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63480" y="1655280"/>
            <a:ext cx="9143640" cy="9180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Exploring Explanations for Matrix Factorization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Recommender Systems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53760" y="313920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Bashir Rastegarpanah Boston University bashir@bu.edu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Mark Crovella Boston University crovella@bu.edu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Krishna P. Gummadi  Max Planck Institute for Software Systems gummadi@mpi-sws.org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 ALGORITHMS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38080" y="18154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838080" y="18054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0280" y="2209320"/>
            <a:ext cx="9609840" cy="27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 ALGORITHMS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838080" y="18154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38080" y="18054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7240" y="1296720"/>
            <a:ext cx="3427200" cy="896400"/>
          </a:xfrm>
          <a:prstGeom prst="rect">
            <a:avLst/>
          </a:prstGeom>
          <a:ln>
            <a:noFill/>
          </a:ln>
        </p:spPr>
      </p:pic>
      <p:pic>
        <p:nvPicPr>
          <p:cNvPr id="115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50840" y="1989000"/>
            <a:ext cx="7437960" cy="108468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4320" y="4262760"/>
            <a:ext cx="2852640" cy="1179360"/>
          </a:xfrm>
          <a:prstGeom prst="rect">
            <a:avLst/>
          </a:prstGeom>
          <a:ln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84280" y="5473080"/>
            <a:ext cx="5791320" cy="132552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969480" y="3477960"/>
            <a:ext cx="9772200" cy="66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influence matrix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each user j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only depends on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U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and on 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set of items that have been previously rated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by user j.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 ALGORITHMS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8154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Next, we turn to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approximating impact.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section 2 we showed that the following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linear model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describes the output of an MF recommender system for user j as a function of his known ratings: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96080" y="3002400"/>
            <a:ext cx="6230880" cy="35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4 EXAMPLE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18154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changing the rating given by user a to item i (x ia ′ ← x + ε ) and changing the rating given by user b to item i by the same amount (x ib ′ ← x + ε ) should have an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identical effect on the predicted ratings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for all other items. In other words, we have: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68560" y="3332520"/>
            <a:ext cx="4294800" cy="514080"/>
          </a:xfrm>
          <a:prstGeom prst="rect">
            <a:avLst/>
          </a:prstGeom>
          <a:ln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7760" y="3891960"/>
            <a:ext cx="4905720" cy="25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4 EXAMPLE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7920" y="1709280"/>
            <a:ext cx="4294800" cy="514080"/>
          </a:xfrm>
          <a:prstGeom prst="rect">
            <a:avLst/>
          </a:prstGeom>
          <a:ln>
            <a:noFill/>
          </a:ln>
        </p:spPr>
      </p:pic>
      <p:pic>
        <p:nvPicPr>
          <p:cNvPr id="13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28960" y="2388240"/>
            <a:ext cx="7843320" cy="40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1 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One can distinguish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neighborhood methods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based on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computing similarities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between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items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users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matrix factorization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which assigns items and users to a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latent space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which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inner product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captures the affinity of a user for an item.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1 Introduction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•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Matrix factorization (MF)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methods, on the other hand,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can be more accurate than neighborhood methods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but pose a greater challenge from an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explanation standpoint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• </a:t>
            </a:r>
            <a:r>
              <a:rPr lang="en-US">
                <a:solidFill>
                  <a:srgbClr val="000000"/>
                </a:solidFill>
                <a:latin typeface="Calibri"/>
              </a:rPr>
              <a:t>Matrix factorization methods make use of the </a:t>
            </a:r>
            <a:r>
              <a:rPr lang="en-US">
                <a:solidFill>
                  <a:srgbClr val="ff0000"/>
                </a:solidFill>
                <a:latin typeface="Calibri"/>
              </a:rPr>
              <a:t>entire set of previous recommendations</a:t>
            </a:r>
            <a:r>
              <a:rPr lang="en-US">
                <a:solidFill>
                  <a:srgbClr val="000000"/>
                </a:solidFill>
                <a:latin typeface="Calibri"/>
              </a:rPr>
              <a:t> – over all users and items – in formulating a single recommendation for a given user.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• </a:t>
            </a:r>
            <a:r>
              <a:rPr lang="en-US">
                <a:solidFill>
                  <a:srgbClr val="000000"/>
                </a:solidFill>
                <a:latin typeface="Calibri"/>
              </a:rPr>
              <a:t>Matrix factorization methods solve a </a:t>
            </a:r>
            <a:r>
              <a:rPr lang="en-US">
                <a:solidFill>
                  <a:srgbClr val="ff0000"/>
                </a:solidFill>
                <a:latin typeface="Calibri"/>
              </a:rPr>
              <a:t>non-convex optimiza</a:t>
            </a:r>
            <a:r>
              <a:rPr lang="en-US">
                <a:solidFill>
                  <a:srgbClr val="000000"/>
                </a:solidFill>
                <a:latin typeface="Calibri"/>
              </a:rPr>
              <a:t>- tion via heuristic methods, whose functioning can be quite opaque.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1 Introduction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Our current work investigates two sets of corresponding questions: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(1) In a context where multiple items (and users) can be said to have contributed to forming a recommendation,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what is the most meaningful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useful feedback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to give a user to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explain a single recommendation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(2) Given the complexity of MF approaches, are there approximate representations of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the behavior of MF algorithms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that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we can use to construct such useful feedback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2 EXPLANATIONS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Assume x i j indicates the rating given by user j to item i.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 such a setting, user j may ask: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(1)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Which previous ratings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have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contributed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the most to the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predicted rating      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59280" y="2973240"/>
            <a:ext cx="333000" cy="41868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9040" y="3429720"/>
            <a:ext cx="6301440" cy="28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2 EXPLANATIONS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Assume x i j indicates the rating given by user j to item i.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 such a setting, user j may ask: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(1)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Which previous ratings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have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contributed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the most to the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predicted rating      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59280" y="2973240"/>
            <a:ext cx="333000" cy="41868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9040" y="3429720"/>
            <a:ext cx="6301440" cy="28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2 EXPLANATIONS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(2) Which previous ratings have the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most influence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over the predicted rating       ? In other words,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if things were different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– e.g., different ratings had been provided in the past –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which differences would matter most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?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4720" y="2153160"/>
            <a:ext cx="337320" cy="34524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90120" y="2923560"/>
            <a:ext cx="8970840" cy="293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 ALGORITHMS</a:t>
            </a:r>
            <a:endParaRPr/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78920" y="3029760"/>
            <a:ext cx="6730560" cy="162792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unknown ratings are then estimated by setting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1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11440" y="2110680"/>
            <a:ext cx="143604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3 ALGORITHMS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1548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7760" y="3009960"/>
            <a:ext cx="3427200" cy="8964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We define W j to be a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binary matrix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with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1s on the diagonal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positions corresponding the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known entries of x j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6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30320" y="4121640"/>
            <a:ext cx="7437960" cy="10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