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sz="3200"/>
              <a:t>Hashtag Recommendation for Multimodal Microblog</a:t>
            </a:r>
            <a:br>
              <a:rPr lang="en-US" sz="3200"/>
            </a:br>
            <a:r>
              <a:rPr lang="en-US" sz="3200"/>
              <a:t>Using Co-Attention Network</a:t>
            </a:r>
            <a:endParaRPr lang="en-US" sz="32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IJCAI-17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Abstract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M</a:t>
            </a:r>
            <a:r>
              <a:rPr lang="en-US"/>
              <a:t>any microblog posts contain not only texts but also the corresponding images. </a:t>
            </a:r>
            <a:endParaRPr lang="en-US"/>
          </a:p>
          <a:p>
            <a:r>
              <a:rPr lang="en-US"/>
              <a:t>we propose a co-attention network incorporating textual and visual information to recommend hashtags for multimodal tweets.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Introduction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提出了一个结合文本和视觉信息的模型</a:t>
            </a:r>
            <a:endParaRPr lang="x-none" altLang="en-US"/>
          </a:p>
          <a:p>
            <a:r>
              <a:rPr lang="x-none" altLang="en-US"/>
              <a:t>我们引入共同注意力网络（co-attention network），他能够把文本和图片之间的相互信息（mutualinfluence）考虑在内。</a:t>
            </a:r>
            <a:endParaRPr lang="x-none" altLang="en-US"/>
          </a:p>
          <a:p>
            <a:r>
              <a:rPr lang="x-none" altLang="en-US"/>
              <a:t>实验结果在tweet数据集上证明有效</a:t>
            </a:r>
            <a:endParaRPr lang="x-none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Models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882775"/>
            <a:ext cx="10515600" cy="42360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Image feature extraction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不像前面的工作那样使用全局向量作为图片特征，我们想要不同区域的空间特征</a:t>
            </a:r>
            <a:r>
              <a:rPr lang="x-none" altLang="en-US"/>
              <a:t>.</a:t>
            </a:r>
            <a:endParaRPr lang="x-none" altLang="en-US"/>
          </a:p>
          <a:p>
            <a:r>
              <a:rPr lang="x-none" altLang="en-US"/>
              <a:t>我们把一张图片分为一个N*N的网格，我们使用VGGNet去抽取每个网格区域的D维特征向量。因此，一幅图片可以表示为vI={vi|vi∈R^D,i=1,2,..,m}</a:t>
            </a:r>
            <a:endParaRPr lang="x-none" altLang="en-US"/>
          </a:p>
          <a:p>
            <a:r>
              <a:rPr lang="x-none" altLang="en-US"/>
              <a:t>每个图片转换成一个新的向量，这个向量有和tweet特征向量有相同的维度</a:t>
            </a:r>
            <a:endParaRPr lang="x-none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Text feature extraction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58415" y="1569085"/>
            <a:ext cx="6473190" cy="40728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617</Words>
  <Application>Kingsoft Office WPP</Application>
  <PresentationFormat>Widescreen</PresentationFormat>
  <Paragraphs>25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Hashtag Recommendation for Multimodal Microblog Using Co-Attention Network</dc:title>
  <dc:creator>sensetime</dc:creator>
  <cp:lastModifiedBy>sensetime</cp:lastModifiedBy>
  <cp:revision>1</cp:revision>
  <dcterms:created xsi:type="dcterms:W3CDTF">2018-05-17T11:05:11Z</dcterms:created>
  <dcterms:modified xsi:type="dcterms:W3CDTF">2018-05-17T11:05:11Z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