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90" y="1362075"/>
            <a:ext cx="9144000" cy="724535"/>
          </a:xfrm>
        </p:spPr>
        <p:txBody>
          <a:bodyPr>
            <a:noAutofit/>
          </a:bodyPr>
          <a:p>
            <a:r>
              <a:rPr lang="en-US" sz="2000"/>
              <a:t>Other Topics You May Also Agree or Disagree:</a:t>
            </a:r>
            <a:br>
              <a:rPr lang="en-US" sz="2000"/>
            </a:br>
            <a:r>
              <a:rPr lang="en-US" sz="2000"/>
              <a:t>Modeling Inter-Topic Preferences using Tweets and Matrix Factorization</a:t>
            </a:r>
            <a:endParaRPr lang="en-US" sz="2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lang="en-US" sz="1200"/>
              <a:t>Akira Sasaki, Kazuaki Hanawa, Naoaki Okazaki, and Kentaro Inui</a:t>
            </a:r>
            <a:endParaRPr lang="en-US" sz="1200"/>
          </a:p>
          <a:p>
            <a:r>
              <a:rPr lang="en-US" sz="1200"/>
              <a:t>Graduate School of Information Sciences Tohoku University</a:t>
            </a:r>
            <a:endParaRPr 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 总结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 提出了一种建模用户话题偏好的新颖方法。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 设计了语言模式来识别“支持”和“反对”评论。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 建立矩阵分解的模型来预测缺失信息。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引言：本文贡献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 最先进行inter-topic用户偏好的研究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 可以准确的预测缺失的用户-话题偏好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 隐向量能成功编码inter-话题偏好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引言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3170" y="188595"/>
            <a:ext cx="9630410" cy="6207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挖掘用户话题偏好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x-none" altLang="en-US"/>
              <a:t> 使用语言模式提取元组             ，其中   表示用户，   表示话题，     表示是否同意{1，-1}。</a:t>
            </a:r>
            <a:endParaRPr lang="x-none" altLang="en-US"/>
          </a:p>
          <a:p>
            <a:pPr marL="0" indent="0">
              <a:lnSpc>
                <a:spcPct val="120000"/>
              </a:lnSpc>
              <a:buNone/>
            </a:pPr>
            <a:endParaRPr lang="x-none" altLang="en-US"/>
          </a:p>
          <a:p>
            <a:pPr>
              <a:lnSpc>
                <a:spcPct val="120000"/>
              </a:lnSpc>
            </a:pPr>
            <a:r>
              <a:rPr lang="x-none" altLang="en-US"/>
              <a:t> 当一个推特信息与一条语言模式（如    is necessary）匹配时，认为用户    认同话题。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885" y="1912620"/>
            <a:ext cx="1162050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0" y="2053590"/>
            <a:ext cx="28575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415" y="1999615"/>
            <a:ext cx="219075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355" y="3748405"/>
            <a:ext cx="200025" cy="447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260" y="4321175"/>
            <a:ext cx="28575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5675" y="2013585"/>
            <a:ext cx="276225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2.1 挖掘语言模式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 使用预料中含有情感、情绪、讽刺的标签，如#immigrantWelcome #StopAbortion等。</a:t>
            </a:r>
            <a:endParaRPr lang="x-none" altLang="en-US"/>
          </a:p>
          <a:p>
            <a:r>
              <a:rPr lang="x-none" altLang="en-US"/>
              <a:t> 使用正则表达来匹配正负标签，如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                                                                     等。</a:t>
            </a:r>
            <a:endParaRPr lang="x-none" altLang="en-US"/>
          </a:p>
          <a:p>
            <a:r>
              <a:rPr lang="x-none" altLang="en-US"/>
              <a:t> 在匹配到标签中的正（负）话题后，从文中挖掘语言模式。</a:t>
            </a:r>
            <a:endParaRPr lang="x-none" altLang="en-US"/>
          </a:p>
          <a:p>
            <a:r>
              <a:rPr lang="x-none" altLang="en-US"/>
              <a:t> 由于会出现许多类似“this is A”或“to A”等无用模式，对模式按照使用次数降序排序，对出现次数较多的无用模式人工筛选。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895" y="3255645"/>
            <a:ext cx="3023235" cy="385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3249930"/>
            <a:ext cx="2954020" cy="4057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2.2 挖掘话题偏好实例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 使用语言模式提取实例            。</a:t>
            </a:r>
            <a:endParaRPr lang="x-none" altLang="en-US"/>
          </a:p>
          <a:p>
            <a:r>
              <a:rPr lang="x-none" altLang="en-US"/>
              <a:t> When a sentence in a tweet whose author is user u matches one of the pro patterns (e.g., “t is necessary”) and the topic t is included in the set of target topics T , we recognize this as an instance of (u, t, +1).</a:t>
            </a:r>
            <a:endParaRPr lang="x-none" altLang="en-US"/>
          </a:p>
          <a:p>
            <a:r>
              <a:rPr lang="x-none" altLang="en-US"/>
              <a:t> When a sentence matches one of the con patterns (e.g., “I don’t want t”) and the topic t is included in the set of target topics T , we recognize this as an instance of (u, t, −1).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300" y="1834515"/>
            <a:ext cx="1104900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矩阵分解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 用户对话题的评分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 目标函数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0365" y="1452245"/>
            <a:ext cx="5114290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160" y="3181985"/>
            <a:ext cx="475234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4 评价：确定隐向量维度参数k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 使用均方误差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 不同维度对比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9335" y="1194435"/>
            <a:ext cx="6114415" cy="134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630" y="2742565"/>
            <a:ext cx="5223510" cy="3787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4 评价：对比Majority baseline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8480" y="1725295"/>
            <a:ext cx="5883910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955" y="1840230"/>
            <a:ext cx="5091430" cy="40913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</Words>
  <Application>Kingsoft Office WPP</Application>
  <PresentationFormat>Widescreen</PresentationFormat>
  <Paragraphs>62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Topics You May Also Agree or Disagree: Modeling Inter-Topic Preferences using Tweets and Matrix Factorization</dc:title>
  <dc:creator>sensetime</dc:creator>
  <cp:lastModifiedBy>sensetime</cp:lastModifiedBy>
  <cp:revision>1</cp:revision>
  <dcterms:created xsi:type="dcterms:W3CDTF">2018-05-17T10:13:53Z</dcterms:created>
  <dcterms:modified xsi:type="dcterms:W3CDTF">2018-05-17T10:13:53Z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