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4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6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2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1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01E7-3F3D-430E-BCBD-A25A6A15E0E6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CDAC-CD82-49DD-A0D4-384EE3544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FB280-56FA-406D-AF2B-0B95C3F2F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VBPR: Visual Bayesian Personalized Ranking from Implicit Feedback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F55961-496A-4363-A9E2-2D385AEBB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2016AAAI, UCSD</a:t>
            </a:r>
          </a:p>
        </p:txBody>
      </p:sp>
    </p:spTree>
    <p:extLst>
      <p:ext uri="{BB962C8B-B14F-4D97-AF65-F5344CB8AC3E}">
        <p14:creationId xmlns:p14="http://schemas.microsoft.com/office/powerpoint/2010/main" val="34273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7FB36-7F02-4266-8CC6-B17B8C0D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背景及问题定义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D3118-4AD3-41AC-AFA7-AEB8ED3C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隐式反馈，重排问题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item</a:t>
            </a:r>
            <a:r>
              <a:rPr lang="zh-CN" altLang="en-US" dirty="0"/>
              <a:t>对应一张图片</a:t>
            </a:r>
            <a:endParaRPr lang="en-US" altLang="zh-CN" dirty="0"/>
          </a:p>
          <a:p>
            <a:r>
              <a:rPr lang="zh-CN" altLang="en-US" dirty="0"/>
              <a:t>矩阵分解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visual</a:t>
            </a:r>
            <a:r>
              <a:rPr lang="zh-CN" altLang="en-US" dirty="0"/>
              <a:t>特征加入额外的维度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02BC3-4DBA-4CBD-8869-CCC73382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228975"/>
            <a:ext cx="2819400" cy="40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F1F855-0CF2-48CB-9FDD-EAB7229B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4288631"/>
            <a:ext cx="35718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4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69917-5F67-45AC-8A89-36EF2735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B2976-0F93-489B-817B-AB4C8380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visual</a:t>
            </a:r>
            <a:r>
              <a:rPr lang="zh-CN" altLang="en-US" dirty="0"/>
              <a:t>特征作为向量</a:t>
            </a:r>
            <a:r>
              <a:rPr lang="en-US" altLang="zh-CN" dirty="0"/>
              <a:t>θ</a:t>
            </a:r>
            <a:r>
              <a:rPr lang="zh-CN" altLang="en-US" dirty="0"/>
              <a:t>：维度太高</a:t>
            </a:r>
            <a:endParaRPr lang="en-US" altLang="zh-CN" dirty="0"/>
          </a:p>
          <a:p>
            <a:r>
              <a:rPr lang="zh-CN" altLang="en-US" dirty="0"/>
              <a:t>先用</a:t>
            </a:r>
            <a:r>
              <a:rPr lang="en-US" altLang="zh-CN" dirty="0"/>
              <a:t>PCA</a:t>
            </a:r>
            <a:r>
              <a:rPr lang="zh-CN" altLang="en-US" dirty="0"/>
              <a:t>等方法降维：丢失信息</a:t>
            </a:r>
            <a:endParaRPr lang="en-US" altLang="zh-CN" dirty="0"/>
          </a:p>
          <a:p>
            <a:r>
              <a:rPr lang="zh-CN" altLang="en-US" dirty="0"/>
              <a:t>本文方案：使用</a:t>
            </a:r>
            <a:r>
              <a:rPr lang="en-US" altLang="zh-CN" dirty="0"/>
              <a:t>embedding kernel</a:t>
            </a:r>
          </a:p>
          <a:p>
            <a:endParaRPr lang="en-US" altLang="zh-CN" dirty="0"/>
          </a:p>
          <a:p>
            <a:r>
              <a:rPr lang="zh-CN" altLang="en-US" dirty="0"/>
              <a:t>再加入偏置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DD233-B756-4756-9DDB-C73DB2E5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3261283"/>
            <a:ext cx="1228725" cy="409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4641E0-0067-4247-BF9D-CC1F91F8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32" y="4352024"/>
            <a:ext cx="4657725" cy="352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BFB040-EC84-4CE7-BB0B-D1154EAD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13" y="4704449"/>
            <a:ext cx="5953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4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471B6-0020-4E50-AC1A-2FA8245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r>
              <a:rPr lang="en-US" altLang="zh-CN" dirty="0"/>
              <a:t>-BPR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206A7-3DD0-4DD0-ABC8-F87E1F62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Bayesian Personalized Ranking </a:t>
            </a:r>
          </a:p>
          <a:p>
            <a:r>
              <a:rPr lang="en-US" altLang="zh-CN" dirty="0"/>
              <a:t>Pairwise</a:t>
            </a:r>
            <a:r>
              <a:rPr lang="zh-CN" altLang="en-US" dirty="0"/>
              <a:t>排序优化方案，</a:t>
            </a:r>
            <a:r>
              <a:rPr lang="en-US" altLang="zh-CN" dirty="0"/>
              <a:t>SGD</a:t>
            </a:r>
          </a:p>
          <a:p>
            <a:r>
              <a:rPr lang="zh-CN" altLang="en-US" dirty="0"/>
              <a:t>训练集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优化目标函数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pairwise</a:t>
            </a:r>
            <a:r>
              <a:rPr lang="zh-CN" altLang="en-US" dirty="0"/>
              <a:t>，原本公式中用户的偏置部分可以去掉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52594-0107-4083-A94B-FB3620E1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195637"/>
            <a:ext cx="4762500" cy="466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6EAD3A-0E30-4FBA-88D8-902DCF01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2" y="4298949"/>
            <a:ext cx="31813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4953-A8A0-4146-8EBD-7B28D17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B9C40-714B-4CEA-B335-E475FC78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两个线上交易数据集</a:t>
            </a:r>
            <a:r>
              <a:rPr lang="en-US" altLang="zh-CN" dirty="0"/>
              <a:t>Amazon</a:t>
            </a:r>
            <a:r>
              <a:rPr lang="zh-CN" altLang="en-US" dirty="0"/>
              <a:t>和</a:t>
            </a:r>
            <a:r>
              <a:rPr lang="en-US" altLang="zh-CN" i="1" dirty="0"/>
              <a:t>Tradesy.com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4096</a:t>
            </a:r>
            <a:r>
              <a:rPr lang="zh-CN" altLang="en-US" dirty="0"/>
              <a:t>维视觉特征</a:t>
            </a:r>
            <a:endParaRPr lang="en-US" altLang="zh-CN" dirty="0"/>
          </a:p>
          <a:p>
            <a:r>
              <a:rPr lang="zh-CN" altLang="en-US" dirty="0"/>
              <a:t>按用户平均的</a:t>
            </a:r>
            <a:r>
              <a:rPr lang="en-US" altLang="zh-CN" dirty="0"/>
              <a:t>AUC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0A773-8F06-4168-84B3-A806FFC3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347912"/>
            <a:ext cx="5286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7459-DD6A-42CC-AA78-6215BCA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0ABDF-4775-4459-8F70-CD3412FC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CF0057-280D-4975-94E4-98F017F4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457"/>
            <a:ext cx="9144000" cy="28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7459-DD6A-42CC-AA78-6215BCA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0ABDF-4775-4459-8F70-CD3412FC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80D96-FB66-4266-B696-AA1B69F8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144000" cy="42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8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119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VBPR: Visual Bayesian Personalized Ranking from Implicit Feedback </vt:lpstr>
      <vt:lpstr>背景及问题定义</vt:lpstr>
      <vt:lpstr>解决方案</vt:lpstr>
      <vt:lpstr>模型训练-BPR</vt:lpstr>
      <vt:lpstr>实验</vt:lpstr>
      <vt:lpstr>实验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VBPR: Visual Bayesian Personalized Ranking from Implicit Feedback</dc:title>
  <dc:creator>wswmwswm@126.com</dc:creator>
  <cp:lastModifiedBy>wswmwswm@126.com</cp:lastModifiedBy>
  <cp:revision>9</cp:revision>
  <dcterms:created xsi:type="dcterms:W3CDTF">2018-05-24T08:42:27Z</dcterms:created>
  <dcterms:modified xsi:type="dcterms:W3CDTF">2018-05-24T09:26:47Z</dcterms:modified>
</cp:coreProperties>
</file>