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3" r:id="rId9"/>
    <p:sldId id="262" r:id="rId10"/>
    <p:sldId id="261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2" r:id="rId20"/>
    <p:sldId id="274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对于参数ωi的训练，只要这个样本中对应的xi不为0，则可以完成一次训练。 </a:t>
            </a:r>
            <a:endParaRPr lang="en-US"/>
          </a:p>
          <a:p>
            <a:r>
              <a:rPr lang="en-US"/>
              <a:t>但对于参数ωij的训练，需要这个样本中的xi和xj同时不为0，才可以完成一次训练。 </a:t>
            </a:r>
            <a:endParaRPr lang="en-US"/>
          </a:p>
          <a:p>
            <a:r>
              <a:rPr lang="en-US"/>
              <a:t>在数据稀疏的实际应用场景中，二次项ωij的训练是非常困难的。因为每个ωij都需要大量xi和xj都不为0的样本。但在数据稀疏性比较明显的样本中，xi和xj都不为0的样本会非常稀少，这会导致ωij不能得到足够的训练，从而不准确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分为FM部分和Deep部分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类似于PNN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DeepFM相对于FNN、PNN，能够利用其Deep部分建模更高阶信息（二阶以上），而相对于Wide and Deep能够减少特征工程的部分工作，wide部分类似FM建模一、二阶特征间关系， 算是NN和FM的一个更完美的结合方向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训练方法还是采用SGD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其中j1,j2表示特征的索引。</a:t>
            </a:r>
            <a:endParaRPr lang="en-US"/>
          </a:p>
          <a:p>
            <a:r>
              <a:rPr lang="en-US"/>
              <a:t>我们假设j1特征属于f1这个field，j2特征属于f2这个field，</a:t>
            </a:r>
            <a:endParaRPr lang="en-US"/>
          </a:p>
          <a:p>
            <a:r>
              <a:rPr lang="en-US"/>
              <a:t>则Vj1,f2表示j1这个特征对应f2(j2所属的field)的隐变量，</a:t>
            </a:r>
            <a:endParaRPr lang="en-US"/>
          </a:p>
          <a:p>
            <a:r>
              <a:rPr lang="en-US"/>
              <a:t>同时Vj2,f1表示j2这个特征对应f1(j1所属的field)的隐变量。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上面加号的前面部分使用了L2范式，后面部分是逻辑回归的损失函数。m表示样本的数量，yi表示训练样本的真实值（如是否点击的-1/1），ϕ(V,x)表示使用当前的V代入式（18）计算得到的值。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输入层xi到Embedding层的权重Vi1, Vi2...Vik，就是xi对应的隐变量。再对隐变量进行两两内积操作。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0" indent="0" algn="l">
              <a:buNone/>
            </a:pPr>
            <a:r>
              <a:rPr lang="en-US">
                <a:sym typeface="+mn-ea"/>
              </a:rPr>
              <a:t>网络底层由FM来进行参数初始化</a:t>
            </a:r>
            <a:r>
              <a:rPr lang="x-none" altLang="en-US">
                <a:sym typeface="+mn-ea"/>
              </a:rPr>
              <a:t>，与PNN的区别是没有Product层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从整体结构来看，PNN与FNN的区别在于多了一层Product Layer。PNN的结构为embeddding+product layer + fcs。而PNN使用product的方式做特征交叉的想法是认为在ctr场景中，特征的交叉更加提现在一种“且”的关系下，而add的操作，是一种“或”的关系，所以product的形式更加合适，会有更好的效果。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 sz="4800"/>
              <a:t>从FM到DeepFM</a:t>
            </a:r>
            <a:endParaRPr lang="x-none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2.2 FFM:模型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en-US"/>
              <a:t>FFM的模型为：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360" y="3495040"/>
            <a:ext cx="7694930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2.2 FFM:模型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en-US"/>
              <a:t>在大多数情况下，FFM模型只保留了二次项，即：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9565" y="3610610"/>
            <a:ext cx="5752465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2.3 FFM:训练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en-US"/>
              <a:t>根据逻辑回归的损失函数及分析，可以得出FFM的最优化问题为：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685" y="3771900"/>
            <a:ext cx="652399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76098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x-none" altLang="en-US"/>
              <a:t>3 Factorization machine supported Neural Networks(FNN)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3.1 FNN:从神经网络理解FM</a:t>
            </a:r>
            <a:endParaRPr lang="x-none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4725" y="1316355"/>
            <a:ext cx="4267200" cy="52952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387340" y="1577975"/>
            <a:ext cx="5905500" cy="657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FM公式：</a:t>
            </a:r>
            <a:endParaRPr lang="en-US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70" y="1965325"/>
            <a:ext cx="5882640" cy="7727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336540" y="2870200"/>
            <a:ext cx="6155690" cy="657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可以看成一个三层的神经网络。后面的二次项，可以看成神经网络embedding后，然后每两个向量做内积。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3.2 FNN:模型</a:t>
            </a:r>
            <a:endParaRPr lang="x-non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170" y="1388110"/>
            <a:ext cx="7317740" cy="52139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76098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x-none" altLang="en-US"/>
              <a:t>4 Product-based Neural Networks for User Response</a:t>
            </a:r>
            <a:br>
              <a:rPr lang="x-none" altLang="en-US"/>
            </a:br>
            <a:r>
              <a:rPr lang="x-none" altLang="en-US"/>
              <a:t>Prediction(PNN)</a:t>
            </a:r>
            <a:endParaRPr lang="x-none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4.1 PNN:模型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1470" y="1773555"/>
            <a:ext cx="6245860" cy="44907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0" y="104140"/>
            <a:ext cx="10515600" cy="1325563"/>
          </a:xfrm>
        </p:spPr>
        <p:txBody>
          <a:bodyPr/>
          <a:p>
            <a:r>
              <a:rPr lang="x-none" altLang="en-US" sz="2000">
                <a:sym typeface="+mn-ea"/>
              </a:rPr>
              <a:t>4.2 PNN:Product Layer</a:t>
            </a:r>
            <a:endParaRPr lang="x-none" altLang="en-US" sz="2000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3001010"/>
            <a:ext cx="5533390" cy="147701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035" y="838200"/>
            <a:ext cx="6423660" cy="54235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76098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x-none" altLang="en-US"/>
              <a:t>5 </a:t>
            </a:r>
            <a:r>
              <a:rPr lang="x-none" altLang="en-US">
                <a:sym typeface="+mn-ea"/>
              </a:rPr>
              <a:t>DeepFM: </a:t>
            </a:r>
            <a:r>
              <a:rPr lang="x-none" altLang="en-US"/>
              <a:t>A Factorization-Machine based Neural Network for CTR Prediction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850" y="2840990"/>
            <a:ext cx="10515600" cy="1325563"/>
          </a:xfrm>
        </p:spPr>
        <p:txBody>
          <a:bodyPr/>
          <a:p>
            <a:r>
              <a:rPr lang="x-none" altLang="en-US"/>
              <a:t>1 Factorization Machines(FM)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5.1 DeepFM:基本原理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x-none" altLang="en-US"/>
              <a:t>相当于</a:t>
            </a:r>
            <a:r>
              <a:rPr lang="en-US"/>
              <a:t>是WDL和FM</a:t>
            </a:r>
            <a:r>
              <a:rPr lang="x-none" altLang="en-US"/>
              <a:t>的结合</a:t>
            </a:r>
            <a:endParaRPr lang="x-none" altLang="en-US"/>
          </a:p>
          <a:p>
            <a:pPr marL="0" indent="0">
              <a:lnSpc>
                <a:spcPct val="100000"/>
              </a:lnSpc>
              <a:buNone/>
            </a:pPr>
            <a:endParaRPr lang="x-none" altLang="en-US"/>
          </a:p>
          <a:p>
            <a:pPr>
              <a:lnSpc>
                <a:spcPct val="100000"/>
              </a:lnSpc>
            </a:pPr>
            <a:r>
              <a:rPr lang="x-none" altLang="en-US"/>
              <a:t>原始的Wide and Deep，Wide的部分只是LR，构造线性关系，Deep部分建模更高阶的关系，所以在Wide and Deep中还需要做一些特征的东西，如Cross Column的工作，而我们知道FM是可以建模二阶关系达到Cross column的效果，DeepFM就是把FM和NN结合，无需再对特征做诸如Cross Column的工作了。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5.2 DeepFM:模型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1870" y="2303780"/>
            <a:ext cx="6951345" cy="34645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5.3 DeepFM:FM部分</a:t>
            </a:r>
            <a:endParaRPr lang="x-none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9685" y="2180590"/>
            <a:ext cx="6148070" cy="31705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5.4 DeepFM:Deep部分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9345" y="1889760"/>
            <a:ext cx="6868160" cy="3881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1.1 FM:二次项模型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考虑任意2个特征分量之间的关系，得出以下模型</a:t>
            </a:r>
            <a:r>
              <a:rPr lang="x-none" altLang="en-US"/>
              <a:t>: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这个模型考虑了任意2个特征分量之间的关系，但并未考虑更高阶的关系。 模型涉及的参数数量为： 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4615" y="2398395"/>
            <a:ext cx="6202045" cy="1361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75" y="5050790"/>
            <a:ext cx="5121910" cy="1027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为了解决上述由于数据稀疏引起的训练不足的问题，我们为每个特征维度   引入一个辅助向量：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1.2 FM:基本原理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9060" y="2743835"/>
            <a:ext cx="2667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3691255"/>
            <a:ext cx="700976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r>
              <a:rPr lang="en-US"/>
              <a:t>将参数wij对应的矩阵W，利用矩阵分解表示为              </a:t>
            </a:r>
            <a:r>
              <a:rPr lang="x-none" altLang="en-US"/>
              <a:t>，</a:t>
            </a:r>
            <a:r>
              <a:rPr lang="en-US"/>
              <a:t>矩阵             , 可以通过调节k来调节模型的泛化能力。 </a:t>
            </a:r>
            <a:endParaRPr lang="en-US"/>
          </a:p>
          <a:p>
            <a:r>
              <a:rPr lang="en-US"/>
              <a:t>FM模型则表示为：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1.2 FM:基本原理</a:t>
            </a:r>
            <a:endParaRPr lang="x-non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0260" y="2289810"/>
            <a:ext cx="1504950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95" y="2722880"/>
            <a:ext cx="1276350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020" y="3917950"/>
            <a:ext cx="694309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r>
              <a:t>训练方法还是采用SGD</a:t>
            </a:r>
            <a:r>
              <a:rPr lang="x-none"/>
              <a:t>，</a:t>
            </a:r>
            <a:r>
              <a:t>在预测时，可以通过下式将计算复杂度从          降低为       ： </a:t>
            </a:r>
          </a:p>
          <a:p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1.2 FM:训练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640" y="2741930"/>
            <a:ext cx="10287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0" y="2794000"/>
            <a:ext cx="85725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05" y="3659505"/>
            <a:ext cx="8904605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10" y="287147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x-none" altLang="en-US"/>
              <a:t>2 Field-aware Factorization Machine(FFM)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2.1 FFM:基本原理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en-US"/>
              <a:t>在FM模型中，每一个特征会对应一个隐变量，但在FFM模型中，认为应该将特征分为多个field，每个特征对应每个field分别有一个隐变量。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2.1 FFM:基本原理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我们的样本有3种类型的字段：publisher, advertiser, gender，分别可以代表媒体，广告主或者是具体的商品，性别。其中publisher有5种数据，advertiser有10种数据，gender有男女2种，经过one-hot编码以后，每个样本有17个特征，其中只有3个特征非空。</a:t>
            </a:r>
            <a:endParaRPr lang="en-US"/>
          </a:p>
          <a:p>
            <a:endParaRPr lang="en-US"/>
          </a:p>
          <a:p>
            <a:r>
              <a:rPr lang="en-US"/>
              <a:t>如果使用FM模型，则17个特征，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每个特征</a:t>
            </a:r>
            <a:r>
              <a:rPr lang="en-US"/>
              <a:t>对应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一个隐变量</a:t>
            </a:r>
            <a:r>
              <a:rPr lang="en-US"/>
              <a:t>。 </a:t>
            </a:r>
            <a:endParaRPr lang="en-US"/>
          </a:p>
          <a:p>
            <a:endParaRPr lang="en-US"/>
          </a:p>
          <a:p>
            <a:r>
              <a:rPr lang="en-US"/>
              <a:t>如果使用FFM模型，则17个特征，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每个特征</a:t>
            </a:r>
            <a:r>
              <a:rPr lang="en-US"/>
              <a:t>对应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3个隐变量</a:t>
            </a:r>
            <a:r>
              <a:rPr lang="x-none" altLang="en-US"/>
              <a:t>。</a:t>
            </a:r>
            <a:endParaRPr lang="x-none" alt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1321</Words>
  <Application>Kingsoft Office WPP</Application>
  <PresentationFormat>Widescreen</PresentationFormat>
  <Paragraphs>89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Theme</vt:lpstr>
      <vt:lpstr>从FM到DeepFM</vt:lpstr>
      <vt:lpstr>1 Factorization Machines(FM)</vt:lpstr>
      <vt:lpstr>1.1 FM:二次项模型</vt:lpstr>
      <vt:lpstr>1.2 FM:基本原理</vt:lpstr>
      <vt:lpstr>1.2 FM:基本原理</vt:lpstr>
      <vt:lpstr>1.2 FM:训练</vt:lpstr>
      <vt:lpstr>2 Field-aware Factorization Machine(FFM)</vt:lpstr>
      <vt:lpstr>2.1 FFM:基本原理</vt:lpstr>
      <vt:lpstr>2.1 FFM:基本原理</vt:lpstr>
      <vt:lpstr>2.2 FFM:模型</vt:lpstr>
      <vt:lpstr>2.2 FFM:模型</vt:lpstr>
      <vt:lpstr>2.3 FFM:训练</vt:lpstr>
      <vt:lpstr>3 Factorization machine supported Neural Networks(FNN)</vt:lpstr>
      <vt:lpstr>3.1 FNN:从神经网络理解FM</vt:lpstr>
      <vt:lpstr>3.2 FNN:模型</vt:lpstr>
      <vt:lpstr>4 Product-based Neural Networks for User Response Prediction(PNN)</vt:lpstr>
      <vt:lpstr>4.1 PNN:模型</vt:lpstr>
      <vt:lpstr>4.2 PNN:Product Layer</vt:lpstr>
      <vt:lpstr>5 DeepFM: A Factorization-Machine based Neural Network for CTR Prediction</vt:lpstr>
      <vt:lpstr>5.1 DeepFM:基本原理</vt:lpstr>
      <vt:lpstr>5.2 DeepFM:模型</vt:lpstr>
      <vt:lpstr>5.3 DeepFM:FM部分</vt:lpstr>
      <vt:lpstr>5.4 DeepFM:Deep部分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广告CTR/CVR预估算法</dc:title>
  <dc:creator>sensetime</dc:creator>
  <cp:lastModifiedBy>sensetime</cp:lastModifiedBy>
  <cp:revision>3</cp:revision>
  <dcterms:created xsi:type="dcterms:W3CDTF">2018-03-22T08:06:21Z</dcterms:created>
  <dcterms:modified xsi:type="dcterms:W3CDTF">2018-03-22T08:06:21Z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