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4544675" cy="7524750"/>
  <p:notesSz cx="6858000" cy="9144000"/>
  <p:defaultTextStyle>
    <a:defPPr>
      <a:defRPr lang="ko-KR"/>
    </a:defPPr>
    <a:lvl1pPr marL="0" algn="l" defTabSz="1050432" rtl="0" eaLnBrk="1" latinLnBrk="1" hangingPunct="1">
      <a:defRPr sz="2068" kern="1200">
        <a:solidFill>
          <a:schemeClr val="tx1"/>
        </a:solidFill>
        <a:latin typeface="+mn-lt"/>
        <a:ea typeface="+mn-ea"/>
        <a:cs typeface="+mn-cs"/>
      </a:defRPr>
    </a:lvl1pPr>
    <a:lvl2pPr marL="525216" algn="l" defTabSz="1050432" rtl="0" eaLnBrk="1" latinLnBrk="1" hangingPunct="1">
      <a:defRPr sz="2068" kern="1200">
        <a:solidFill>
          <a:schemeClr val="tx1"/>
        </a:solidFill>
        <a:latin typeface="+mn-lt"/>
        <a:ea typeface="+mn-ea"/>
        <a:cs typeface="+mn-cs"/>
      </a:defRPr>
    </a:lvl2pPr>
    <a:lvl3pPr marL="1050432" algn="l" defTabSz="1050432" rtl="0" eaLnBrk="1" latinLnBrk="1" hangingPunct="1">
      <a:defRPr sz="2068" kern="1200">
        <a:solidFill>
          <a:schemeClr val="tx1"/>
        </a:solidFill>
        <a:latin typeface="+mn-lt"/>
        <a:ea typeface="+mn-ea"/>
        <a:cs typeface="+mn-cs"/>
      </a:defRPr>
    </a:lvl3pPr>
    <a:lvl4pPr marL="1575648" algn="l" defTabSz="1050432" rtl="0" eaLnBrk="1" latinLnBrk="1" hangingPunct="1">
      <a:defRPr sz="2068" kern="1200">
        <a:solidFill>
          <a:schemeClr val="tx1"/>
        </a:solidFill>
        <a:latin typeface="+mn-lt"/>
        <a:ea typeface="+mn-ea"/>
        <a:cs typeface="+mn-cs"/>
      </a:defRPr>
    </a:lvl4pPr>
    <a:lvl5pPr marL="2100863" algn="l" defTabSz="1050432" rtl="0" eaLnBrk="1" latinLnBrk="1" hangingPunct="1">
      <a:defRPr sz="2068" kern="1200">
        <a:solidFill>
          <a:schemeClr val="tx1"/>
        </a:solidFill>
        <a:latin typeface="+mn-lt"/>
        <a:ea typeface="+mn-ea"/>
        <a:cs typeface="+mn-cs"/>
      </a:defRPr>
    </a:lvl5pPr>
    <a:lvl6pPr marL="2626080" algn="l" defTabSz="1050432" rtl="0" eaLnBrk="1" latinLnBrk="1" hangingPunct="1">
      <a:defRPr sz="2068" kern="1200">
        <a:solidFill>
          <a:schemeClr val="tx1"/>
        </a:solidFill>
        <a:latin typeface="+mn-lt"/>
        <a:ea typeface="+mn-ea"/>
        <a:cs typeface="+mn-cs"/>
      </a:defRPr>
    </a:lvl6pPr>
    <a:lvl7pPr marL="3151295" algn="l" defTabSz="1050432" rtl="0" eaLnBrk="1" latinLnBrk="1" hangingPunct="1">
      <a:defRPr sz="2068" kern="1200">
        <a:solidFill>
          <a:schemeClr val="tx1"/>
        </a:solidFill>
        <a:latin typeface="+mn-lt"/>
        <a:ea typeface="+mn-ea"/>
        <a:cs typeface="+mn-cs"/>
      </a:defRPr>
    </a:lvl7pPr>
    <a:lvl8pPr marL="3676512" algn="l" defTabSz="1050432" rtl="0" eaLnBrk="1" latinLnBrk="1" hangingPunct="1">
      <a:defRPr sz="2068" kern="1200">
        <a:solidFill>
          <a:schemeClr val="tx1"/>
        </a:solidFill>
        <a:latin typeface="+mn-lt"/>
        <a:ea typeface="+mn-ea"/>
        <a:cs typeface="+mn-cs"/>
      </a:defRPr>
    </a:lvl8pPr>
    <a:lvl9pPr marL="4201727" algn="l" defTabSz="1050432" rtl="0" eaLnBrk="1" latinLnBrk="1" hangingPunct="1">
      <a:defRPr sz="20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1" userDrawn="1">
          <p15:clr>
            <a:srgbClr val="A4A3A4"/>
          </p15:clr>
        </p15:guide>
        <p15:guide id="2" pos="4582" userDrawn="1">
          <p15:clr>
            <a:srgbClr val="A4A3A4"/>
          </p15:clr>
        </p15:guide>
        <p15:guide id="3" pos="4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38" y="828"/>
      </p:cViewPr>
      <p:guideLst>
        <p:guide orient="horz" pos="2371"/>
        <p:guide pos="4582"/>
        <p:guide pos="4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8085" y="1231482"/>
            <a:ext cx="10908506" cy="2619728"/>
          </a:xfrm>
        </p:spPr>
        <p:txBody>
          <a:bodyPr anchor="b"/>
          <a:lstStyle>
            <a:lvl1pPr algn="ctr">
              <a:defRPr sz="65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8085" y="3952236"/>
            <a:ext cx="10908506" cy="1816739"/>
          </a:xfrm>
        </p:spPr>
        <p:txBody>
          <a:bodyPr/>
          <a:lstStyle>
            <a:lvl1pPr marL="0" indent="0" algn="ctr">
              <a:buNone/>
              <a:defRPr sz="2633"/>
            </a:lvl1pPr>
            <a:lvl2pPr marL="501640" indent="0" algn="ctr">
              <a:buNone/>
              <a:defRPr sz="2194"/>
            </a:lvl2pPr>
            <a:lvl3pPr marL="1003280" indent="0" algn="ctr">
              <a:buNone/>
              <a:defRPr sz="1975"/>
            </a:lvl3pPr>
            <a:lvl4pPr marL="1504920" indent="0" algn="ctr">
              <a:buNone/>
              <a:defRPr sz="1756"/>
            </a:lvl4pPr>
            <a:lvl5pPr marL="2006559" indent="0" algn="ctr">
              <a:buNone/>
              <a:defRPr sz="1756"/>
            </a:lvl5pPr>
            <a:lvl6pPr marL="2508199" indent="0" algn="ctr">
              <a:buNone/>
              <a:defRPr sz="1756"/>
            </a:lvl6pPr>
            <a:lvl7pPr marL="3009839" indent="0" algn="ctr">
              <a:buNone/>
              <a:defRPr sz="1756"/>
            </a:lvl7pPr>
            <a:lvl8pPr marL="3511479" indent="0" algn="ctr">
              <a:buNone/>
              <a:defRPr sz="1756"/>
            </a:lvl8pPr>
            <a:lvl9pPr marL="4013119" indent="0" algn="ctr">
              <a:buNone/>
              <a:defRPr sz="175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2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08533" y="400623"/>
            <a:ext cx="3136196" cy="63768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9947" y="400623"/>
            <a:ext cx="9226778" cy="63768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3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371" y="1875963"/>
            <a:ext cx="12544782" cy="3130086"/>
          </a:xfrm>
        </p:spPr>
        <p:txBody>
          <a:bodyPr anchor="b"/>
          <a:lstStyle>
            <a:lvl1pPr>
              <a:defRPr sz="65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371" y="5035661"/>
            <a:ext cx="12544782" cy="1646039"/>
          </a:xfrm>
        </p:spPr>
        <p:txBody>
          <a:bodyPr/>
          <a:lstStyle>
            <a:lvl1pPr marL="0" indent="0">
              <a:buNone/>
              <a:defRPr sz="2633">
                <a:solidFill>
                  <a:schemeClr val="tx1">
                    <a:tint val="75000"/>
                  </a:schemeClr>
                </a:solidFill>
              </a:defRPr>
            </a:lvl1pPr>
            <a:lvl2pPr marL="501640" indent="0">
              <a:buNone/>
              <a:defRPr sz="2194">
                <a:solidFill>
                  <a:schemeClr val="tx1">
                    <a:tint val="75000"/>
                  </a:schemeClr>
                </a:solidFill>
              </a:defRPr>
            </a:lvl2pPr>
            <a:lvl3pPr marL="1003280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3pPr>
            <a:lvl4pPr marL="1504920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4pPr>
            <a:lvl5pPr marL="200655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5pPr>
            <a:lvl6pPr marL="250819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6pPr>
            <a:lvl7pPr marL="300983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7pPr>
            <a:lvl8pPr marL="351147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8pPr>
            <a:lvl9pPr marL="401311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0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9946" y="2003116"/>
            <a:ext cx="6181487" cy="47743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3242" y="2003116"/>
            <a:ext cx="6181487" cy="47743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41" y="400624"/>
            <a:ext cx="12544782" cy="14544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841" y="1844609"/>
            <a:ext cx="6153079" cy="904015"/>
          </a:xfrm>
        </p:spPr>
        <p:txBody>
          <a:bodyPr anchor="b"/>
          <a:lstStyle>
            <a:lvl1pPr marL="0" indent="0">
              <a:buNone/>
              <a:defRPr sz="2633" b="1"/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841" y="2748624"/>
            <a:ext cx="6153079" cy="40428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63242" y="1844609"/>
            <a:ext cx="6183381" cy="904015"/>
          </a:xfrm>
        </p:spPr>
        <p:txBody>
          <a:bodyPr anchor="b"/>
          <a:lstStyle>
            <a:lvl1pPr marL="0" indent="0">
              <a:buNone/>
              <a:defRPr sz="2633" b="1"/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3242" y="2748624"/>
            <a:ext cx="6183381" cy="40428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5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7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41" y="501650"/>
            <a:ext cx="4691036" cy="175577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381" y="1083425"/>
            <a:ext cx="7363242" cy="5347450"/>
          </a:xfrm>
        </p:spPr>
        <p:txBody>
          <a:bodyPr/>
          <a:lstStyle>
            <a:lvl1pPr>
              <a:defRPr sz="3511"/>
            </a:lvl1pPr>
            <a:lvl2pPr>
              <a:defRPr sz="3072"/>
            </a:lvl2pPr>
            <a:lvl3pPr>
              <a:defRPr sz="2633"/>
            </a:lvl3pPr>
            <a:lvl4pPr>
              <a:defRPr sz="2194"/>
            </a:lvl4pPr>
            <a:lvl5pPr>
              <a:defRPr sz="2194"/>
            </a:lvl5pPr>
            <a:lvl6pPr>
              <a:defRPr sz="2194"/>
            </a:lvl6pPr>
            <a:lvl7pPr>
              <a:defRPr sz="2194"/>
            </a:lvl7pPr>
            <a:lvl8pPr>
              <a:defRPr sz="2194"/>
            </a:lvl8pPr>
            <a:lvl9pPr>
              <a:defRPr sz="219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841" y="2257425"/>
            <a:ext cx="4691036" cy="4182159"/>
          </a:xfrm>
        </p:spPr>
        <p:txBody>
          <a:bodyPr/>
          <a:lstStyle>
            <a:lvl1pPr marL="0" indent="0">
              <a:buNone/>
              <a:defRPr sz="1756"/>
            </a:lvl1pPr>
            <a:lvl2pPr marL="501640" indent="0">
              <a:buNone/>
              <a:defRPr sz="1536"/>
            </a:lvl2pPr>
            <a:lvl3pPr marL="1003280" indent="0">
              <a:buNone/>
              <a:defRPr sz="1317"/>
            </a:lvl3pPr>
            <a:lvl4pPr marL="1504920" indent="0">
              <a:buNone/>
              <a:defRPr sz="1097"/>
            </a:lvl4pPr>
            <a:lvl5pPr marL="2006559" indent="0">
              <a:buNone/>
              <a:defRPr sz="1097"/>
            </a:lvl5pPr>
            <a:lvl6pPr marL="2508199" indent="0">
              <a:buNone/>
              <a:defRPr sz="1097"/>
            </a:lvl6pPr>
            <a:lvl7pPr marL="3009839" indent="0">
              <a:buNone/>
              <a:defRPr sz="1097"/>
            </a:lvl7pPr>
            <a:lvl8pPr marL="3511479" indent="0">
              <a:buNone/>
              <a:defRPr sz="1097"/>
            </a:lvl8pPr>
            <a:lvl9pPr marL="4013119" indent="0">
              <a:buNone/>
              <a:defRPr sz="10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0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41" y="501650"/>
            <a:ext cx="4691036" cy="175577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83381" y="1083425"/>
            <a:ext cx="7363242" cy="5347450"/>
          </a:xfrm>
        </p:spPr>
        <p:txBody>
          <a:bodyPr anchor="t"/>
          <a:lstStyle>
            <a:lvl1pPr marL="0" indent="0">
              <a:buNone/>
              <a:defRPr sz="3511"/>
            </a:lvl1pPr>
            <a:lvl2pPr marL="501640" indent="0">
              <a:buNone/>
              <a:defRPr sz="3072"/>
            </a:lvl2pPr>
            <a:lvl3pPr marL="1003280" indent="0">
              <a:buNone/>
              <a:defRPr sz="2633"/>
            </a:lvl3pPr>
            <a:lvl4pPr marL="1504920" indent="0">
              <a:buNone/>
              <a:defRPr sz="2194"/>
            </a:lvl4pPr>
            <a:lvl5pPr marL="2006559" indent="0">
              <a:buNone/>
              <a:defRPr sz="2194"/>
            </a:lvl5pPr>
            <a:lvl6pPr marL="2508199" indent="0">
              <a:buNone/>
              <a:defRPr sz="2194"/>
            </a:lvl6pPr>
            <a:lvl7pPr marL="3009839" indent="0">
              <a:buNone/>
              <a:defRPr sz="2194"/>
            </a:lvl7pPr>
            <a:lvl8pPr marL="3511479" indent="0">
              <a:buNone/>
              <a:defRPr sz="2194"/>
            </a:lvl8pPr>
            <a:lvl9pPr marL="4013119" indent="0">
              <a:buNone/>
              <a:defRPr sz="219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841" y="2257425"/>
            <a:ext cx="4691036" cy="4182159"/>
          </a:xfrm>
        </p:spPr>
        <p:txBody>
          <a:bodyPr/>
          <a:lstStyle>
            <a:lvl1pPr marL="0" indent="0">
              <a:buNone/>
              <a:defRPr sz="1756"/>
            </a:lvl1pPr>
            <a:lvl2pPr marL="501640" indent="0">
              <a:buNone/>
              <a:defRPr sz="1536"/>
            </a:lvl2pPr>
            <a:lvl3pPr marL="1003280" indent="0">
              <a:buNone/>
              <a:defRPr sz="1317"/>
            </a:lvl3pPr>
            <a:lvl4pPr marL="1504920" indent="0">
              <a:buNone/>
              <a:defRPr sz="1097"/>
            </a:lvl4pPr>
            <a:lvl5pPr marL="2006559" indent="0">
              <a:buNone/>
              <a:defRPr sz="1097"/>
            </a:lvl5pPr>
            <a:lvl6pPr marL="2508199" indent="0">
              <a:buNone/>
              <a:defRPr sz="1097"/>
            </a:lvl6pPr>
            <a:lvl7pPr marL="3009839" indent="0">
              <a:buNone/>
              <a:defRPr sz="1097"/>
            </a:lvl7pPr>
            <a:lvl8pPr marL="3511479" indent="0">
              <a:buNone/>
              <a:defRPr sz="1097"/>
            </a:lvl8pPr>
            <a:lvl9pPr marL="4013119" indent="0">
              <a:buNone/>
              <a:defRPr sz="10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6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9947" y="400624"/>
            <a:ext cx="12544782" cy="1454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947" y="2003116"/>
            <a:ext cx="12544782" cy="477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9946" y="6974329"/>
            <a:ext cx="3272552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A4BF-D70E-41D4-9059-585830F742A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7924" y="6974329"/>
            <a:ext cx="4908828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177" y="6974329"/>
            <a:ext cx="3272552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65A9-8663-42FA-A4B7-632952F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2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3280" rtl="0" eaLnBrk="1" latinLnBrk="1" hangingPunct="1">
        <a:lnSpc>
          <a:spcPct val="90000"/>
        </a:lnSpc>
        <a:spcBef>
          <a:spcPct val="0"/>
        </a:spcBef>
        <a:buNone/>
        <a:defRPr sz="4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820" indent="-250820" algn="l" defTabSz="1003280" rtl="0" eaLnBrk="1" latinLnBrk="1" hangingPunct="1">
        <a:lnSpc>
          <a:spcPct val="90000"/>
        </a:lnSpc>
        <a:spcBef>
          <a:spcPts val="1097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1pPr>
      <a:lvl2pPr marL="752460" indent="-250820" algn="l" defTabSz="1003280" rtl="0" eaLnBrk="1" latinLnBrk="1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33" kern="1200">
          <a:solidFill>
            <a:schemeClr val="tx1"/>
          </a:solidFill>
          <a:latin typeface="+mn-lt"/>
          <a:ea typeface="+mn-ea"/>
          <a:cs typeface="+mn-cs"/>
        </a:defRPr>
      </a:lvl2pPr>
      <a:lvl3pPr marL="1254100" indent="-250820" algn="l" defTabSz="1003280" rtl="0" eaLnBrk="1" latinLnBrk="1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19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39" indent="-250820" algn="l" defTabSz="1003280" rtl="0" eaLnBrk="1" latinLnBrk="1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4pPr>
      <a:lvl5pPr marL="2257379" indent="-250820" algn="l" defTabSz="1003280" rtl="0" eaLnBrk="1" latinLnBrk="1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5pPr>
      <a:lvl6pPr marL="2759019" indent="-250820" algn="l" defTabSz="1003280" rtl="0" eaLnBrk="1" latinLnBrk="1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6pPr>
      <a:lvl7pPr marL="3260659" indent="-250820" algn="l" defTabSz="1003280" rtl="0" eaLnBrk="1" latinLnBrk="1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7pPr>
      <a:lvl8pPr marL="3762299" indent="-250820" algn="l" defTabSz="1003280" rtl="0" eaLnBrk="1" latinLnBrk="1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8pPr>
      <a:lvl9pPr marL="4263939" indent="-250820" algn="l" defTabSz="1003280" rtl="0" eaLnBrk="1" latinLnBrk="1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3280" rtl="0" eaLnBrk="1" latinLnBrk="1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1pPr>
      <a:lvl2pPr marL="501640" algn="l" defTabSz="1003280" rtl="0" eaLnBrk="1" latinLnBrk="1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2pPr>
      <a:lvl3pPr marL="1003280" algn="l" defTabSz="1003280" rtl="0" eaLnBrk="1" latinLnBrk="1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3pPr>
      <a:lvl4pPr marL="1504920" algn="l" defTabSz="1003280" rtl="0" eaLnBrk="1" latinLnBrk="1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4pPr>
      <a:lvl5pPr marL="2006559" algn="l" defTabSz="1003280" rtl="0" eaLnBrk="1" latinLnBrk="1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5pPr>
      <a:lvl6pPr marL="2508199" algn="l" defTabSz="1003280" rtl="0" eaLnBrk="1" latinLnBrk="1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6pPr>
      <a:lvl7pPr marL="3009839" algn="l" defTabSz="1003280" rtl="0" eaLnBrk="1" latinLnBrk="1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7pPr>
      <a:lvl8pPr marL="3511479" algn="l" defTabSz="1003280" rtl="0" eaLnBrk="1" latinLnBrk="1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8pPr>
      <a:lvl9pPr marL="4013119" algn="l" defTabSz="1003280" rtl="0" eaLnBrk="1" latinLnBrk="1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31540"/>
              </p:ext>
            </p:extLst>
          </p:nvPr>
        </p:nvGraphicFramePr>
        <p:xfrm>
          <a:off x="890420" y="556276"/>
          <a:ext cx="12672000" cy="6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2357" marR="92357" marT="46179" marB="46179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9" name="그룹 78"/>
          <p:cNvGrpSpPr/>
          <p:nvPr/>
        </p:nvGrpSpPr>
        <p:grpSpPr>
          <a:xfrm>
            <a:off x="459" y="-432973"/>
            <a:ext cx="14436342" cy="8096693"/>
            <a:chOff x="459" y="-432973"/>
            <a:chExt cx="14436342" cy="8096693"/>
          </a:xfrm>
        </p:grpSpPr>
        <p:sp>
          <p:nvSpPr>
            <p:cNvPr id="7" name="타원 6"/>
            <p:cNvSpPr/>
            <p:nvPr/>
          </p:nvSpPr>
          <p:spPr>
            <a:xfrm>
              <a:off x="832719" y="232612"/>
              <a:ext cx="114911" cy="1149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8000" y="127000"/>
              <a:ext cx="13470090" cy="71015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22" name="타원 21"/>
            <p:cNvSpPr/>
            <p:nvPr/>
          </p:nvSpPr>
          <p:spPr>
            <a:xfrm>
              <a:off x="2428780" y="232612"/>
              <a:ext cx="114911" cy="1149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23" name="타원 22"/>
            <p:cNvSpPr/>
            <p:nvPr/>
          </p:nvSpPr>
          <p:spPr>
            <a:xfrm>
              <a:off x="4009524" y="232612"/>
              <a:ext cx="114911" cy="1149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03010" y="232612"/>
              <a:ext cx="114911" cy="1149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25" name="타원 24"/>
            <p:cNvSpPr/>
            <p:nvPr/>
          </p:nvSpPr>
          <p:spPr>
            <a:xfrm>
              <a:off x="7160509" y="232612"/>
              <a:ext cx="114911" cy="1149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26" name="타원 25"/>
            <p:cNvSpPr/>
            <p:nvPr/>
          </p:nvSpPr>
          <p:spPr>
            <a:xfrm>
              <a:off x="8748680" y="232612"/>
              <a:ext cx="114911" cy="1149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27" name="타원 26"/>
            <p:cNvSpPr/>
            <p:nvPr/>
          </p:nvSpPr>
          <p:spPr>
            <a:xfrm>
              <a:off x="10340635" y="232612"/>
              <a:ext cx="114911" cy="1149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28" name="타원 27"/>
            <p:cNvSpPr/>
            <p:nvPr/>
          </p:nvSpPr>
          <p:spPr>
            <a:xfrm>
              <a:off x="11928311" y="232612"/>
              <a:ext cx="114911" cy="1149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37" name="타원 36"/>
            <p:cNvSpPr/>
            <p:nvPr/>
          </p:nvSpPr>
          <p:spPr>
            <a:xfrm>
              <a:off x="584754" y="522579"/>
              <a:ext cx="108734" cy="1087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38" name="타원 37"/>
            <p:cNvSpPr/>
            <p:nvPr/>
          </p:nvSpPr>
          <p:spPr>
            <a:xfrm>
              <a:off x="584754" y="2092886"/>
              <a:ext cx="108734" cy="1087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39" name="타원 38"/>
            <p:cNvSpPr/>
            <p:nvPr/>
          </p:nvSpPr>
          <p:spPr>
            <a:xfrm>
              <a:off x="584754" y="3660289"/>
              <a:ext cx="108734" cy="1087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40" name="타원 39"/>
            <p:cNvSpPr/>
            <p:nvPr/>
          </p:nvSpPr>
          <p:spPr>
            <a:xfrm>
              <a:off x="584754" y="5263511"/>
              <a:ext cx="108734" cy="1087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41" name="타원 40"/>
            <p:cNvSpPr/>
            <p:nvPr/>
          </p:nvSpPr>
          <p:spPr>
            <a:xfrm>
              <a:off x="584754" y="6853059"/>
              <a:ext cx="108734" cy="1087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54" name="타원 53"/>
            <p:cNvSpPr/>
            <p:nvPr/>
          </p:nvSpPr>
          <p:spPr>
            <a:xfrm>
              <a:off x="13758933" y="508491"/>
              <a:ext cx="114236" cy="114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55" name="타원 54"/>
            <p:cNvSpPr/>
            <p:nvPr/>
          </p:nvSpPr>
          <p:spPr>
            <a:xfrm>
              <a:off x="13758933" y="2072640"/>
              <a:ext cx="114236" cy="114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56" name="타원 55"/>
            <p:cNvSpPr/>
            <p:nvPr/>
          </p:nvSpPr>
          <p:spPr>
            <a:xfrm>
              <a:off x="13758933" y="3675063"/>
              <a:ext cx="114236" cy="114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57" name="타원 56"/>
            <p:cNvSpPr/>
            <p:nvPr/>
          </p:nvSpPr>
          <p:spPr>
            <a:xfrm>
              <a:off x="13758933" y="5265585"/>
              <a:ext cx="114236" cy="114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58" name="타원 57"/>
            <p:cNvSpPr/>
            <p:nvPr/>
          </p:nvSpPr>
          <p:spPr>
            <a:xfrm>
              <a:off x="13758933" y="6826272"/>
              <a:ext cx="114236" cy="114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7349" y="7061165"/>
              <a:ext cx="110827" cy="1108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68" name="타원 67"/>
            <p:cNvSpPr/>
            <p:nvPr/>
          </p:nvSpPr>
          <p:spPr>
            <a:xfrm>
              <a:off x="2417042" y="7061165"/>
              <a:ext cx="110827" cy="1108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99424" y="7061165"/>
              <a:ext cx="110827" cy="1108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70" name="타원 69"/>
            <p:cNvSpPr/>
            <p:nvPr/>
          </p:nvSpPr>
          <p:spPr>
            <a:xfrm>
              <a:off x="5588733" y="7061165"/>
              <a:ext cx="110827" cy="1108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71" name="타원 70"/>
            <p:cNvSpPr/>
            <p:nvPr/>
          </p:nvSpPr>
          <p:spPr>
            <a:xfrm>
              <a:off x="7180160" y="7061165"/>
              <a:ext cx="110827" cy="1108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72" name="타원 71"/>
            <p:cNvSpPr/>
            <p:nvPr/>
          </p:nvSpPr>
          <p:spPr>
            <a:xfrm>
              <a:off x="8746475" y="7061165"/>
              <a:ext cx="110827" cy="1108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73" name="타원 72"/>
            <p:cNvSpPr/>
            <p:nvPr/>
          </p:nvSpPr>
          <p:spPr>
            <a:xfrm>
              <a:off x="10321213" y="7061165"/>
              <a:ext cx="110827" cy="1108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74" name="타원 73"/>
            <p:cNvSpPr/>
            <p:nvPr/>
          </p:nvSpPr>
          <p:spPr>
            <a:xfrm>
              <a:off x="11932848" y="7061165"/>
              <a:ext cx="110827" cy="1108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237643" y="7343965"/>
              <a:ext cx="83985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260137" y="6677695"/>
              <a:ext cx="9896" cy="667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032045" y="7106767"/>
              <a:ext cx="358424" cy="41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89" dirty="0"/>
                <a:t>x</a:t>
              </a:r>
              <a:endParaRPr lang="ko-KR" altLang="en-US" sz="2089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7591" y="6142516"/>
              <a:ext cx="365924" cy="41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89" dirty="0"/>
                <a:t>y</a:t>
              </a:r>
              <a:endParaRPr lang="ko-KR" altLang="en-US" sz="2089" dirty="0"/>
            </a:p>
          </p:txBody>
        </p:sp>
        <p:cxnSp>
          <p:nvCxnSpPr>
            <p:cNvPr id="84" name="직선 화살표 연결선 83"/>
            <p:cNvCxnSpPr>
              <a:stCxn id="135" idx="0"/>
            </p:cNvCxnSpPr>
            <p:nvPr/>
          </p:nvCxnSpPr>
          <p:spPr>
            <a:xfrm>
              <a:off x="344348" y="480414"/>
              <a:ext cx="294320" cy="948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134" idx="0"/>
            </p:cNvCxnSpPr>
            <p:nvPr/>
          </p:nvCxnSpPr>
          <p:spPr>
            <a:xfrm>
              <a:off x="361859" y="2099365"/>
              <a:ext cx="278422" cy="488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H="1">
              <a:off x="887775" y="-1894"/>
              <a:ext cx="122379" cy="2831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2486237" y="-9109"/>
              <a:ext cx="110083" cy="287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H="1">
              <a:off x="4064579" y="-60840"/>
              <a:ext cx="202874" cy="3403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H="1">
              <a:off x="5659039" y="-41429"/>
              <a:ext cx="81103" cy="3358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133" idx="0"/>
            </p:cNvCxnSpPr>
            <p:nvPr/>
          </p:nvCxnSpPr>
          <p:spPr>
            <a:xfrm>
              <a:off x="379370" y="3711481"/>
              <a:ext cx="257601" cy="3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132" idx="0"/>
            </p:cNvCxnSpPr>
            <p:nvPr/>
          </p:nvCxnSpPr>
          <p:spPr>
            <a:xfrm flipV="1">
              <a:off x="393802" y="5318932"/>
              <a:ext cx="247977" cy="87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131" idx="0"/>
            </p:cNvCxnSpPr>
            <p:nvPr/>
          </p:nvCxnSpPr>
          <p:spPr>
            <a:xfrm>
              <a:off x="279319" y="6763344"/>
              <a:ext cx="364434" cy="157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32" idx="0"/>
            </p:cNvCxnSpPr>
            <p:nvPr/>
          </p:nvCxnSpPr>
          <p:spPr>
            <a:xfrm flipH="1" flipV="1">
              <a:off x="870535" y="7098779"/>
              <a:ext cx="328264" cy="2739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 flipV="1">
              <a:off x="2469773" y="7103699"/>
              <a:ext cx="179687" cy="302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 flipV="1">
              <a:off x="4049320" y="7115405"/>
              <a:ext cx="4016" cy="2526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H="1" flipV="1">
              <a:off x="5640057" y="7089318"/>
              <a:ext cx="152262" cy="3304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 flipH="1" flipV="1">
              <a:off x="7224973" y="7089413"/>
              <a:ext cx="97904" cy="2565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 flipH="1" flipV="1">
              <a:off x="8794404" y="7073475"/>
              <a:ext cx="75732" cy="2533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 flipV="1">
              <a:off x="10381175" y="7103699"/>
              <a:ext cx="33517" cy="2452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 flipV="1">
              <a:off x="11788580" y="7112358"/>
              <a:ext cx="220904" cy="233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49" idx="2"/>
            </p:cNvCxnSpPr>
            <p:nvPr/>
          </p:nvCxnSpPr>
          <p:spPr>
            <a:xfrm flipH="1">
              <a:off x="13809640" y="6708618"/>
              <a:ext cx="348303" cy="179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150" idx="2"/>
            </p:cNvCxnSpPr>
            <p:nvPr/>
          </p:nvCxnSpPr>
          <p:spPr>
            <a:xfrm flipH="1" flipV="1">
              <a:off x="13821208" y="5319501"/>
              <a:ext cx="306141" cy="136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>
              <a:stCxn id="152" idx="2"/>
            </p:cNvCxnSpPr>
            <p:nvPr/>
          </p:nvCxnSpPr>
          <p:spPr>
            <a:xfrm flipH="1" flipV="1">
              <a:off x="13819133" y="2127973"/>
              <a:ext cx="305007" cy="183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153" idx="2"/>
            </p:cNvCxnSpPr>
            <p:nvPr/>
          </p:nvCxnSpPr>
          <p:spPr>
            <a:xfrm flipH="1" flipV="1">
              <a:off x="13812848" y="560581"/>
              <a:ext cx="300195" cy="153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11886435" y="-28859"/>
              <a:ext cx="100186" cy="3320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10349069" y="-65483"/>
              <a:ext cx="49037" cy="3557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 flipH="1">
              <a:off x="8809189" y="-69363"/>
              <a:ext cx="30656" cy="349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flipH="1">
              <a:off x="7217718" y="-77161"/>
              <a:ext cx="12504" cy="3748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51" idx="2"/>
            </p:cNvCxnSpPr>
            <p:nvPr/>
          </p:nvCxnSpPr>
          <p:spPr>
            <a:xfrm flipH="1" flipV="1">
              <a:off x="13816825" y="3726144"/>
              <a:ext cx="273643" cy="222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772102" y="419100"/>
              <a:ext cx="12905798" cy="66035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38440" y="-254801"/>
              <a:ext cx="861133" cy="27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12" dirty="0"/>
                <a:t>(1, </a:t>
              </a:r>
              <a:r>
                <a:rPr lang="en-US" altLang="ko-KR" sz="1212" dirty="0"/>
                <a:t>4.2735)</a:t>
              </a:r>
              <a:endParaRPr lang="ko-KR" altLang="en-US" sz="1212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969638" y="-423225"/>
              <a:ext cx="861133" cy="27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12" dirty="0"/>
                <a:t>(2, </a:t>
              </a:r>
              <a:r>
                <a:rPr lang="en-US" altLang="ko-KR" sz="1212" dirty="0"/>
                <a:t>4.2735)</a:t>
              </a:r>
              <a:endParaRPr lang="ko-KR" altLang="en-US" sz="1212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58000" y="-277504"/>
              <a:ext cx="861133" cy="27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12" dirty="0"/>
                <a:t>(3, </a:t>
              </a:r>
              <a:r>
                <a:rPr lang="en-US" altLang="ko-KR" sz="1212" dirty="0"/>
                <a:t>4.2735)</a:t>
              </a:r>
              <a:endParaRPr lang="ko-KR" altLang="en-US" sz="1212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989203" y="-283790"/>
              <a:ext cx="861133" cy="27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12" dirty="0"/>
                <a:t>(4, </a:t>
              </a:r>
              <a:r>
                <a:rPr lang="en-US" altLang="ko-KR" sz="1212" dirty="0"/>
                <a:t>4.2735)</a:t>
              </a:r>
              <a:endParaRPr lang="ko-KR" altLang="en-US" sz="1212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549584" y="-429639"/>
              <a:ext cx="861133" cy="27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12" dirty="0"/>
                <a:t>(5, </a:t>
              </a:r>
              <a:r>
                <a:rPr lang="en-US" altLang="ko-KR" sz="1212" dirty="0"/>
                <a:t>4.2735)</a:t>
              </a:r>
              <a:endParaRPr lang="ko-KR" altLang="en-US" sz="1212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072874" y="-432973"/>
              <a:ext cx="861133" cy="27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12" dirty="0"/>
                <a:t>(6, </a:t>
              </a:r>
              <a:r>
                <a:rPr lang="en-US" altLang="ko-KR" sz="1212" dirty="0"/>
                <a:t>4.2735)</a:t>
              </a:r>
              <a:endParaRPr lang="ko-KR" altLang="en-US" sz="1212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616969" y="-420401"/>
              <a:ext cx="861133" cy="27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12" dirty="0"/>
                <a:t>(7, </a:t>
              </a:r>
              <a:r>
                <a:rPr lang="en-US" altLang="ko-KR" sz="1212" dirty="0"/>
                <a:t>4.2735)</a:t>
              </a:r>
              <a:endParaRPr lang="ko-KR" altLang="en-US" sz="1212" dirty="0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879735" y="956598"/>
              <a:ext cx="1609465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213791" y="670617"/>
              <a:ext cx="900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</a:rPr>
                <a:t>355.5mm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889353" y="1610810"/>
              <a:ext cx="12623447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609713" y="1334595"/>
              <a:ext cx="838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</a:rPr>
                <a:t>2845mm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2741305" y="565357"/>
              <a:ext cx="27295" cy="6318043"/>
            </a:xfrm>
            <a:prstGeom prst="straightConnector1">
              <a:avLst/>
            </a:prstGeom>
            <a:ln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5400000">
              <a:off x="2478222" y="4897813"/>
              <a:ext cx="838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</a:rPr>
                <a:t>1422mm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6760" y="7372745"/>
              <a:ext cx="864078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(0, </a:t>
              </a:r>
              <a:r>
                <a:rPr lang="en-US" altLang="ko-KR" sz="1212" dirty="0" smtClean="0"/>
                <a:t>-0.2735)</a:t>
              </a:r>
              <a:endParaRPr lang="ko-KR" altLang="en-US" sz="1212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41137" y="7384861"/>
              <a:ext cx="1035696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(1, </a:t>
              </a:r>
              <a:r>
                <a:rPr lang="en-US" altLang="ko-KR" sz="1212" dirty="0"/>
                <a:t>-0.2735)</a:t>
              </a:r>
              <a:endParaRPr lang="ko-KR" altLang="en-US" sz="1212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91613" y="7320431"/>
              <a:ext cx="915416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(2, </a:t>
              </a:r>
              <a:r>
                <a:rPr lang="en-US" altLang="ko-KR" sz="1212" dirty="0"/>
                <a:t>-0.2735)</a:t>
              </a:r>
              <a:endParaRPr lang="ko-KR" altLang="en-US" sz="1212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344998" y="7372161"/>
              <a:ext cx="894642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(3, </a:t>
              </a:r>
              <a:r>
                <a:rPr lang="en-US" altLang="ko-KR" sz="1212" dirty="0"/>
                <a:t>-0.2735)</a:t>
              </a:r>
              <a:endParaRPr lang="ko-KR" altLang="en-US" sz="1212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87300" y="7307858"/>
              <a:ext cx="1088624" cy="27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(4, </a:t>
              </a:r>
              <a:r>
                <a:rPr lang="en-US" altLang="ko-KR" sz="1212" dirty="0"/>
                <a:t>-0.2735)</a:t>
              </a:r>
              <a:endParaRPr lang="ko-KR" altLang="en-US" sz="1212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333296" y="7298238"/>
              <a:ext cx="1073682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(5, </a:t>
              </a:r>
              <a:r>
                <a:rPr lang="en-US" altLang="ko-KR" sz="1212" dirty="0"/>
                <a:t>-0.2735)</a:t>
              </a:r>
              <a:endParaRPr lang="ko-KR" altLang="en-US" sz="1212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926430" y="7291824"/>
              <a:ext cx="933252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(6, </a:t>
              </a:r>
              <a:r>
                <a:rPr lang="en-US" altLang="ko-KR" sz="1212" dirty="0"/>
                <a:t>-0.2735)</a:t>
              </a:r>
              <a:endParaRPr lang="ko-KR" altLang="en-US" sz="1212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359300" y="7288617"/>
              <a:ext cx="895876" cy="27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(7, </a:t>
              </a:r>
              <a:r>
                <a:rPr lang="en-US" altLang="ko-KR" sz="1212" dirty="0"/>
                <a:t>-0.2735)</a:t>
              </a:r>
              <a:endParaRPr lang="ko-KR" altLang="en-US" sz="1212" dirty="0"/>
            </a:p>
          </p:txBody>
        </p:sp>
        <p:sp>
          <p:nvSpPr>
            <p:cNvPr id="131" name="TextBox 130"/>
            <p:cNvSpPr txBox="1"/>
            <p:nvPr/>
          </p:nvSpPr>
          <p:spPr>
            <a:xfrm rot="5400000">
              <a:off x="-430044" y="6623914"/>
              <a:ext cx="1139866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(-0.2735, </a:t>
              </a:r>
              <a:r>
                <a:rPr lang="en-US" altLang="ko-KR" sz="1212" dirty="0"/>
                <a:t>0)</a:t>
              </a:r>
              <a:endParaRPr lang="ko-KR" altLang="en-US" sz="1212" dirty="0"/>
            </a:p>
          </p:txBody>
        </p:sp>
        <p:sp>
          <p:nvSpPr>
            <p:cNvPr id="132" name="TextBox 131"/>
            <p:cNvSpPr txBox="1"/>
            <p:nvPr/>
          </p:nvSpPr>
          <p:spPr>
            <a:xfrm rot="5400000">
              <a:off x="-209042" y="5188216"/>
              <a:ext cx="926828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(-0.2735, </a:t>
              </a:r>
              <a:r>
                <a:rPr lang="en-US" altLang="ko-KR" sz="1212" dirty="0"/>
                <a:t>1)</a:t>
              </a:r>
              <a:endParaRPr lang="ko-KR" altLang="en-US" sz="1212" dirty="0"/>
            </a:p>
          </p:txBody>
        </p:sp>
        <p:sp>
          <p:nvSpPr>
            <p:cNvPr id="133" name="TextBox 132"/>
            <p:cNvSpPr txBox="1"/>
            <p:nvPr/>
          </p:nvSpPr>
          <p:spPr>
            <a:xfrm rot="5400000">
              <a:off x="-200439" y="3572051"/>
              <a:ext cx="880758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(-0.2735, </a:t>
              </a:r>
              <a:r>
                <a:rPr lang="en-US" altLang="ko-KR" sz="1212" dirty="0"/>
                <a:t>2)</a:t>
              </a:r>
              <a:endParaRPr lang="ko-KR" altLang="en-US" sz="1212" dirty="0"/>
            </a:p>
          </p:txBody>
        </p:sp>
        <p:sp>
          <p:nvSpPr>
            <p:cNvPr id="134" name="TextBox 133"/>
            <p:cNvSpPr txBox="1"/>
            <p:nvPr/>
          </p:nvSpPr>
          <p:spPr>
            <a:xfrm rot="5400000">
              <a:off x="-312087" y="1959935"/>
              <a:ext cx="1069032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(-0.2735, </a:t>
              </a:r>
              <a:r>
                <a:rPr lang="en-US" altLang="ko-KR" sz="1212" dirty="0"/>
                <a:t>3)</a:t>
              </a:r>
              <a:endParaRPr lang="ko-KR" altLang="en-US" sz="1212" dirty="0"/>
            </a:p>
          </p:txBody>
        </p:sp>
        <p:sp>
          <p:nvSpPr>
            <p:cNvPr id="135" name="TextBox 134"/>
            <p:cNvSpPr txBox="1"/>
            <p:nvPr/>
          </p:nvSpPr>
          <p:spPr>
            <a:xfrm rot="5400000">
              <a:off x="-275496" y="340984"/>
              <a:ext cx="960828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(-0.2735, </a:t>
              </a:r>
              <a:r>
                <a:rPr lang="en-US" altLang="ko-KR" sz="1212" dirty="0"/>
                <a:t>4)</a:t>
              </a:r>
              <a:endParaRPr lang="ko-KR" altLang="en-US" sz="1212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31641" y="-254801"/>
              <a:ext cx="861133" cy="27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12" dirty="0"/>
                <a:t>(0, </a:t>
              </a:r>
              <a:r>
                <a:rPr lang="en-US" altLang="ko-KR" sz="1212" dirty="0" smtClean="0"/>
                <a:t>4.2735)</a:t>
              </a:r>
              <a:endParaRPr lang="ko-KR" altLang="en-US" sz="1212" dirty="0"/>
            </a:p>
          </p:txBody>
        </p:sp>
        <p:sp>
          <p:nvSpPr>
            <p:cNvPr id="149" name="TextBox 148"/>
            <p:cNvSpPr txBox="1"/>
            <p:nvPr/>
          </p:nvSpPr>
          <p:spPr>
            <a:xfrm rot="5400000">
              <a:off x="13829302" y="6569188"/>
              <a:ext cx="936140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(8.2735, </a:t>
              </a:r>
              <a:r>
                <a:rPr lang="en-US" altLang="ko-KR" sz="1212" dirty="0"/>
                <a:t>0)</a:t>
              </a:r>
              <a:endParaRPr lang="ko-KR" altLang="en-US" sz="1212" dirty="0"/>
            </a:p>
          </p:txBody>
        </p:sp>
        <p:sp>
          <p:nvSpPr>
            <p:cNvPr id="150" name="TextBox 149"/>
            <p:cNvSpPr txBox="1"/>
            <p:nvPr/>
          </p:nvSpPr>
          <p:spPr>
            <a:xfrm rot="5400000">
              <a:off x="13722098" y="5316619"/>
              <a:ext cx="1089360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(8.2735, </a:t>
              </a:r>
              <a:r>
                <a:rPr lang="en-US" altLang="ko-KR" sz="1212" dirty="0"/>
                <a:t>1)</a:t>
              </a:r>
              <a:endParaRPr lang="ko-KR" altLang="en-US" sz="1212" dirty="0"/>
            </a:p>
          </p:txBody>
        </p:sp>
        <p:sp>
          <p:nvSpPr>
            <p:cNvPr id="151" name="TextBox 150"/>
            <p:cNvSpPr txBox="1"/>
            <p:nvPr/>
          </p:nvSpPr>
          <p:spPr>
            <a:xfrm rot="5400000">
              <a:off x="13769029" y="3809360"/>
              <a:ext cx="921736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(8.2735, </a:t>
              </a:r>
              <a:r>
                <a:rPr lang="en-US" altLang="ko-KR" sz="1212" dirty="0"/>
                <a:t>2)</a:t>
              </a:r>
              <a:endParaRPr lang="ko-KR" altLang="en-US" sz="1212" dirty="0"/>
            </a:p>
          </p:txBody>
        </p:sp>
        <p:sp>
          <p:nvSpPr>
            <p:cNvPr id="152" name="TextBox 151"/>
            <p:cNvSpPr txBox="1"/>
            <p:nvPr/>
          </p:nvSpPr>
          <p:spPr>
            <a:xfrm rot="5400000">
              <a:off x="13771673" y="2171843"/>
              <a:ext cx="983792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(8.2735, </a:t>
              </a:r>
              <a:r>
                <a:rPr lang="en-US" altLang="ko-KR" sz="1212" dirty="0"/>
                <a:t>3)</a:t>
              </a:r>
              <a:endParaRPr lang="ko-KR" altLang="en-US" sz="1212" dirty="0"/>
            </a:p>
          </p:txBody>
        </p:sp>
        <p:sp>
          <p:nvSpPr>
            <p:cNvPr id="153" name="TextBox 152"/>
            <p:cNvSpPr txBox="1"/>
            <p:nvPr/>
          </p:nvSpPr>
          <p:spPr>
            <a:xfrm rot="5400000">
              <a:off x="13849044" y="575087"/>
              <a:ext cx="806856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</a:t>
              </a:r>
              <a:r>
                <a:rPr lang="en-US" altLang="ko-KR" sz="1212" dirty="0" smtClean="0"/>
                <a:t>8.2735, </a:t>
              </a:r>
              <a:r>
                <a:rPr lang="en-US" altLang="ko-KR" sz="1212" dirty="0"/>
                <a:t>4)</a:t>
              </a:r>
              <a:endParaRPr lang="ko-KR" altLang="en-US" sz="1212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3502768" y="232612"/>
              <a:ext cx="114911" cy="1149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>
              <a:off x="13460892" y="1563"/>
              <a:ext cx="100186" cy="3320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3191426" y="-389979"/>
              <a:ext cx="861133" cy="27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12" dirty="0"/>
                <a:t>(8, </a:t>
              </a:r>
              <a:r>
                <a:rPr lang="en-US" altLang="ko-KR" sz="1212" dirty="0"/>
                <a:t>4.2735)</a:t>
              </a:r>
              <a:endParaRPr lang="ko-KR" altLang="en-US" sz="1212" dirty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3499842" y="7061200"/>
              <a:ext cx="110758" cy="1107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89"/>
            </a:p>
          </p:txBody>
        </p:sp>
        <p:cxnSp>
          <p:nvCxnSpPr>
            <p:cNvPr id="121" name="직선 화살표 연결선 120"/>
            <p:cNvCxnSpPr/>
            <p:nvPr/>
          </p:nvCxnSpPr>
          <p:spPr>
            <a:xfrm flipV="1">
              <a:off x="13279528" y="7117654"/>
              <a:ext cx="276545" cy="2402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2829880" y="7244972"/>
              <a:ext cx="937398" cy="278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12" dirty="0"/>
                <a:t>(8, </a:t>
              </a:r>
              <a:r>
                <a:rPr lang="en-US" altLang="ko-KR" sz="1212" dirty="0"/>
                <a:t>-0.2735)</a:t>
              </a:r>
              <a:endParaRPr lang="ko-KR" altLang="en-US" sz="1212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2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7" y="0"/>
            <a:ext cx="13382339" cy="75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1430</TotalTime>
  <Words>154</Words>
  <Application>Microsoft Office PowerPoint</Application>
  <PresentationFormat>사용자 지정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한서우</dc:creator>
  <cp:lastModifiedBy>서우 한</cp:lastModifiedBy>
  <cp:revision>18</cp:revision>
  <dcterms:created xsi:type="dcterms:W3CDTF">2018-03-20T12:23:32Z</dcterms:created>
  <dcterms:modified xsi:type="dcterms:W3CDTF">2018-04-11T05:43:42Z</dcterms:modified>
</cp:coreProperties>
</file>