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8" autoAdjust="0"/>
  </p:normalViewPr>
  <p:slideViewPr>
    <p:cSldViewPr snapToGrid="0">
      <p:cViewPr>
        <p:scale>
          <a:sx n="125" d="100"/>
          <a:sy n="125" d="100"/>
        </p:scale>
        <p:origin x="-10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1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9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9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1" y="812801"/>
            <a:ext cx="10020918" cy="523239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130396" y="314616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868584" y="314139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125634" y="182694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59401" y="25738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16413" y="36597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634676" y="22500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472876" y="30628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172200" y="3200400"/>
            <a:ext cx="0" cy="23114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5435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378,177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 flipH="1">
            <a:off x="6910038" y="3162300"/>
            <a:ext cx="11466" cy="2032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8100" y="51943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433,176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4100" y="12700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377,78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527300" y="259080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1498600" y="368300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8712200" y="218440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9525000" y="299720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0" idx="2"/>
          </p:cNvCxnSpPr>
          <p:nvPr/>
        </p:nvCxnSpPr>
        <p:spPr>
          <a:xfrm flipH="1" flipV="1">
            <a:off x="4049514" y="1639332"/>
            <a:ext cx="2099980" cy="239957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31300" y="19177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567,112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9300" y="26924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628, 173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78000" y="21717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166, 137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31900" y="32385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90, 217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71500"/>
            <a:ext cx="10134600" cy="5715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737600" y="336042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9" idx="0"/>
          </p:cNvCxnSpPr>
          <p:nvPr/>
        </p:nvCxnSpPr>
        <p:spPr>
          <a:xfrm flipV="1">
            <a:off x="8806240" y="3441702"/>
            <a:ext cx="20261" cy="634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2900" y="407670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2051.17, 709.8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008120" y="3350260"/>
            <a:ext cx="144000" cy="144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4" idx="2"/>
          </p:cNvCxnSpPr>
          <p:nvPr/>
        </p:nvCxnSpPr>
        <p:spPr>
          <a:xfrm>
            <a:off x="3930650" y="2960132"/>
            <a:ext cx="151130" cy="509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8300" y="259080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666.012, 713.312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046220" y="3810000"/>
            <a:ext cx="144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4099560" y="3893820"/>
            <a:ext cx="407670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92500" y="417576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676.871, 544.669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84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338262"/>
            <a:ext cx="75628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한서우</dc:creator>
  <cp:lastModifiedBy>한서우</cp:lastModifiedBy>
  <cp:revision>5</cp:revision>
  <dcterms:created xsi:type="dcterms:W3CDTF">2018-03-26T05:57:20Z</dcterms:created>
  <dcterms:modified xsi:type="dcterms:W3CDTF">2018-03-26T07:24:56Z</dcterms:modified>
</cp:coreProperties>
</file>