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29" autoAdjust="0"/>
  </p:normalViewPr>
  <p:slideViewPr>
    <p:cSldViewPr snapToGrid="0">
      <p:cViewPr varScale="1">
        <p:scale>
          <a:sx n="89" d="100"/>
          <a:sy n="89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1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5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9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9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7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69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5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E94F-5FD6-4FC3-AFC0-8619251FCF07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9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1" y="812801"/>
            <a:ext cx="10020918" cy="5232398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5994242" y="2968096"/>
            <a:ext cx="262784" cy="26278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130396" y="314616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824822" y="2975716"/>
            <a:ext cx="262784" cy="262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868584" y="314139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125634" y="182694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59401" y="257386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16413" y="365971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634676" y="225001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472876" y="306281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172200" y="3200400"/>
            <a:ext cx="0" cy="23114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5435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378,177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>
            <a:endCxn id="28" idx="0"/>
          </p:cNvCxnSpPr>
          <p:nvPr/>
        </p:nvCxnSpPr>
        <p:spPr>
          <a:xfrm flipH="1">
            <a:off x="6910038" y="3162300"/>
            <a:ext cx="11466" cy="2032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8100" y="51943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433,176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4100" y="12700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377,78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2527300" y="2590800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1498600" y="3683000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8712200" y="2184400"/>
            <a:ext cx="482600" cy="127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9525000" y="2997200"/>
            <a:ext cx="482600" cy="127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0" idx="2"/>
          </p:cNvCxnSpPr>
          <p:nvPr/>
        </p:nvCxnSpPr>
        <p:spPr>
          <a:xfrm flipH="1" flipV="1">
            <a:off x="4049514" y="1639332"/>
            <a:ext cx="2099980" cy="239957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31300" y="19177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567,112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9300" y="269240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628, 173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78000" y="217170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166, 137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31900" y="32385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90, 217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086688" y="1993742"/>
            <a:ext cx="154092" cy="154092"/>
          </a:xfrm>
          <a:prstGeom prst="ellipse">
            <a:avLst/>
          </a:prstGeom>
          <a:solidFill>
            <a:srgbClr val="FF0000"/>
          </a:solidFill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5928360" y="3108960"/>
            <a:ext cx="198120" cy="205740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957060" y="3101340"/>
            <a:ext cx="228600" cy="186690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21500" y="491236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435.784,172.148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24020" y="509524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378.653, 171.895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 flipV="1">
            <a:off x="4572000" y="1996440"/>
            <a:ext cx="1592580" cy="6096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51480" y="167386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377.021,91.0558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3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1338262"/>
            <a:ext cx="75628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2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71500"/>
            <a:ext cx="10134600" cy="5715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737600" y="3360420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9" idx="0"/>
          </p:cNvCxnSpPr>
          <p:nvPr/>
        </p:nvCxnSpPr>
        <p:spPr>
          <a:xfrm flipV="1">
            <a:off x="8806240" y="3441702"/>
            <a:ext cx="20261" cy="634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62900" y="407670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2051.17, 709.8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008120" y="3350260"/>
            <a:ext cx="144000" cy="144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4" idx="2"/>
          </p:cNvCxnSpPr>
          <p:nvPr/>
        </p:nvCxnSpPr>
        <p:spPr>
          <a:xfrm>
            <a:off x="3930650" y="2960132"/>
            <a:ext cx="151130" cy="509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8300" y="259080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666.012, 713.312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046220" y="3810000"/>
            <a:ext cx="144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4099560" y="3893820"/>
            <a:ext cx="407670" cy="3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92500" y="417576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676.871, 544.669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84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한서우</dc:creator>
  <cp:lastModifiedBy>한서우</cp:lastModifiedBy>
  <cp:revision>6</cp:revision>
  <dcterms:created xsi:type="dcterms:W3CDTF">2018-03-26T05:57:20Z</dcterms:created>
  <dcterms:modified xsi:type="dcterms:W3CDTF">2018-03-26T07:47:45Z</dcterms:modified>
</cp:coreProperties>
</file>