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76" r:id="rId4"/>
    <p:sldId id="280" r:id="rId5"/>
    <p:sldId id="260" r:id="rId6"/>
    <p:sldId id="287" r:id="rId7"/>
    <p:sldId id="281" r:id="rId8"/>
    <p:sldId id="262" r:id="rId9"/>
    <p:sldId id="288" r:id="rId10"/>
    <p:sldId id="282" r:id="rId11"/>
    <p:sldId id="264" r:id="rId12"/>
    <p:sldId id="28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829" autoAdjust="0"/>
  </p:normalViewPr>
  <p:slideViewPr>
    <p:cSldViewPr snapToGrid="0">
      <p:cViewPr varScale="1">
        <p:scale>
          <a:sx n="86" d="100"/>
          <a:sy n="86" d="100"/>
        </p:scale>
        <p:origin x="12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14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015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5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419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37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29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39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7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69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E94F-5FD6-4FC3-AFC0-8619251FCF07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65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E94F-5FD6-4FC3-AFC0-8619251FCF07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12D23-D2F3-4C10-8C31-5039F2A951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9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0463" y="2875002"/>
            <a:ext cx="27510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/>
              <a:t>TEST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732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0462" y="2875002"/>
            <a:ext cx="27510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/>
              <a:t>TEST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20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55" y="1360171"/>
            <a:ext cx="11577090" cy="4137658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749396" y="2736586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715684" y="3608123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6497109" y="2312723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573601" y="2573867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559188" y="3307292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8701351" y="2383367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510976" y="3005667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endCxn id="26" idx="0"/>
          </p:cNvCxnSpPr>
          <p:nvPr/>
        </p:nvCxnSpPr>
        <p:spPr>
          <a:xfrm flipH="1">
            <a:off x="5572965" y="2762250"/>
            <a:ext cx="208715" cy="1597025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10150" y="435927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396, 103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27" name="직선 화살표 연결선 26"/>
          <p:cNvCxnSpPr>
            <a:endCxn id="28" idx="0"/>
          </p:cNvCxnSpPr>
          <p:nvPr/>
        </p:nvCxnSpPr>
        <p:spPr>
          <a:xfrm>
            <a:off x="2768608" y="3629025"/>
            <a:ext cx="48457" cy="1384300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54250" y="5013325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177, 165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65575" y="175577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450, 73</a:t>
            </a:r>
            <a:endParaRPr lang="ko-KR" alt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1841500" y="2590800"/>
            <a:ext cx="800100" cy="508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841375" y="3330575"/>
            <a:ext cx="800100" cy="508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8778875" y="2317750"/>
            <a:ext cx="482600" cy="1270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9563100" y="2940050"/>
            <a:ext cx="482600" cy="1270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30" idx="2"/>
          </p:cNvCxnSpPr>
          <p:nvPr/>
        </p:nvCxnSpPr>
        <p:spPr>
          <a:xfrm flipH="1" flipV="1">
            <a:off x="4461865" y="2125107"/>
            <a:ext cx="2059108" cy="239958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197975" y="205105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609, 80</a:t>
            </a:r>
            <a:endParaRPr lang="ko-KR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77400" y="263525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669, 125</a:t>
            </a:r>
            <a:endParaRPr lang="ko-KR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92200" y="21717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170, 93</a:t>
            </a:r>
            <a:endParaRPr lang="ko-KR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74675" y="288607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97, 146</a:t>
            </a:r>
            <a:endParaRPr lang="ko-KR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932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419982"/>
            <a:ext cx="10596487" cy="595224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 rot="10800000">
            <a:off x="885825" y="561975"/>
            <a:ext cx="10448924" cy="5782014"/>
          </a:xfrm>
          <a:prstGeom prst="rect">
            <a:avLst/>
          </a:prstGeom>
          <a:blipFill dpi="0" rotWithShape="1">
            <a:blip r:embed="rId3">
              <a:alphaModFix amt="4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014974" y="1587872"/>
            <a:ext cx="198062" cy="1980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7" idx="0"/>
          </p:cNvCxnSpPr>
          <p:nvPr/>
        </p:nvCxnSpPr>
        <p:spPr>
          <a:xfrm flipH="1" flipV="1">
            <a:off x="3111506" y="1684341"/>
            <a:ext cx="77797" cy="549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19325" y="2233613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444.949, 1226.74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8984154" y="3979084"/>
            <a:ext cx="198000" cy="198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0" idx="0"/>
          </p:cNvCxnSpPr>
          <p:nvPr/>
        </p:nvCxnSpPr>
        <p:spPr>
          <a:xfrm flipV="1">
            <a:off x="8896985" y="4075430"/>
            <a:ext cx="185420" cy="3136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74635" y="4389120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2364.77, 508.218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6404610" y="3291840"/>
            <a:ext cx="198000" cy="19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3" idx="0"/>
          </p:cNvCxnSpPr>
          <p:nvPr/>
        </p:nvCxnSpPr>
        <p:spPr>
          <a:xfrm flipH="1" flipV="1">
            <a:off x="6496050" y="3383280"/>
            <a:ext cx="400050" cy="2743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873750" y="3657600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1524.21, 710.88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807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955800" y="962121"/>
            <a:ext cx="8205470" cy="4933758"/>
            <a:chOff x="1955800" y="962121"/>
            <a:chExt cx="8205470" cy="493375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0730" y="962121"/>
              <a:ext cx="8130540" cy="4933758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6517746" y="1768211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4385734" y="2944548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5209646" y="1723760"/>
              <a:ext cx="76200" cy="76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3190821" y="2840567"/>
              <a:ext cx="135467" cy="135467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2940313" y="3743537"/>
              <a:ext cx="135467" cy="135467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8207956" y="2478617"/>
              <a:ext cx="135467" cy="135467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8482276" y="3314277"/>
              <a:ext cx="135467" cy="135467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6546850" y="1797050"/>
              <a:ext cx="0" cy="231140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013450" y="4032250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70C0"/>
                  </a:solidFill>
                </a:rPr>
                <a:t>242, 44 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27" name="직선 화살표 연결선 26"/>
            <p:cNvCxnSpPr>
              <a:endCxn id="28" idx="0"/>
            </p:cNvCxnSpPr>
            <p:nvPr/>
          </p:nvCxnSpPr>
          <p:spPr>
            <a:xfrm flipH="1">
              <a:off x="4408138" y="2990850"/>
              <a:ext cx="11470" cy="203200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886200" y="5022850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70C0"/>
                  </a:solidFill>
                </a:rPr>
                <a:t>128,108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92400" y="1155700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070C0"/>
                  </a:solidFill>
                </a:rPr>
                <a:t>172, 43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 flipH="1" flipV="1">
              <a:off x="2458720" y="2857500"/>
              <a:ext cx="800100" cy="50800"/>
            </a:xfrm>
            <a:prstGeom prst="straightConnector1">
              <a:avLst/>
            </a:prstGeom>
            <a:ln w="28575">
              <a:solidFill>
                <a:srgbClr val="FFFF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H="1" flipV="1">
              <a:off x="2222500" y="3766820"/>
              <a:ext cx="800100" cy="50800"/>
            </a:xfrm>
            <a:prstGeom prst="straightConnector1">
              <a:avLst/>
            </a:prstGeom>
            <a:ln w="28575">
              <a:solidFill>
                <a:srgbClr val="FFFF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flipV="1">
              <a:off x="8285480" y="2413000"/>
              <a:ext cx="482600" cy="127000"/>
            </a:xfrm>
            <a:prstGeom prst="straightConnector1">
              <a:avLst/>
            </a:prstGeom>
            <a:ln w="28575">
              <a:solidFill>
                <a:srgbClr val="FFFF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 flipV="1">
              <a:off x="8534400" y="3248660"/>
              <a:ext cx="482600" cy="127000"/>
            </a:xfrm>
            <a:prstGeom prst="straightConnector1">
              <a:avLst/>
            </a:prstGeom>
            <a:ln w="28575">
              <a:solidFill>
                <a:srgbClr val="FFFF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endCxn id="30" idx="2"/>
            </p:cNvCxnSpPr>
            <p:nvPr/>
          </p:nvCxnSpPr>
          <p:spPr>
            <a:xfrm flipH="1" flipV="1">
              <a:off x="3188690" y="1525032"/>
              <a:ext cx="2059108" cy="239958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8704580" y="2146300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FF00"/>
                  </a:solidFill>
                </a:rPr>
                <a:t>334, 85</a:t>
              </a:r>
              <a:endParaRPr lang="ko-KR" alt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648700" y="2943860"/>
              <a:ext cx="1125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FF00"/>
                  </a:solidFill>
                </a:rPr>
                <a:t>347, 130</a:t>
              </a:r>
              <a:endParaRPr lang="ko-KR" alt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15820" y="2438400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FF00"/>
                  </a:solidFill>
                </a:rPr>
                <a:t>65, 105</a:t>
              </a:r>
              <a:endParaRPr lang="ko-KR" alt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955800" y="3322320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FF00"/>
                  </a:solidFill>
                </a:rPr>
                <a:t>52, 153</a:t>
              </a:r>
              <a:endParaRPr lang="ko-KR" altLang="en-US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53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790575" y="419982"/>
            <a:ext cx="10596487" cy="5952243"/>
            <a:chOff x="790575" y="419982"/>
            <a:chExt cx="10596487" cy="595224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75" y="419982"/>
              <a:ext cx="10596487" cy="5952243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 rot="10800000">
              <a:off x="1001269" y="552450"/>
              <a:ext cx="10210800" cy="5791200"/>
            </a:xfrm>
            <a:prstGeom prst="rect">
              <a:avLst/>
            </a:prstGeom>
            <a:blipFill dpi="0" rotWithShape="1">
              <a:blip r:embed="rId3">
                <a:alphaModFix amt="49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9606274" y="2673722"/>
              <a:ext cx="198062" cy="19806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화살표 연결선 6"/>
            <p:cNvCxnSpPr>
              <a:stCxn id="8" idx="0"/>
            </p:cNvCxnSpPr>
            <p:nvPr/>
          </p:nvCxnSpPr>
          <p:spPr>
            <a:xfrm flipH="1" flipV="1">
              <a:off x="9702802" y="2770191"/>
              <a:ext cx="77801" cy="5492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8810625" y="3319463"/>
              <a:ext cx="1939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2575.83, 894.918</a:t>
              </a:r>
              <a:endParaRPr lang="ko-KR" altLang="en-US" dirty="0"/>
            </a:p>
          </p:txBody>
        </p:sp>
        <p:sp>
          <p:nvSpPr>
            <p:cNvPr id="9" name="타원 8"/>
            <p:cNvSpPr/>
            <p:nvPr/>
          </p:nvSpPr>
          <p:spPr>
            <a:xfrm>
              <a:off x="9641379" y="4131484"/>
              <a:ext cx="198000" cy="198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>
              <a:stCxn id="11" idx="0"/>
            </p:cNvCxnSpPr>
            <p:nvPr/>
          </p:nvCxnSpPr>
          <p:spPr>
            <a:xfrm flipV="1">
              <a:off x="9554210" y="4227830"/>
              <a:ext cx="185420" cy="3136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531860" y="4541520"/>
              <a:ext cx="2044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2554.81, 446.842</a:t>
              </a:r>
              <a:endParaRPr lang="ko-KR" altLang="en-US" dirty="0"/>
            </a:p>
          </p:txBody>
        </p:sp>
        <p:sp>
          <p:nvSpPr>
            <p:cNvPr id="12" name="타원 11"/>
            <p:cNvSpPr/>
            <p:nvPr/>
          </p:nvSpPr>
          <p:spPr>
            <a:xfrm>
              <a:off x="5890260" y="1996440"/>
              <a:ext cx="198000" cy="19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>
              <a:stCxn id="14" idx="0"/>
            </p:cNvCxnSpPr>
            <p:nvPr/>
          </p:nvCxnSpPr>
          <p:spPr>
            <a:xfrm flipH="1" flipV="1">
              <a:off x="5981700" y="2087880"/>
              <a:ext cx="400050" cy="2743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59400" y="2362200"/>
              <a:ext cx="2044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1379.24, 1119.98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322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0462" y="2875002"/>
            <a:ext cx="27510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/>
              <a:t>TEST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76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333500"/>
            <a:ext cx="11153775" cy="4191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266546" y="4847961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160934" y="2734998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93953" y="20666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880838" y="1890286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788413" y="4938101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018940" y="1806134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11133000" y="1793310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endCxn id="26" idx="0"/>
          </p:cNvCxnSpPr>
          <p:nvPr/>
        </p:nvCxnSpPr>
        <p:spPr>
          <a:xfrm flipH="1">
            <a:off x="3040794" y="4894432"/>
            <a:ext cx="281309" cy="841406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77979" y="5735838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293, 378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27" name="직선 화살표 연결선 26"/>
          <p:cNvCxnSpPr>
            <a:endCxn id="28" idx="0"/>
          </p:cNvCxnSpPr>
          <p:nvPr/>
        </p:nvCxnSpPr>
        <p:spPr>
          <a:xfrm>
            <a:off x="9213860" y="2755900"/>
            <a:ext cx="29405" cy="2032000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80450" y="478790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913, 151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942408" y="595297"/>
            <a:ext cx="111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1008, 81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3148737" y="1907219"/>
            <a:ext cx="800100" cy="508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6419850" y="4924425"/>
            <a:ext cx="450850" cy="87759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7096464" y="1740517"/>
            <a:ext cx="482600" cy="1270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11049000" y="1704975"/>
            <a:ext cx="136124" cy="149718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30" idx="2"/>
          </p:cNvCxnSpPr>
          <p:nvPr/>
        </p:nvCxnSpPr>
        <p:spPr>
          <a:xfrm flipH="1" flipV="1">
            <a:off x="9500404" y="964629"/>
            <a:ext cx="649714" cy="1167060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515564" y="147381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689, 57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489799" y="1337168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1122, 56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99437" y="148811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362, 65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03900" y="4516884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667, 387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61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419982"/>
            <a:ext cx="10596487" cy="595224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 rot="10800000">
            <a:off x="990597" y="563879"/>
            <a:ext cx="10157461" cy="5524501"/>
          </a:xfrm>
          <a:prstGeom prst="rect">
            <a:avLst/>
          </a:prstGeom>
          <a:blipFill dpi="0" rotWithShape="1">
            <a:blip r:embed="rId3">
              <a:alphaModFix amt="4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0322554" y="1439282"/>
            <a:ext cx="198062" cy="1980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7" idx="0"/>
          </p:cNvCxnSpPr>
          <p:nvPr/>
        </p:nvCxnSpPr>
        <p:spPr>
          <a:xfrm flipH="1" flipV="1">
            <a:off x="10419086" y="1535751"/>
            <a:ext cx="77797" cy="549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26905" y="2085023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2834.86, 1292.48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7340139" y="5312584"/>
            <a:ext cx="198000" cy="198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10" idx="0"/>
          </p:cNvCxnSpPr>
          <p:nvPr/>
        </p:nvCxnSpPr>
        <p:spPr>
          <a:xfrm flipV="1">
            <a:off x="7252970" y="5408930"/>
            <a:ext cx="185420" cy="3136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30620" y="5722620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1828.92, 99.4836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9669780" y="2621280"/>
            <a:ext cx="198000" cy="19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3" idx="0"/>
          </p:cNvCxnSpPr>
          <p:nvPr/>
        </p:nvCxnSpPr>
        <p:spPr>
          <a:xfrm flipH="1" flipV="1">
            <a:off x="9761220" y="2712720"/>
            <a:ext cx="400050" cy="2743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38920" y="2987040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2623.53, 926.28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26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0461" y="2875002"/>
            <a:ext cx="27510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 smtClean="0"/>
              <a:t>TEST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99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390" y="456890"/>
            <a:ext cx="8999220" cy="594422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6695053" y="3202479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289290" y="44392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42232" y="1161123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626563" y="931498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151745" y="5595049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0028472" y="5410467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392978" y="3382414"/>
            <a:ext cx="135467" cy="135467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>
            <a:endCxn id="26" idx="0"/>
          </p:cNvCxnSpPr>
          <p:nvPr/>
        </p:nvCxnSpPr>
        <p:spPr>
          <a:xfrm flipH="1">
            <a:off x="6556722" y="3247193"/>
            <a:ext cx="199189" cy="2330450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93907" y="5577643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220, 119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27" name="직선 화살표 연결선 26"/>
          <p:cNvCxnSpPr>
            <a:endCxn id="28" idx="0"/>
          </p:cNvCxnSpPr>
          <p:nvPr/>
        </p:nvCxnSpPr>
        <p:spPr>
          <a:xfrm>
            <a:off x="8342214" y="4469722"/>
            <a:ext cx="45680" cy="1927225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65956" y="639694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287,172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901055" y="631456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85, 31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31" name="직선 화살표 연결선 30"/>
          <p:cNvCxnSpPr/>
          <p:nvPr/>
        </p:nvCxnSpPr>
        <p:spPr>
          <a:xfrm flipH="1" flipV="1">
            <a:off x="3894462" y="948431"/>
            <a:ext cx="800100" cy="508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3433932" y="5618332"/>
            <a:ext cx="800100" cy="50800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 flipV="1">
            <a:off x="9982200" y="4914900"/>
            <a:ext cx="194815" cy="494809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endCxn id="44" idx="2"/>
          </p:cNvCxnSpPr>
          <p:nvPr/>
        </p:nvCxnSpPr>
        <p:spPr>
          <a:xfrm flipV="1">
            <a:off x="9516123" y="3216351"/>
            <a:ext cx="61411" cy="200812"/>
          </a:xfrm>
          <a:prstGeom prst="straightConnector1">
            <a:avLst/>
          </a:prstGeom>
          <a:ln w="28575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2305050" y="1019175"/>
            <a:ext cx="1303676" cy="183471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462641" y="4546322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363, 215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14719" y="284701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335, 128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45162" y="52933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133, 24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67232" y="5173832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FF00"/>
                </a:solidFill>
              </a:rPr>
              <a:t>113, 222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33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419982"/>
            <a:ext cx="10596487" cy="595224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 rot="10800000">
            <a:off x="990600" y="561972"/>
            <a:ext cx="10182225" cy="5610571"/>
          </a:xfrm>
          <a:prstGeom prst="rect">
            <a:avLst/>
          </a:prstGeom>
          <a:blipFill dpi="0" rotWithShape="1">
            <a:blip r:embed="rId3">
              <a:alphaModFix amt="4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0393039" y="1195442"/>
            <a:ext cx="198062" cy="1980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stCxn id="18" idx="0"/>
          </p:cNvCxnSpPr>
          <p:nvPr/>
        </p:nvCxnSpPr>
        <p:spPr>
          <a:xfrm flipH="1" flipV="1">
            <a:off x="10489571" y="1291911"/>
            <a:ext cx="77797" cy="5492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97390" y="1841183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2874.47, 1400.36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269404" y="3874309"/>
            <a:ext cx="198000" cy="198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stCxn id="21" idx="0"/>
          </p:cNvCxnSpPr>
          <p:nvPr/>
        </p:nvCxnSpPr>
        <p:spPr>
          <a:xfrm flipV="1">
            <a:off x="5182235" y="3970655"/>
            <a:ext cx="185420" cy="3136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59885" y="4284345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1181.76, 529.604</a:t>
            </a:r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3518535" y="4787265"/>
            <a:ext cx="198000" cy="198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24" idx="0"/>
          </p:cNvCxnSpPr>
          <p:nvPr/>
        </p:nvCxnSpPr>
        <p:spPr>
          <a:xfrm flipH="1" flipV="1">
            <a:off x="3609975" y="4878705"/>
            <a:ext cx="400050" cy="2743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87675" y="5153025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465.83, 231.195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744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124</Words>
  <Application>Microsoft Office PowerPoint</Application>
  <PresentationFormat>와이드스크린</PresentationFormat>
  <Paragraphs>44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한서우</dc:creator>
  <cp:lastModifiedBy>한서우</cp:lastModifiedBy>
  <cp:revision>36</cp:revision>
  <dcterms:created xsi:type="dcterms:W3CDTF">2018-03-26T05:57:20Z</dcterms:created>
  <dcterms:modified xsi:type="dcterms:W3CDTF">2018-04-03T10:32:50Z</dcterms:modified>
</cp:coreProperties>
</file>