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6" r:id="rId4"/>
    <p:sldId id="280" r:id="rId5"/>
    <p:sldId id="260" r:id="rId6"/>
    <p:sldId id="287" r:id="rId7"/>
    <p:sldId id="281" r:id="rId8"/>
    <p:sldId id="262" r:id="rId9"/>
    <p:sldId id="288" r:id="rId10"/>
    <p:sldId id="282" r:id="rId11"/>
    <p:sldId id="264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29" autoAdjust="0"/>
  </p:normalViewPr>
  <p:slideViewPr>
    <p:cSldViewPr snapToGrid="0">
      <p:cViewPr>
        <p:scale>
          <a:sx n="125" d="100"/>
          <a:sy n="125" d="100"/>
        </p:scale>
        <p:origin x="-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94F-5FD6-4FC3-AFC0-8619251FCF0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9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3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73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2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0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1360171"/>
            <a:ext cx="11577090" cy="413765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49396" y="273658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15684" y="360812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97109" y="231272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73601" y="25738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59188" y="3307292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701351" y="23833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510976" y="30056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5572965" y="2762250"/>
            <a:ext cx="208715" cy="159702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10150" y="435927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396, 103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2768608" y="3629025"/>
            <a:ext cx="48457" cy="13843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54250" y="501332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177, 165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5575" y="17557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450, 73</a:t>
            </a:r>
            <a:endParaRPr lang="ko-KR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1841500" y="25908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841375" y="3330575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778875" y="231775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563100" y="294005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4461865" y="2125107"/>
            <a:ext cx="2059108" cy="239958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97975" y="20510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609, 80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7400" y="26352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669, 125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2200" y="21717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170, 93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4675" y="28860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97, 146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32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5" y="468351"/>
            <a:ext cx="10125310" cy="57254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10800000">
            <a:off x="885825" y="561975"/>
            <a:ext cx="10448924" cy="5782014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4974" y="1587872"/>
            <a:ext cx="198062" cy="198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0"/>
          </p:cNvCxnSpPr>
          <p:nvPr/>
        </p:nvCxnSpPr>
        <p:spPr>
          <a:xfrm flipH="1" flipV="1">
            <a:off x="3111506" y="1684341"/>
            <a:ext cx="77797" cy="549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9325" y="223361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444.949, 1226.74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984154" y="3979084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8896985" y="4075430"/>
            <a:ext cx="185420" cy="313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74635" y="438912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2364.77, 508.218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4610" y="3291840"/>
            <a:ext cx="198000" cy="19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H="1" flipV="1">
            <a:off x="6496050" y="3383280"/>
            <a:ext cx="40005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3750" y="36576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1524.21, 710.88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7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962121"/>
            <a:ext cx="8130540" cy="493375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517746" y="176821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85734" y="29445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09646" y="17237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90821" y="28405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40313" y="374353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207956" y="24786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482276" y="331427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546850" y="1797050"/>
            <a:ext cx="0" cy="23114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3450" y="403225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242, 44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 flipH="1">
            <a:off x="4408138" y="2990850"/>
            <a:ext cx="11470" cy="2032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6200" y="50228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128,108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2400" y="11557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172, 43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458720" y="28575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2222500" y="376682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285480" y="241300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8534400" y="324866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3188690" y="1525032"/>
            <a:ext cx="2059108" cy="239958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04580" y="21463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(3)334</a:t>
            </a:r>
            <a:r>
              <a:rPr lang="en-US" altLang="ko-KR" b="1" dirty="0" smtClean="0">
                <a:solidFill>
                  <a:srgbClr val="FFFF00"/>
                </a:solidFill>
              </a:rPr>
              <a:t>, 85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48700" y="294386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(4)347</a:t>
            </a:r>
            <a:r>
              <a:rPr lang="en-US" altLang="ko-KR" b="1" dirty="0" smtClean="0">
                <a:solidFill>
                  <a:srgbClr val="FFFF00"/>
                </a:solidFill>
              </a:rPr>
              <a:t>, 130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15820" y="24384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(2)65</a:t>
            </a:r>
            <a:r>
              <a:rPr lang="en-US" altLang="ko-KR" b="1" dirty="0" smtClean="0">
                <a:solidFill>
                  <a:srgbClr val="FFFF00"/>
                </a:solidFill>
              </a:rPr>
              <a:t>, 105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20850" y="3322320"/>
            <a:ext cx="131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(1)52</a:t>
            </a:r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153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00613" y="427058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082800" y="429387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16100" y="384937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(6)45, 182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54563" y="483573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1936750" y="485902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0050" y="44145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(5)38, 212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820106" y="13737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51" idx="2"/>
          </p:cNvCxnSpPr>
          <p:nvPr/>
        </p:nvCxnSpPr>
        <p:spPr>
          <a:xfrm flipV="1">
            <a:off x="3897630" y="1239282"/>
            <a:ext cx="8146" cy="195818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26130" y="8699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(7)99, 28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759906" y="13864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54" idx="2"/>
          </p:cNvCxnSpPr>
          <p:nvPr/>
        </p:nvCxnSpPr>
        <p:spPr>
          <a:xfrm flipV="1">
            <a:off x="4837430" y="1264682"/>
            <a:ext cx="335021" cy="183118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26280" y="89535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(8)150, 27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4606" y="49995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endCxn id="57" idx="0"/>
          </p:cNvCxnSpPr>
          <p:nvPr/>
        </p:nvCxnSpPr>
        <p:spPr>
          <a:xfrm>
            <a:off x="3053080" y="5080000"/>
            <a:ext cx="252471" cy="12065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59380" y="520065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(9)54, 221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85256" y="50440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endCxn id="60" idx="0"/>
          </p:cNvCxnSpPr>
          <p:nvPr/>
        </p:nvCxnSpPr>
        <p:spPr>
          <a:xfrm>
            <a:off x="4443730" y="5124450"/>
            <a:ext cx="385520" cy="12065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50030" y="52451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(10)131, 222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656266" y="505290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endCxn id="63" idx="0"/>
          </p:cNvCxnSpPr>
          <p:nvPr/>
        </p:nvCxnSpPr>
        <p:spPr>
          <a:xfrm>
            <a:off x="8714740" y="5133340"/>
            <a:ext cx="385520" cy="12065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21040" y="525399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(11)358, 223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977576" y="490685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9029700" y="484124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44000" y="453644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(12)374, 214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53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01269" y="439947"/>
            <a:ext cx="10210800" cy="5903703"/>
            <a:chOff x="1001269" y="439947"/>
            <a:chExt cx="10210800" cy="590370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07" y="439947"/>
              <a:ext cx="10175542" cy="5753832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 rot="10800000">
              <a:off x="1001269" y="552450"/>
              <a:ext cx="10210800" cy="5791200"/>
            </a:xfrm>
            <a:prstGeom prst="rect">
              <a:avLst/>
            </a:prstGeom>
            <a:blipFill dpi="0" rotWithShape="1">
              <a:blip r:embed="rId3">
                <a:alphaModFix amt="4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9614900" y="2742730"/>
              <a:ext cx="198062" cy="198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8" idx="0"/>
            </p:cNvCxnSpPr>
            <p:nvPr/>
          </p:nvCxnSpPr>
          <p:spPr>
            <a:xfrm flipH="1" flipV="1">
              <a:off x="9711432" y="2839199"/>
              <a:ext cx="77797" cy="549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819251" y="3388471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7.24564, 2.47755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555119" y="4088354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11" idx="0"/>
            </p:cNvCxnSpPr>
            <p:nvPr/>
          </p:nvCxnSpPr>
          <p:spPr>
            <a:xfrm flipV="1">
              <a:off x="9467950" y="4184700"/>
              <a:ext cx="185420" cy="313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5600" y="4498390"/>
              <a:ext cx="204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7.18652, 1.3141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881639" y="2143082"/>
              <a:ext cx="198000" cy="19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4" idx="0"/>
            </p:cNvCxnSpPr>
            <p:nvPr/>
          </p:nvCxnSpPr>
          <p:spPr>
            <a:xfrm flipH="1" flipV="1">
              <a:off x="5973079" y="2234522"/>
              <a:ext cx="40005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0779" y="2508842"/>
              <a:ext cx="204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3.87971, 3.06195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22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2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33500"/>
            <a:ext cx="11153775" cy="4191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266546" y="484796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160934" y="273499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93953" y="20666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80838" y="1890286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88413" y="4938101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18940" y="1806134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133000" y="1793310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3040794" y="4894432"/>
            <a:ext cx="281309" cy="841406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7979" y="573583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293, 378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9213860" y="2755900"/>
            <a:ext cx="29405" cy="2032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0450" y="47879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913, 151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2408" y="595297"/>
            <a:ext cx="11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1008, 81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148737" y="1907219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419850" y="4924425"/>
            <a:ext cx="450850" cy="87759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096464" y="1740517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1049000" y="1704975"/>
            <a:ext cx="136124" cy="149718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9500404" y="964629"/>
            <a:ext cx="649714" cy="116706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15564" y="147381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689, 57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89799" y="13371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1122, 56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9437" y="14881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362, 65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3900" y="451688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667, 387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7" y="468351"/>
            <a:ext cx="10125310" cy="57254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10800000">
            <a:off x="990597" y="563879"/>
            <a:ext cx="10157461" cy="5524501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322554" y="1439282"/>
            <a:ext cx="198062" cy="198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0"/>
          </p:cNvCxnSpPr>
          <p:nvPr/>
        </p:nvCxnSpPr>
        <p:spPr>
          <a:xfrm flipH="1" flipV="1">
            <a:off x="10419086" y="1535751"/>
            <a:ext cx="77797" cy="549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26905" y="208502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2834.86, 1292.48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340139" y="5312584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7252970" y="5408930"/>
            <a:ext cx="185420" cy="313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20" y="572262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1828.92, 99.4836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69780" y="2621280"/>
            <a:ext cx="198000" cy="19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H="1" flipV="1">
            <a:off x="9761220" y="2712720"/>
            <a:ext cx="40005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38920" y="298704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2623.53, 926.28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2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1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9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90" y="456890"/>
            <a:ext cx="8999220" cy="59442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95053" y="320247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289290" y="4439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2232" y="116112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26563" y="931498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151745" y="5595049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028472" y="54104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392978" y="3382414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6556722" y="3247193"/>
            <a:ext cx="199189" cy="233045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93907" y="557764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220, 119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8342214" y="4469722"/>
            <a:ext cx="45680" cy="192722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65956" y="63969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287,172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1055" y="63145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85, 31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894462" y="948431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3433932" y="5618332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9982200" y="4914900"/>
            <a:ext cx="194815" cy="494809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44" idx="2"/>
          </p:cNvCxnSpPr>
          <p:nvPr/>
        </p:nvCxnSpPr>
        <p:spPr>
          <a:xfrm flipV="1">
            <a:off x="9516123" y="3216351"/>
            <a:ext cx="61411" cy="200812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305050" y="1019175"/>
            <a:ext cx="1303676" cy="1834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462641" y="454632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363, 215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14719" y="284701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335, 128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5162" y="5293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133, 24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7232" y="517383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113, 222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3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7" y="446049"/>
            <a:ext cx="10125310" cy="572542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>
            <a:off x="990600" y="561972"/>
            <a:ext cx="10182225" cy="5610571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393039" y="1195442"/>
            <a:ext cx="198062" cy="198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0"/>
          </p:cNvCxnSpPr>
          <p:nvPr/>
        </p:nvCxnSpPr>
        <p:spPr>
          <a:xfrm flipH="1" flipV="1">
            <a:off x="10489571" y="1291911"/>
            <a:ext cx="77797" cy="549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97390" y="184118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2874.47, 1400.36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269404" y="3874309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0"/>
          </p:cNvCxnSpPr>
          <p:nvPr/>
        </p:nvCxnSpPr>
        <p:spPr>
          <a:xfrm flipV="1">
            <a:off x="5182235" y="3970655"/>
            <a:ext cx="185420" cy="313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9885" y="4284345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1181.76, 529.604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8535" y="4787265"/>
            <a:ext cx="198000" cy="19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4" idx="0"/>
          </p:cNvCxnSpPr>
          <p:nvPr/>
        </p:nvCxnSpPr>
        <p:spPr>
          <a:xfrm flipH="1" flipV="1">
            <a:off x="3609975" y="4878705"/>
            <a:ext cx="40005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7675" y="5153025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465.83, 231.195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160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한서우</dc:creator>
  <cp:lastModifiedBy>서우 한</cp:lastModifiedBy>
  <cp:revision>41</cp:revision>
  <dcterms:created xsi:type="dcterms:W3CDTF">2018-03-26T05:57:20Z</dcterms:created>
  <dcterms:modified xsi:type="dcterms:W3CDTF">2018-04-10T10:14:21Z</dcterms:modified>
</cp:coreProperties>
</file>