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EE83-2E50-46B7-A01C-7592BD0F5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A2D2F-0F87-4906-AF08-253D271D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ED5C-75FB-409D-8C38-44D08B4C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5608-BC93-4140-AE94-494ED527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9BFD-AD24-40CE-832A-6D9659D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0F67-F7F8-47F9-85FD-BB258BE1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F382B-CF37-4663-9C02-0933B15F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601D-CB9F-43B0-80D1-1A2A40F9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CA98-FFF5-4ED1-8D59-AC2850D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D5DF-641D-4370-BF72-035623C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CA77-43EE-43B3-BBAA-8F9A422D8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7C6EC-824A-4841-82C3-D2373FB8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9D5D-0C0E-4DDF-AA31-1E5D08CF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C924-F173-4405-B038-67F5912D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715-5267-4304-9A12-53D33CB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FE27-47F4-46B7-ADF5-DB357368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0824-E070-4D56-9014-B4E854C9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F832-8970-449E-8E49-B85123DB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11BA-B5A7-4540-9304-86C12E71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41A6-7207-413E-BF44-E6B9EBA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824C-F93C-492F-A001-9C4A3FF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1731-7371-4B3D-90EB-189E3059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95F8-79D8-4904-8B81-21BA54F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C6A1-C8AE-405E-9ACB-86CE58F7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3326-1309-4FC0-A1FC-2E5DC47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6F6B-0A8E-4881-904B-A63F7FA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6985-2047-4FCE-9DA8-88E16180A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E5EF-7D13-46DE-9EFD-59571967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EA7E-7E46-4C2A-BD12-7DE55AB8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A6575-1B18-4429-8877-E459D563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4A9A1-F580-4700-BB40-AC350F32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CD30-F10F-469A-914E-64875D8C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A048-6017-4F68-AC60-A8F5569C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A837-0F39-4475-B16A-16AB0EA2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03BAD-8C2F-4C14-8140-8825CDE60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BE06-EA05-4676-9CB8-366BAC65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2A1E2-0247-432C-842F-02347EEC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7D0C0-CF52-40C8-83D4-E45B9075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2C2BC-F538-4777-B5EC-7800522D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F931-E7E4-49AD-8E1B-8E022585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47CF9-4041-471B-9E7D-983C2DC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A00B-7BF1-45C6-9DF1-61006C96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68202-810F-4F71-9CDC-5236F86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BC8A5-BF77-473D-B5E1-F221CEE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6F07-1669-44A3-9B31-B3CE04E0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E856-72A1-434B-82BF-7D907475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D5A3-BB4B-4F1A-99B0-DCB1E93E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B7D1-B972-4BF1-AD5D-3078FCC6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0965-B7BF-4D70-A7D2-1FF898599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6E60-07E3-4CE0-A23B-EE797C15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22C47-610A-478A-82FA-9409A983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2715-3856-433B-86B6-17FE4DEB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3E67-FF2A-47AF-B35B-3C2618E8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FB42-E089-48E1-90F5-D262239C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EA67-A9A6-4F2E-8C64-412C9311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C62DA-7066-4263-A3C2-67CCD2A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EFF3-0AD2-488B-8BD1-BB0883C8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3653-3B42-425F-A598-944BD76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6D57F-B5C6-4B49-B42A-E5D6B9AA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DA15-5F4E-44C3-8664-EA7D7DFF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C72B-3F1B-497B-A0B4-8C9BA276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77A7-9E66-4AEA-BFD2-741B6C3B63DF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FD84-F0F5-4DFA-B802-215C2B7B4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56BA-7C7C-4576-B545-BE23BB85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67F-6F2C-4B1F-AA92-14DB00E1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E4EFBD0-4F49-404A-96DD-19DB2F99F6B6}"/>
              </a:ext>
            </a:extLst>
          </p:cNvPr>
          <p:cNvSpPr/>
          <p:nvPr/>
        </p:nvSpPr>
        <p:spPr>
          <a:xfrm>
            <a:off x="4396872" y="2524683"/>
            <a:ext cx="1775274" cy="1263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52883-F538-42CF-8357-C6CBA1CDBD36}"/>
              </a:ext>
            </a:extLst>
          </p:cNvPr>
          <p:cNvSpPr/>
          <p:nvPr/>
        </p:nvSpPr>
        <p:spPr>
          <a:xfrm>
            <a:off x="1868697" y="1958486"/>
            <a:ext cx="1562793" cy="1101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AD235-67BC-475E-86D5-8A56695EE493}"/>
              </a:ext>
            </a:extLst>
          </p:cNvPr>
          <p:cNvSpPr/>
          <p:nvPr/>
        </p:nvSpPr>
        <p:spPr>
          <a:xfrm>
            <a:off x="4533207" y="2625037"/>
            <a:ext cx="1562793" cy="803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CD607-F76D-44F3-9EA4-A85AB7695178}"/>
              </a:ext>
            </a:extLst>
          </p:cNvPr>
          <p:cNvSpPr/>
          <p:nvPr/>
        </p:nvSpPr>
        <p:spPr>
          <a:xfrm>
            <a:off x="7351731" y="2625037"/>
            <a:ext cx="1562793" cy="803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BD309-D1B0-49BA-8B89-84582F3C7BA6}"/>
              </a:ext>
            </a:extLst>
          </p:cNvPr>
          <p:cNvSpPr/>
          <p:nvPr/>
        </p:nvSpPr>
        <p:spPr>
          <a:xfrm>
            <a:off x="7376556" y="3059668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amplifier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D4A33-DF1B-466C-98F2-BE2ABB0950E6}"/>
              </a:ext>
            </a:extLst>
          </p:cNvPr>
          <p:cNvSpPr/>
          <p:nvPr/>
        </p:nvSpPr>
        <p:spPr>
          <a:xfrm>
            <a:off x="1830740" y="2714465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keyer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75BF1-3443-4E1C-BDE0-DE2098BB1636}"/>
              </a:ext>
            </a:extLst>
          </p:cNvPr>
          <p:cNvCxnSpPr>
            <a:cxnSpLocks/>
          </p:cNvCxnSpPr>
          <p:nvPr/>
        </p:nvCxnSpPr>
        <p:spPr>
          <a:xfrm>
            <a:off x="3499658" y="2833021"/>
            <a:ext cx="1033549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E40990-72CC-4C56-92A0-9E522A9BA2A7}"/>
              </a:ext>
            </a:extLst>
          </p:cNvPr>
          <p:cNvCxnSpPr>
            <a:cxnSpLocks/>
          </p:cNvCxnSpPr>
          <p:nvPr/>
        </p:nvCxnSpPr>
        <p:spPr>
          <a:xfrm>
            <a:off x="6708710" y="2776662"/>
            <a:ext cx="643021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0DCE32-787A-4A57-A95F-B1F2732F2380}"/>
              </a:ext>
            </a:extLst>
          </p:cNvPr>
          <p:cNvCxnSpPr/>
          <p:nvPr/>
        </p:nvCxnSpPr>
        <p:spPr>
          <a:xfrm flipV="1">
            <a:off x="6708710" y="2211355"/>
            <a:ext cx="0" cy="56530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B42D7-5C87-4A09-B5E1-0C253FEA5B78}"/>
              </a:ext>
            </a:extLst>
          </p:cNvPr>
          <p:cNvCxnSpPr>
            <a:cxnSpLocks/>
          </p:cNvCxnSpPr>
          <p:nvPr/>
        </p:nvCxnSpPr>
        <p:spPr>
          <a:xfrm>
            <a:off x="3499658" y="2211355"/>
            <a:ext cx="32090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12CC6D-915C-48BF-B969-18087364694C}"/>
              </a:ext>
            </a:extLst>
          </p:cNvPr>
          <p:cNvCxnSpPr>
            <a:cxnSpLocks/>
          </p:cNvCxnSpPr>
          <p:nvPr/>
        </p:nvCxnSpPr>
        <p:spPr>
          <a:xfrm>
            <a:off x="6096000" y="3164225"/>
            <a:ext cx="1234184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10844D3-C422-4593-A351-A0836F5A9D3C}"/>
              </a:ext>
            </a:extLst>
          </p:cNvPr>
          <p:cNvSpPr/>
          <p:nvPr/>
        </p:nvSpPr>
        <p:spPr>
          <a:xfrm>
            <a:off x="6278143" y="292535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RF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F3188-E97E-4C45-865E-20219A5E0361}"/>
              </a:ext>
            </a:extLst>
          </p:cNvPr>
          <p:cNvSpPr/>
          <p:nvPr/>
        </p:nvSpPr>
        <p:spPr>
          <a:xfrm>
            <a:off x="3396705" y="1934356"/>
            <a:ext cx="1418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on-off keying (0-5V)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152E6C-0B9C-4AE8-95DB-0128C19D3139}"/>
              </a:ext>
            </a:extLst>
          </p:cNvPr>
          <p:cNvSpPr/>
          <p:nvPr/>
        </p:nvSpPr>
        <p:spPr>
          <a:xfrm>
            <a:off x="3499842" y="2843634"/>
            <a:ext cx="900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FSK (0-10V)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81C278-A321-490A-9AA2-816FBCDB6371}"/>
              </a:ext>
            </a:extLst>
          </p:cNvPr>
          <p:cNvSpPr/>
          <p:nvPr/>
        </p:nvSpPr>
        <p:spPr>
          <a:xfrm>
            <a:off x="4521523" y="3063853"/>
            <a:ext cx="103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oscillator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3B3938-8B23-4F09-8DCE-DB2EA106A5EB}"/>
              </a:ext>
            </a:extLst>
          </p:cNvPr>
          <p:cNvSpPr/>
          <p:nvPr/>
        </p:nvSpPr>
        <p:spPr>
          <a:xfrm>
            <a:off x="6821815" y="2530959"/>
            <a:ext cx="470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OOK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1158F8-0279-4922-8708-CA5CC1305284}"/>
              </a:ext>
            </a:extLst>
          </p:cNvPr>
          <p:cNvCxnSpPr>
            <a:cxnSpLocks/>
          </p:cNvCxnSpPr>
          <p:nvPr/>
        </p:nvCxnSpPr>
        <p:spPr>
          <a:xfrm>
            <a:off x="8944836" y="3184839"/>
            <a:ext cx="329793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82035E-5F89-44A0-AB1F-6400BA7A4D5D}"/>
              </a:ext>
            </a:extLst>
          </p:cNvPr>
          <p:cNvSpPr/>
          <p:nvPr/>
        </p:nvSpPr>
        <p:spPr>
          <a:xfrm>
            <a:off x="9304941" y="3037656"/>
            <a:ext cx="831216" cy="38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8E89B-6CB0-482A-9CE5-95F090CFE817}"/>
              </a:ext>
            </a:extLst>
          </p:cNvPr>
          <p:cNvSpPr/>
          <p:nvPr/>
        </p:nvSpPr>
        <p:spPr>
          <a:xfrm>
            <a:off x="9314274" y="303765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tuner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8D0172-8B7D-47FA-9912-6753551706B8}"/>
              </a:ext>
            </a:extLst>
          </p:cNvPr>
          <p:cNvSpPr/>
          <p:nvPr/>
        </p:nvSpPr>
        <p:spPr>
          <a:xfrm>
            <a:off x="10564571" y="3037656"/>
            <a:ext cx="968442" cy="38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D8C71-97A5-45BF-BC21-2F4FC42CF808}"/>
              </a:ext>
            </a:extLst>
          </p:cNvPr>
          <p:cNvSpPr/>
          <p:nvPr/>
        </p:nvSpPr>
        <p:spPr>
          <a:xfrm>
            <a:off x="10573904" y="3037656"/>
            <a:ext cx="959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antenna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BAEC8-0AB3-4546-8D15-098FD528DB5D}"/>
              </a:ext>
            </a:extLst>
          </p:cNvPr>
          <p:cNvCxnSpPr>
            <a:cxnSpLocks/>
          </p:cNvCxnSpPr>
          <p:nvPr/>
        </p:nvCxnSpPr>
        <p:spPr>
          <a:xfrm>
            <a:off x="10192142" y="3202353"/>
            <a:ext cx="329793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7248E-9B95-4025-A844-89B32220EE32}"/>
              </a:ext>
            </a:extLst>
          </p:cNvPr>
          <p:cNvSpPr/>
          <p:nvPr/>
        </p:nvSpPr>
        <p:spPr>
          <a:xfrm>
            <a:off x="4391153" y="3418357"/>
            <a:ext cx="644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oven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EA4C07-7F9F-440E-90AD-0FB7BDC926B6}"/>
              </a:ext>
            </a:extLst>
          </p:cNvPr>
          <p:cNvCxnSpPr>
            <a:cxnSpLocks/>
          </p:cNvCxnSpPr>
          <p:nvPr/>
        </p:nvCxnSpPr>
        <p:spPr>
          <a:xfrm>
            <a:off x="2158204" y="1519573"/>
            <a:ext cx="0" cy="438913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176B330-C0BC-4B7D-BAF9-6E2F2A8B9D07}"/>
              </a:ext>
            </a:extLst>
          </p:cNvPr>
          <p:cNvSpPr/>
          <p:nvPr/>
        </p:nvSpPr>
        <p:spPr>
          <a:xfrm>
            <a:off x="1899412" y="1171021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GPS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C63BE4-2074-4B42-A23A-4156E3C40C1E}"/>
              </a:ext>
            </a:extLst>
          </p:cNvPr>
          <p:cNvSpPr/>
          <p:nvPr/>
        </p:nvSpPr>
        <p:spPr>
          <a:xfrm>
            <a:off x="2158204" y="2201884"/>
            <a:ext cx="335902" cy="335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62D9C8-6C40-4D36-81EE-844453A386B3}"/>
              </a:ext>
            </a:extLst>
          </p:cNvPr>
          <p:cNvSpPr/>
          <p:nvPr/>
        </p:nvSpPr>
        <p:spPr>
          <a:xfrm>
            <a:off x="2785434" y="2201884"/>
            <a:ext cx="335902" cy="335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F8CB7D-68A4-4B92-AF29-498A53261AE2}"/>
              </a:ext>
            </a:extLst>
          </p:cNvPr>
          <p:cNvSpPr/>
          <p:nvPr/>
        </p:nvSpPr>
        <p:spPr>
          <a:xfrm>
            <a:off x="2678653" y="2494008"/>
            <a:ext cx="542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width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BE380B-D631-4F26-B324-279AAE916F91}"/>
              </a:ext>
            </a:extLst>
          </p:cNvPr>
          <p:cNvSpPr/>
          <p:nvPr/>
        </p:nvSpPr>
        <p:spPr>
          <a:xfrm>
            <a:off x="2033384" y="2504185"/>
            <a:ext cx="585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center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CF6BBD-EFA8-40F7-94A1-270FB610E6B8}"/>
              </a:ext>
            </a:extLst>
          </p:cNvPr>
          <p:cNvCxnSpPr>
            <a:cxnSpLocks/>
            <a:stCxn id="57" idx="7"/>
          </p:cNvCxnSpPr>
          <p:nvPr/>
        </p:nvCxnSpPr>
        <p:spPr>
          <a:xfrm flipH="1">
            <a:off x="2953385" y="2251076"/>
            <a:ext cx="118759" cy="118759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A06E8C-F6F7-41BA-84BA-4FDBB9C267AD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2207396" y="2251076"/>
            <a:ext cx="118759" cy="118759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E226D77-A382-4190-8DCB-DA9803B2CDFC}"/>
              </a:ext>
            </a:extLst>
          </p:cNvPr>
          <p:cNvSpPr/>
          <p:nvPr/>
        </p:nvSpPr>
        <p:spPr>
          <a:xfrm>
            <a:off x="8438664" y="2714465"/>
            <a:ext cx="335902" cy="335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DFA428-A627-4C45-95B0-E822D216FEFA}"/>
              </a:ext>
            </a:extLst>
          </p:cNvPr>
          <p:cNvSpPr/>
          <p:nvPr/>
        </p:nvSpPr>
        <p:spPr>
          <a:xfrm>
            <a:off x="8335703" y="3025725"/>
            <a:ext cx="58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power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7326F-1402-4575-878A-AB7594F43DD1}"/>
              </a:ext>
            </a:extLst>
          </p:cNvPr>
          <p:cNvCxnSpPr>
            <a:cxnSpLocks/>
          </p:cNvCxnSpPr>
          <p:nvPr/>
        </p:nvCxnSpPr>
        <p:spPr>
          <a:xfrm flipH="1">
            <a:off x="8599566" y="2763657"/>
            <a:ext cx="118759" cy="118759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0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Harden,Scott W</dc:creator>
  <cp:lastModifiedBy>Harden,Scott W</cp:lastModifiedBy>
  <cp:revision>3</cp:revision>
  <dcterms:created xsi:type="dcterms:W3CDTF">2019-07-20T00:56:49Z</dcterms:created>
  <dcterms:modified xsi:type="dcterms:W3CDTF">2019-07-20T01:09:00Z</dcterms:modified>
</cp:coreProperties>
</file>