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6B1-3ECF-4C45-9B83-96775666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79C93-ADA5-43F5-AD3C-78D11562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1DDA-2724-44CE-A6D7-A2155ABC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592A-AC89-40F0-BC32-A7B9D991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138F-F027-46E4-A54A-0696E8CA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A9B2-D7D1-48D4-BED0-A95BAAB0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4265-6CE0-4229-A080-F318C247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3314-8B08-4D09-81DD-8C9B888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013C-99EB-48A6-B610-255995AD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0A04-D948-44C7-8C12-51B6843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D6954-9229-43BB-87BE-F5B6F5CF7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B388-CA98-45BC-821F-74C8F28B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71F6-596D-4A8D-AC6F-10EA3E3F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726A-E696-427F-B9C5-01B5AEDD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AE44-8EE2-47BF-B34C-E6855ECD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2151-8C3A-4618-9EAE-4DBEC1C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A332-44C0-4B49-AFD8-8A1E233E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BC23-BAB1-4D40-A7D0-188741C9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4EB3-034A-4573-BF15-E110C858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FEF-038D-4B89-A6BE-3D15A04D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0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19A2-75DA-43C4-9B84-7642A93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7F15-826C-43AA-ACBA-56A123A3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FE29-7EFA-47B1-99D3-3975A6C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0A07-6222-4B0A-998F-D13A2AF5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2CAD-07EC-4810-87E8-93C421C7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085F-C7EB-46C7-9E50-92676E9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42F1-E7FD-4712-A6D0-947B5974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5316-FC4E-468E-B272-DCCD5566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81A1-BC3C-4656-95F4-F7BC3240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A622-8473-4FFD-AC5A-D51980CC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2855-9F35-4E52-AD43-B8D9E5F6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928F-E0DD-479B-B040-DE26B775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B11E-5B96-441F-A39E-C79082F4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FF79-CAC9-46E0-943F-1379BEB3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B7681-3035-4782-9CB8-87927EE86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FA8E6-2A53-4574-A5E9-3C1EB08D0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521B7-B81C-406D-8E4A-D8441E46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7EE9F-DB4D-4673-9C70-4C99353B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B3D54-593D-46D1-8E5F-38E99E01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22FC-AF53-4384-A589-232CAAD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6F6EB-A136-406E-A876-3D517A5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D897-C7D8-4E83-AAB5-41429A13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596D3-5260-4749-9953-DC78D221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C8108-7F28-4763-A5B2-850AAEA6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8C591-7456-4003-8AD2-2F8D0179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CEB2-7FD1-4F30-B539-F145CFB6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C440-E2FA-4CE7-823F-1798F80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6A89-88F1-4B12-961A-D31DB97C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8074E-C433-468B-8D1B-1160BF578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DAFD-CEEF-441D-AC78-A11327FA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64C3-6ABF-4EE5-88E6-1B88BA4A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03353-381F-40BE-B852-C1FF78EC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23CC-0016-4F72-9AA4-ADB37AAC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A93B2-2F1E-4002-A2AC-50BDA10CE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30386-BF82-43AA-AC89-6ADEC89F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9BDD-5E66-42A9-AA27-8FE9767A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CA66-20E3-4014-A7D0-0ADBBA9B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7521-8FBB-45F1-8FC6-679DF0F5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95D35-D110-47F3-8F38-E3F56C0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C4248-DD7D-463A-80CC-EF91CC2B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F0BC-E28B-439C-A7E0-C0E63369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DE4C-A96A-441D-9D7B-3F465EDA2C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C516-0EC9-4FD6-BDA5-7A60D4B8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61C7-8FE7-4E4F-9172-EE9B8DD17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16F8-13C2-4D67-9A79-4BA099E2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4AD08-8B0E-4F6C-B551-50981A14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518758"/>
            <a:ext cx="4953897" cy="365609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CF5E1D-C7C5-48C6-ACDA-F5951A32B002}"/>
              </a:ext>
            </a:extLst>
          </p:cNvPr>
          <p:cNvCxnSpPr>
            <a:cxnSpLocks/>
          </p:cNvCxnSpPr>
          <p:nvPr/>
        </p:nvCxnSpPr>
        <p:spPr>
          <a:xfrm>
            <a:off x="3566160" y="1859280"/>
            <a:ext cx="690880" cy="20828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B0AA3-E5FE-4080-BBF0-8AB6C913528A}"/>
              </a:ext>
            </a:extLst>
          </p:cNvPr>
          <p:cNvSpPr/>
          <p:nvPr/>
        </p:nvSpPr>
        <p:spPr>
          <a:xfrm>
            <a:off x="7749449" y="2054495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 turret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554D9C-B9B1-4E72-A0FD-A6D877B8175E}"/>
              </a:ext>
            </a:extLst>
          </p:cNvPr>
          <p:cNvSpPr/>
          <p:nvPr/>
        </p:nvSpPr>
        <p:spPr>
          <a:xfrm>
            <a:off x="7839437" y="3105514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 focus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4296D6-0C78-49FE-A94C-F9CB036B1EC8}"/>
              </a:ext>
            </a:extLst>
          </p:cNvPr>
          <p:cNvSpPr/>
          <p:nvPr/>
        </p:nvSpPr>
        <p:spPr>
          <a:xfrm>
            <a:off x="7481011" y="3833881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 lock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3808B0-4A25-45DF-8300-4125103A4D16}"/>
              </a:ext>
            </a:extLst>
          </p:cNvPr>
          <p:cNvSpPr/>
          <p:nvPr/>
        </p:nvSpPr>
        <p:spPr>
          <a:xfrm>
            <a:off x="4776806" y="5379394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Polarizer lock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496189-9002-4246-AE00-3F8DA797D177}"/>
              </a:ext>
            </a:extLst>
          </p:cNvPr>
          <p:cNvSpPr/>
          <p:nvPr/>
        </p:nvSpPr>
        <p:spPr>
          <a:xfrm>
            <a:off x="6467947" y="4994042"/>
            <a:ext cx="489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Polarizer rotation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FB7C37-D0E9-49B8-8286-76F5391DDEF8}"/>
              </a:ext>
            </a:extLst>
          </p:cNvPr>
          <p:cNvSpPr/>
          <p:nvPr/>
        </p:nvSpPr>
        <p:spPr>
          <a:xfrm>
            <a:off x="2038295" y="1660669"/>
            <a:ext cx="1725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 iris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29309-5F0B-46B8-9FD4-F643046A182A}"/>
              </a:ext>
            </a:extLst>
          </p:cNvPr>
          <p:cNvSpPr/>
          <p:nvPr/>
        </p:nvSpPr>
        <p:spPr>
          <a:xfrm>
            <a:off x="2704948" y="5097024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Aperture iris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9C5BE4-D06F-41D7-A802-C742AF4648C5}"/>
              </a:ext>
            </a:extLst>
          </p:cNvPr>
          <p:cNvSpPr/>
          <p:nvPr/>
        </p:nvSpPr>
        <p:spPr>
          <a:xfrm>
            <a:off x="4264501" y="1940196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4E4C7D-9230-4369-A0E0-D195049659E1}"/>
              </a:ext>
            </a:extLst>
          </p:cNvPr>
          <p:cNvSpPr/>
          <p:nvPr/>
        </p:nvSpPr>
        <p:spPr>
          <a:xfrm>
            <a:off x="4522031" y="3168120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5A1546-863D-4505-848A-235D62648359}"/>
              </a:ext>
            </a:extLst>
          </p:cNvPr>
          <p:cNvSpPr/>
          <p:nvPr/>
        </p:nvSpPr>
        <p:spPr>
          <a:xfrm>
            <a:off x="4875572" y="3379201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FB4A87-7EAE-4DDC-9CB0-E5613F389AF8}"/>
              </a:ext>
            </a:extLst>
          </p:cNvPr>
          <p:cNvCxnSpPr>
            <a:cxnSpLocks/>
          </p:cNvCxnSpPr>
          <p:nvPr/>
        </p:nvCxnSpPr>
        <p:spPr>
          <a:xfrm flipV="1">
            <a:off x="3596202" y="3352801"/>
            <a:ext cx="930078" cy="41034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83CA1C1-06D2-4184-91AE-6F031319A32C}"/>
              </a:ext>
            </a:extLst>
          </p:cNvPr>
          <p:cNvSpPr/>
          <p:nvPr/>
        </p:nvSpPr>
        <p:spPr>
          <a:xfrm>
            <a:off x="5953795" y="2586370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03CC4D-DC21-4006-8490-74E2A278AEA2}"/>
              </a:ext>
            </a:extLst>
          </p:cNvPr>
          <p:cNvCxnSpPr>
            <a:cxnSpLocks/>
          </p:cNvCxnSpPr>
          <p:nvPr/>
        </p:nvCxnSpPr>
        <p:spPr>
          <a:xfrm flipV="1">
            <a:off x="6273800" y="2253704"/>
            <a:ext cx="1519817" cy="443776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70EF4-CD22-4388-8DAF-161F94BB4DED}"/>
              </a:ext>
            </a:extLst>
          </p:cNvPr>
          <p:cNvCxnSpPr>
            <a:cxnSpLocks/>
          </p:cNvCxnSpPr>
          <p:nvPr/>
        </p:nvCxnSpPr>
        <p:spPr>
          <a:xfrm flipV="1">
            <a:off x="3256280" y="3565326"/>
            <a:ext cx="1619292" cy="36267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3193FAC-F144-4C1E-9621-8A46C22939FD}"/>
              </a:ext>
            </a:extLst>
          </p:cNvPr>
          <p:cNvSpPr/>
          <p:nvPr/>
        </p:nvSpPr>
        <p:spPr>
          <a:xfrm>
            <a:off x="5884335" y="3175731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B53866-431B-45AA-9146-C38E1EA5287A}"/>
              </a:ext>
            </a:extLst>
          </p:cNvPr>
          <p:cNvCxnSpPr>
            <a:cxnSpLocks/>
          </p:cNvCxnSpPr>
          <p:nvPr/>
        </p:nvCxnSpPr>
        <p:spPr>
          <a:xfrm>
            <a:off x="6179184" y="3416468"/>
            <a:ext cx="1318896" cy="57133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DB98765-59D0-49A2-8177-45A2591638D9}"/>
              </a:ext>
            </a:extLst>
          </p:cNvPr>
          <p:cNvSpPr/>
          <p:nvPr/>
        </p:nvSpPr>
        <p:spPr>
          <a:xfrm>
            <a:off x="1721063" y="3200400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Compensator lock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9C6ACD-09B7-43B0-B96E-BFF97B07683A}"/>
              </a:ext>
            </a:extLst>
          </p:cNvPr>
          <p:cNvSpPr/>
          <p:nvPr/>
        </p:nvSpPr>
        <p:spPr>
          <a:xfrm>
            <a:off x="1009570" y="3759651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Compensator rotation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1CAB6C-6388-40BE-9D13-C3D7DB2A4A3A}"/>
              </a:ext>
            </a:extLst>
          </p:cNvPr>
          <p:cNvSpPr/>
          <p:nvPr/>
        </p:nvSpPr>
        <p:spPr>
          <a:xfrm>
            <a:off x="4418372" y="4791441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FB6B8D-A923-4A29-835F-06D9E9CB954A}"/>
              </a:ext>
            </a:extLst>
          </p:cNvPr>
          <p:cNvCxnSpPr>
            <a:cxnSpLocks/>
          </p:cNvCxnSpPr>
          <p:nvPr/>
        </p:nvCxnSpPr>
        <p:spPr>
          <a:xfrm flipV="1">
            <a:off x="4043680" y="5039360"/>
            <a:ext cx="396240" cy="23368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3FC3E4E-2635-4E71-9DB9-2D954AC4D034}"/>
              </a:ext>
            </a:extLst>
          </p:cNvPr>
          <p:cNvSpPr/>
          <p:nvPr/>
        </p:nvSpPr>
        <p:spPr>
          <a:xfrm>
            <a:off x="4696858" y="4260728"/>
            <a:ext cx="383142" cy="383142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4AF416-C5C1-435A-8758-53A4D0A8C065}"/>
              </a:ext>
            </a:extLst>
          </p:cNvPr>
          <p:cNvCxnSpPr>
            <a:cxnSpLocks/>
          </p:cNvCxnSpPr>
          <p:nvPr/>
        </p:nvCxnSpPr>
        <p:spPr>
          <a:xfrm>
            <a:off x="4947920" y="4617720"/>
            <a:ext cx="217618" cy="799384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EC79348-2318-4ED6-97C1-41F2A89DB39B}"/>
              </a:ext>
            </a:extLst>
          </p:cNvPr>
          <p:cNvSpPr/>
          <p:nvPr/>
        </p:nvSpPr>
        <p:spPr>
          <a:xfrm>
            <a:off x="5550298" y="4408048"/>
            <a:ext cx="383142" cy="383142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1BFC3A-0B9A-4C74-BC45-59523409C0B3}"/>
              </a:ext>
            </a:extLst>
          </p:cNvPr>
          <p:cNvCxnSpPr>
            <a:cxnSpLocks/>
          </p:cNvCxnSpPr>
          <p:nvPr/>
        </p:nvCxnSpPr>
        <p:spPr>
          <a:xfrm>
            <a:off x="5891957" y="4724702"/>
            <a:ext cx="549483" cy="41625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69A5D37-23D0-4D95-A541-AA4971531B72}"/>
              </a:ext>
            </a:extLst>
          </p:cNvPr>
          <p:cNvSpPr/>
          <p:nvPr/>
        </p:nvSpPr>
        <p:spPr>
          <a:xfrm>
            <a:off x="6223549" y="4371942"/>
            <a:ext cx="523911" cy="523911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158665-857A-443C-B25B-C4942DF5C90B}"/>
              </a:ext>
            </a:extLst>
          </p:cNvPr>
          <p:cNvCxnSpPr>
            <a:cxnSpLocks/>
          </p:cNvCxnSpPr>
          <p:nvPr/>
        </p:nvCxnSpPr>
        <p:spPr>
          <a:xfrm>
            <a:off x="6718159" y="4733586"/>
            <a:ext cx="499175" cy="116604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34A449A-13F9-4B49-AEB6-E086C66F3964}"/>
              </a:ext>
            </a:extLst>
          </p:cNvPr>
          <p:cNvSpPr/>
          <p:nvPr/>
        </p:nvSpPr>
        <p:spPr>
          <a:xfrm>
            <a:off x="7203440" y="4657665"/>
            <a:ext cx="329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IR filter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E2F9714-624A-4E6D-A696-E75270F55ECF}"/>
              </a:ext>
            </a:extLst>
          </p:cNvPr>
          <p:cNvSpPr/>
          <p:nvPr/>
        </p:nvSpPr>
        <p:spPr>
          <a:xfrm>
            <a:off x="5056729" y="3842041"/>
            <a:ext cx="383142" cy="383142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C0F08E-E557-4DAD-B3D9-C3481E45A94B}"/>
              </a:ext>
            </a:extLst>
          </p:cNvPr>
          <p:cNvSpPr/>
          <p:nvPr/>
        </p:nvSpPr>
        <p:spPr>
          <a:xfrm>
            <a:off x="2138201" y="4347932"/>
            <a:ext cx="489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Polarizer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640F24-CDD0-4490-8EA4-8B8C1A4DDF31}"/>
              </a:ext>
            </a:extLst>
          </p:cNvPr>
          <p:cNvCxnSpPr>
            <a:cxnSpLocks/>
          </p:cNvCxnSpPr>
          <p:nvPr/>
        </p:nvCxnSpPr>
        <p:spPr>
          <a:xfrm flipH="1">
            <a:off x="3159760" y="4083552"/>
            <a:ext cx="1895136" cy="44272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BB2BD7D-46BE-4750-B31A-B91DFCFDE698}"/>
              </a:ext>
            </a:extLst>
          </p:cNvPr>
          <p:cNvSpPr/>
          <p:nvPr/>
        </p:nvSpPr>
        <p:spPr>
          <a:xfrm>
            <a:off x="7175287" y="3054166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5337ED-7711-4418-9E4A-48D95E97AEBB}"/>
              </a:ext>
            </a:extLst>
          </p:cNvPr>
          <p:cNvCxnSpPr>
            <a:cxnSpLocks/>
          </p:cNvCxnSpPr>
          <p:nvPr/>
        </p:nvCxnSpPr>
        <p:spPr>
          <a:xfrm>
            <a:off x="7492538" y="3213915"/>
            <a:ext cx="325582" cy="7284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B192872-325F-40DC-8836-284FD151E891}"/>
              </a:ext>
            </a:extLst>
          </p:cNvPr>
          <p:cNvSpPr/>
          <p:nvPr/>
        </p:nvSpPr>
        <p:spPr>
          <a:xfrm>
            <a:off x="1299426" y="2471350"/>
            <a:ext cx="1725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</a:t>
            </a: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3C440A07-7B39-4C4B-BB53-5D2F75CCBBB6}"/>
              </a:ext>
            </a:extLst>
          </p:cNvPr>
          <p:cNvSpPr/>
          <p:nvPr/>
        </p:nvSpPr>
        <p:spPr>
          <a:xfrm>
            <a:off x="2721510" y="2150147"/>
            <a:ext cx="156122" cy="1023503"/>
          </a:xfrm>
          <a:prstGeom prst="leftBrace">
            <a:avLst>
              <a:gd name="adj1" fmla="val 80528"/>
              <a:gd name="adj2" fmla="val 50000"/>
            </a:avLst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D41B86-9513-4493-BE38-54C7B8CCBC83}"/>
              </a:ext>
            </a:extLst>
          </p:cNvPr>
          <p:cNvSpPr/>
          <p:nvPr/>
        </p:nvSpPr>
        <p:spPr>
          <a:xfrm>
            <a:off x="5556614" y="3344565"/>
            <a:ext cx="322793" cy="322793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CBDB14-50EC-4411-90DC-1E5FCAF68F90}"/>
              </a:ext>
            </a:extLst>
          </p:cNvPr>
          <p:cNvCxnSpPr>
            <a:cxnSpLocks/>
          </p:cNvCxnSpPr>
          <p:nvPr/>
        </p:nvCxnSpPr>
        <p:spPr>
          <a:xfrm>
            <a:off x="5839327" y="3604977"/>
            <a:ext cx="1572393" cy="840023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A5F5E8-43AE-4DB9-B91B-EB5FBBAB7620}"/>
              </a:ext>
            </a:extLst>
          </p:cNvPr>
          <p:cNvSpPr/>
          <p:nvPr/>
        </p:nvSpPr>
        <p:spPr>
          <a:xfrm>
            <a:off x="7394600" y="4268860"/>
            <a:ext cx="329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Condenser alignment</a:t>
            </a:r>
          </a:p>
        </p:txBody>
      </p:sp>
    </p:spTree>
    <p:extLst>
      <p:ext uri="{BB962C8B-B14F-4D97-AF65-F5344CB8AC3E}">
        <p14:creationId xmlns:p14="http://schemas.microsoft.com/office/powerpoint/2010/main" val="24976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66D86-2620-4C52-B004-785D2771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61720"/>
            <a:ext cx="4622800" cy="462280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DE7A60-2B92-45C0-AC96-17364AC05216}"/>
              </a:ext>
            </a:extLst>
          </p:cNvPr>
          <p:cNvSpPr/>
          <p:nvPr/>
        </p:nvSpPr>
        <p:spPr>
          <a:xfrm>
            <a:off x="6469289" y="1530260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Path selector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037B74-F8A1-4968-8C35-0E4E49E3EF02}"/>
              </a:ext>
            </a:extLst>
          </p:cNvPr>
          <p:cNvSpPr/>
          <p:nvPr/>
        </p:nvSpPr>
        <p:spPr>
          <a:xfrm>
            <a:off x="4244623" y="2355478"/>
            <a:ext cx="530578" cy="530578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0B4EF1-A634-48EF-A345-512D6B0949CC}"/>
              </a:ext>
            </a:extLst>
          </p:cNvPr>
          <p:cNvCxnSpPr>
            <a:cxnSpLocks/>
          </p:cNvCxnSpPr>
          <p:nvPr/>
        </p:nvCxnSpPr>
        <p:spPr>
          <a:xfrm flipV="1">
            <a:off x="4790440" y="2413000"/>
            <a:ext cx="1498600" cy="20269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846A37-FB38-4CD1-A899-D47F092EABA8}"/>
              </a:ext>
            </a:extLst>
          </p:cNvPr>
          <p:cNvSpPr/>
          <p:nvPr/>
        </p:nvSpPr>
        <p:spPr>
          <a:xfrm>
            <a:off x="3421663" y="4133478"/>
            <a:ext cx="530578" cy="530578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10E68A-64EF-43D3-8E6F-BDDE9E23B3CF}"/>
              </a:ext>
            </a:extLst>
          </p:cNvPr>
          <p:cNvCxnSpPr>
            <a:cxnSpLocks/>
          </p:cNvCxnSpPr>
          <p:nvPr/>
        </p:nvCxnSpPr>
        <p:spPr>
          <a:xfrm flipV="1">
            <a:off x="3937000" y="3971945"/>
            <a:ext cx="2394771" cy="39127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48020F6-9245-45D3-87A9-3FF769D2267D}"/>
              </a:ext>
            </a:extLst>
          </p:cNvPr>
          <p:cNvSpPr/>
          <p:nvPr/>
        </p:nvSpPr>
        <p:spPr>
          <a:xfrm>
            <a:off x="5499548" y="1769482"/>
            <a:ext cx="530578" cy="530578"/>
          </a:xfrm>
          <a:prstGeom prst="ellipse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FCD0B-EE3B-45FA-99A1-3739B3D74040}"/>
              </a:ext>
            </a:extLst>
          </p:cNvPr>
          <p:cNvCxnSpPr>
            <a:cxnSpLocks/>
          </p:cNvCxnSpPr>
          <p:nvPr/>
        </p:nvCxnSpPr>
        <p:spPr>
          <a:xfrm flipV="1">
            <a:off x="5994400" y="1748515"/>
            <a:ext cx="492760" cy="18994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B5778-6D4C-4BE7-840E-54CC7FCED844}"/>
              </a:ext>
            </a:extLst>
          </p:cNvPr>
          <p:cNvSpPr/>
          <p:nvPr/>
        </p:nvSpPr>
        <p:spPr>
          <a:xfrm>
            <a:off x="6289040" y="2189136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Analyzer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84243-0FE9-4ED2-A0E9-9AD77F16FB05}"/>
              </a:ext>
            </a:extLst>
          </p:cNvPr>
          <p:cNvSpPr/>
          <p:nvPr/>
        </p:nvSpPr>
        <p:spPr>
          <a:xfrm>
            <a:off x="6363056" y="3764146"/>
            <a:ext cx="33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Adjustable DIC prism</a:t>
            </a:r>
          </a:p>
        </p:txBody>
      </p:sp>
    </p:spTree>
    <p:extLst>
      <p:ext uri="{BB962C8B-B14F-4D97-AF65-F5344CB8AC3E}">
        <p14:creationId xmlns:p14="http://schemas.microsoft.com/office/powerpoint/2010/main" val="2419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 Scott W</dc:creator>
  <cp:lastModifiedBy>Harden, Scott W</cp:lastModifiedBy>
  <cp:revision>9</cp:revision>
  <dcterms:created xsi:type="dcterms:W3CDTF">2021-08-31T18:01:14Z</dcterms:created>
  <dcterms:modified xsi:type="dcterms:W3CDTF">2021-08-31T19:00:42Z</dcterms:modified>
</cp:coreProperties>
</file>