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9753600" cx="13004800"/>
  <p:notesSz cx="6858000" cy="9144000"/>
  <p:embeddedFontLs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regular.fntdata"/><Relationship Id="rId21" Type="http://schemas.openxmlformats.org/officeDocument/2006/relationships/slide" Target="slides/slide17.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lnSpc>
                <a:spcPct val="117999"/>
              </a:lnSpc>
              <a:spcBef>
                <a:spcPts val="0"/>
              </a:spcBef>
              <a:buNone/>
              <a:defRPr b="0" i="0" sz="2200" u="none" cap="none" strike="noStrike">
                <a:latin typeface="Helvetica Neue"/>
                <a:ea typeface="Helvetica Neue"/>
                <a:cs typeface="Helvetica Neue"/>
                <a:sym typeface="Helvetica Neue"/>
              </a:defRPr>
            </a:lvl1pPr>
            <a:lvl2pPr indent="228600" lvl="1" marL="457200" marR="0" rtl="0" algn="l">
              <a:lnSpc>
                <a:spcPct val="117999"/>
              </a:lnSpc>
              <a:spcBef>
                <a:spcPts val="0"/>
              </a:spcBef>
              <a:buNone/>
              <a:defRPr b="0" i="0" sz="2200" u="none" cap="none" strike="noStrike">
                <a:latin typeface="Helvetica Neue"/>
                <a:ea typeface="Helvetica Neue"/>
                <a:cs typeface="Helvetica Neue"/>
                <a:sym typeface="Helvetica Neue"/>
              </a:defRPr>
            </a:lvl2pPr>
            <a:lvl3pPr indent="457200" lvl="2" marL="914400" marR="0" rtl="0" algn="l">
              <a:lnSpc>
                <a:spcPct val="117999"/>
              </a:lnSpc>
              <a:spcBef>
                <a:spcPts val="0"/>
              </a:spcBef>
              <a:buNone/>
              <a:defRPr b="0" i="0" sz="2200" u="none" cap="none" strike="noStrike">
                <a:latin typeface="Helvetica Neue"/>
                <a:ea typeface="Helvetica Neue"/>
                <a:cs typeface="Helvetica Neue"/>
                <a:sym typeface="Helvetica Neue"/>
              </a:defRPr>
            </a:lvl3pPr>
            <a:lvl4pPr indent="685800" lvl="3" marL="1371600" marR="0" rtl="0" algn="l">
              <a:lnSpc>
                <a:spcPct val="117999"/>
              </a:lnSpc>
              <a:spcBef>
                <a:spcPts val="0"/>
              </a:spcBef>
              <a:buNone/>
              <a:defRPr b="0" i="0" sz="2200" u="none" cap="none" strike="noStrike">
                <a:latin typeface="Helvetica Neue"/>
                <a:ea typeface="Helvetica Neue"/>
                <a:cs typeface="Helvetica Neue"/>
                <a:sym typeface="Helvetica Neue"/>
              </a:defRPr>
            </a:lvl4pPr>
            <a:lvl5pPr indent="914400" lvl="4" marL="1828800" marR="0" rtl="0" algn="l">
              <a:lnSpc>
                <a:spcPct val="117999"/>
              </a:lnSpc>
              <a:spcBef>
                <a:spcPts val="0"/>
              </a:spcBef>
              <a:buNone/>
              <a:defRPr b="0" i="0" sz="2200" u="none" cap="none" strike="noStrike">
                <a:latin typeface="Helvetica Neue"/>
                <a:ea typeface="Helvetica Neue"/>
                <a:cs typeface="Helvetica Neue"/>
                <a:sym typeface="Helvetica Neue"/>
              </a:defRPr>
            </a:lvl5pPr>
            <a:lvl6pPr indent="1143000" lvl="5" marL="2286000" marR="0" rtl="0" algn="l">
              <a:lnSpc>
                <a:spcPct val="117999"/>
              </a:lnSpc>
              <a:spcBef>
                <a:spcPts val="0"/>
              </a:spcBef>
              <a:buNone/>
              <a:defRPr b="0" i="0" sz="2200" u="none" cap="none" strike="noStrike">
                <a:latin typeface="Helvetica Neue"/>
                <a:ea typeface="Helvetica Neue"/>
                <a:cs typeface="Helvetica Neue"/>
                <a:sym typeface="Helvetica Neue"/>
              </a:defRPr>
            </a:lvl6pPr>
            <a:lvl7pPr indent="1371600" lvl="6" marL="2743200" marR="0" rtl="0" algn="l">
              <a:lnSpc>
                <a:spcPct val="117999"/>
              </a:lnSpc>
              <a:spcBef>
                <a:spcPts val="0"/>
              </a:spcBef>
              <a:buNone/>
              <a:defRPr b="0" i="0" sz="2200" u="none" cap="none" strike="noStrike">
                <a:latin typeface="Helvetica Neue"/>
                <a:ea typeface="Helvetica Neue"/>
                <a:cs typeface="Helvetica Neue"/>
                <a:sym typeface="Helvetica Neue"/>
              </a:defRPr>
            </a:lvl7pPr>
            <a:lvl8pPr indent="1600200" lvl="7" marL="3200400" marR="0" rtl="0" algn="l">
              <a:lnSpc>
                <a:spcPct val="117999"/>
              </a:lnSpc>
              <a:spcBef>
                <a:spcPts val="0"/>
              </a:spcBef>
              <a:buNone/>
              <a:defRPr b="0" i="0" sz="2200" u="none" cap="none" strike="noStrike">
                <a:latin typeface="Helvetica Neue"/>
                <a:ea typeface="Helvetica Neue"/>
                <a:cs typeface="Helvetica Neue"/>
                <a:sym typeface="Helvetica Neue"/>
              </a:defRPr>
            </a:lvl8pPr>
            <a:lvl9pPr indent="1828800" lvl="8" marL="3657600" marR="0" rtl="0" algn="l">
              <a:lnSpc>
                <a:spcPct val="117999"/>
              </a:lnSpc>
              <a:spcBef>
                <a:spcPts val="0"/>
              </a:spcBef>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4" name="Shape 8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Make sure to expand the notes panel ☺</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53" name="Shape 15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What to know:</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-You can only use the order property on the child element of the parent container.</a:t>
            </a:r>
          </a:p>
          <a:p>
            <a:pPr indent="-342900" lvl="0" marL="342900" marR="0" rtl="0" algn="l">
              <a:lnSpc>
                <a:spcPct val="117999"/>
              </a:lnSpc>
              <a:spcBef>
                <a:spcPts val="0"/>
              </a:spcBef>
              <a:buSzPct val="100000"/>
              <a:buFont typeface="Helvetica Neue"/>
              <a:buChar char="-"/>
            </a:pPr>
            <a:r>
              <a:rPr b="0" i="0" lang="en-US" sz="2200" u="none" cap="none" strike="noStrike">
                <a:latin typeface="Helvetica Neue"/>
                <a:ea typeface="Helvetica Neue"/>
                <a:cs typeface="Helvetica Neue"/>
                <a:sym typeface="Helvetica Neue"/>
              </a:rPr>
              <a:t>Flexbox can be reordered with this simple property without restructuring the </a:t>
            </a:r>
          </a:p>
          <a:p>
            <a:pPr indent="-342900" lvl="0" marL="342900" marR="0" rtl="0" algn="l">
              <a:lnSpc>
                <a:spcPct val="117999"/>
              </a:lnSpc>
              <a:spcBef>
                <a:spcPts val="0"/>
              </a:spcBef>
              <a:buSzPct val="100000"/>
              <a:buFont typeface="Helvetica Neue"/>
              <a:buChar char="-"/>
            </a:pPr>
            <a:r>
              <a:rPr b="0" i="0" lang="en-US" sz="2200" u="none" cap="none" strike="noStrike">
                <a:latin typeface="Helvetica Neue"/>
                <a:ea typeface="Helvetica Neue"/>
                <a:cs typeface="Helvetica Neue"/>
                <a:sym typeface="Helvetica Neue"/>
              </a:rPr>
              <a:t> code.</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Things to remember: </a:t>
            </a:r>
          </a:p>
          <a:p>
            <a:pPr indent="-171450" lvl="0" marL="171450" marR="0" rtl="0" algn="l">
              <a:lnSpc>
                <a:spcPct val="117999"/>
              </a:lnSpc>
              <a:spcBef>
                <a:spcPts val="0"/>
              </a:spcBef>
              <a:buSzPct val="100000"/>
              <a:buFont typeface="Helvetica Neue"/>
              <a:buChar char="-"/>
            </a:pPr>
            <a:r>
              <a:rPr b="0" i="0" lang="en-US" sz="2200" u="none" cap="none" strike="noStrike">
                <a:latin typeface="Helvetica Neue"/>
                <a:ea typeface="Helvetica Neue"/>
                <a:cs typeface="Helvetica Neue"/>
                <a:sym typeface="Helvetica Neue"/>
              </a:rPr>
              <a:t>Source order is based off the way the elements are laid out in the source aka HTML.</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60" name="Shape 16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171450" lvl="0" marL="171450" marR="0" rtl="0" algn="l">
              <a:lnSpc>
                <a:spcPct val="117999"/>
              </a:lnSpc>
              <a:spcBef>
                <a:spcPts val="0"/>
              </a:spcBef>
              <a:buSzPct val="100000"/>
              <a:buFont typeface="Helvetica Neue"/>
              <a:buChar char="-"/>
            </a:pPr>
            <a:r>
              <a:rPr b="0" i="0" lang="en-US" sz="2200" u="none" cap="none" strike="noStrike">
                <a:latin typeface="Helvetica Neue"/>
                <a:ea typeface="Helvetica Neue"/>
                <a:cs typeface="Helvetica Neue"/>
                <a:sym typeface="Helvetica Neue"/>
              </a:rPr>
              <a:t>Just like the order property it only applies to children elements of the parent container.</a:t>
            </a:r>
          </a:p>
          <a:p>
            <a:pPr indent="-171450" lvl="0" marL="171450" marR="0" rtl="0" algn="l">
              <a:lnSpc>
                <a:spcPct val="117999"/>
              </a:lnSpc>
              <a:spcBef>
                <a:spcPts val="0"/>
              </a:spcBef>
              <a:buSzPct val="100000"/>
              <a:buFont typeface="Helvetica Neue"/>
              <a:buChar char="-"/>
            </a:pPr>
            <a:r>
              <a:rPr b="0" i="0" lang="en-US" sz="2200" u="none" cap="none" strike="noStrike">
                <a:latin typeface="Helvetica Neue"/>
                <a:ea typeface="Helvetica Neue"/>
                <a:cs typeface="Helvetica Neue"/>
                <a:sym typeface="Helvetica Neue"/>
              </a:rPr>
              <a:t>Overrides the property align-item’s values  /   Accepts the same values as align-items and its value for the specific item</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67" name="Shape 16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999"/>
              </a:lnSpc>
              <a:spcBef>
                <a:spcPts val="0"/>
              </a:spcBef>
              <a:spcAft>
                <a:spcPts val="0"/>
              </a:spcAft>
              <a:buSzPct val="25000"/>
              <a:buFont typeface="Helvetica Neue"/>
              <a:buNone/>
            </a:pPr>
            <a:r>
              <a:rPr b="0" i="0" lang="en-US" sz="2200" u="none" cap="none" strike="noStrike">
                <a:latin typeface="Helvetica Neue"/>
                <a:ea typeface="Helvetica Neue"/>
                <a:cs typeface="Helvetica Neue"/>
                <a:sym typeface="Helvetica Neue"/>
              </a:rPr>
              <a:t>Because flex-direction and flex-wrap are used so often together a shorthand property flex-flow was created to combine them.</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74" name="Shape 17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79" name="Shape 17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Wes Bos is this Canadian fellow who is the lead instructor at HackerYou and is involved with the Ladies Learning code where he teaches WordPress.  He has created several online courses some from Mastering Sublime Text to Es6.   I think he is awesome.  I initially got into Flexbox through running into this course via the interw-ebs.  Check out his videos they are free.</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88" name="Shape 18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Next we have Flexbox Froggy.  Again found this when I was learning all about Flexbox and thought it was a fun way to learn the Flexbox concepts.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97" name="Shape 19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Finally we have CSS-Tricks:  A Complete Guide To Flexbox.  I have this bookmarked and use it regularly   It goes into the background behind Flexbox as well as provides you with visuals of how to use the properties in your code.  If you haven’t yet checked out CSS-Tricks I highly recommend it.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2" name="Shape 9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Who am I and why do I want to talk to you about Flexbox. </a:t>
            </a: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 </a:t>
            </a: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First things first my name is Shaylee Hansen. I graduated from V School in the winter of 2015 in Python Web Development.  Since graduating from V School I have found employment as Jr Front End Developer in Park City, Interactive Developer intern in Salt Lake and currently ...  I'm an active member of Girl Develop IT, which is an organization that provides education and support for women interested in coding. Recently I have re-activated the PyladiesSLC as a co-organizer.</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spcAft>
                <a:spcPts val="0"/>
              </a:spcAft>
              <a:buSzPct val="25000"/>
              <a:buNone/>
            </a:pPr>
            <a:r>
              <a:rPr b="0" i="0" lang="en-US" sz="2200" u="none" cap="none" strike="noStrike">
                <a:latin typeface="Helvetica Neue"/>
                <a:ea typeface="Helvetica Neue"/>
                <a:cs typeface="Helvetica Neue"/>
                <a:sym typeface="Helvetica Neue"/>
              </a:rPr>
              <a:t>So why do I want to talk to you about Flexbox?  Well I wanted to share my knowledge with you today in hopes of providing you with a better understanding of CSS then I had when I started out as a junior dev. When you first start out there are so many things you are required to know and it can be hard to figure out what it is you really need to know.  Well today I am here to tell you, Flexbox is definitely one of those things you will want to know.</a:t>
            </a:r>
          </a:p>
          <a:p>
            <a:pPr indent="0" lvl="0" marL="0" marR="0" rtl="0" algn="l">
              <a:lnSpc>
                <a:spcPct val="117999"/>
              </a:lnSpc>
              <a:spcBef>
                <a:spcPts val="0"/>
              </a:spcBef>
              <a:spcAft>
                <a:spcPts val="0"/>
              </a:spcAft>
              <a:buSzPct val="25000"/>
              <a:buFont typeface="Helvetica Neue"/>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spcAft>
                <a:spcPts val="0"/>
              </a:spcAft>
              <a:buSzPct val="25000"/>
              <a:buFont typeface="Helvetica Neue"/>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spcAft>
                <a:spcPts val="0"/>
              </a:spcAft>
              <a:buSzPct val="25000"/>
              <a:buFont typeface="Helvetica Neue"/>
              <a:buNone/>
            </a:pPr>
            <a:r>
              <a:rPr b="0" i="0" lang="en-US" sz="2200" u="none" cap="none" strike="noStrike">
                <a:latin typeface="Helvetica Neue"/>
                <a:ea typeface="Helvetica Neue"/>
                <a:cs typeface="Helvetica Neue"/>
                <a:sym typeface="Helvetica Neue"/>
              </a:rPr>
              <a:t>Disclaimer: I do not consider myself a Flexbox master.  I’m just another junior developer like yourselves sharing what I have learned to help make your life easier.  So today's discussion is by no means a comprehensive guide but more of a general overview to get you familiar with and excited to use Flexbox</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First, I will start out by going over what Flexbox is and why we should use it.  After that I will explain the in’s and out’s of Flexbox by providing coding samples through demonstration.( I will be using CodePen if you would like to follow along) I will end with providing you a few links to resources on Flexbox.</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3" name="Shape 10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Flexbox: - Make sure to click to make bubbles appear</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Have you ever tried to align elements in CSS and found it to be very challenging and more of an effort then you expect? What about creating a navigation bar without using Bootstrap? Or trying to make your webpage responsive.  If so, I empathize with you.  I’ve been in your shoes and have spent countless hours trying to create perfectly aligned nav bars, text and images that appear perfectly aligned.  Not to mention making sure everything on my web page is responsive from mobile all the way up to desktop.  It can be quite the feat. </a:t>
            </a:r>
          </a:p>
          <a:p>
            <a:pPr indent="0" lvl="0" marL="0" marR="0" rtl="0" algn="l">
              <a:lnSpc>
                <a:spcPct val="117999"/>
              </a:lnSpc>
              <a:spcBef>
                <a:spcPts val="0"/>
              </a:spcBef>
              <a:spcAft>
                <a:spcPts val="0"/>
              </a:spcAft>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spcAft>
                <a:spcPts val="0"/>
              </a:spcAft>
              <a:buSzPct val="25000"/>
              <a:buFont typeface="Helvetica Neue"/>
              <a:buNone/>
            </a:pPr>
            <a:r>
              <a:rPr b="0" i="0" lang="en-US" sz="2200" u="none" cap="none" strike="noStrike">
                <a:latin typeface="Helvetica Neue"/>
                <a:ea typeface="Helvetica Neue"/>
                <a:cs typeface="Helvetica Neue"/>
                <a:sym typeface="Helvetica Neue"/>
              </a:rPr>
              <a:t>Well I’m here to tell you that this problem has been solved, and been solved through CSS.  Yes you heard right CSS has properties that will allow you to align elements as well as keep them responsive with ease without relying on a framework to do so. These new properties are called the Flexbox layout.  Like I stated before the main idea behind the flex layout is to give the container you are styling the ability to alter its items based on their height, width and order to best fill the available space in AND…. here it comes ….to accommodate to all kinds of displays and devices.  So what does this mean?  It means all of those pesky problems you ran into with trying to align elements just so,  as well as making them responsive has just become a lost easier. Say goodbye to using tons of media queries and say hello to Flexbox.</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spcAft>
                <a:spcPts val="0"/>
              </a:spcAft>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SzPct val="25000"/>
              <a:buFont typeface="Helvetica Neue"/>
              <a:buNone/>
            </a:pPr>
            <a:r>
              <a:t/>
            </a:r>
            <a:endParaRPr b="0" i="0" sz="22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SzPct val="25000"/>
              <a:buFont typeface="Helvetica Neue"/>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spcAft>
                <a:spcPts val="0"/>
              </a:spcAft>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SzPct val="25000"/>
              <a:buFont typeface="Helvetica Neue"/>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1" name="Shape 11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Ok, I’m sold, so how do I get started?</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We will start with the creating a  .parent-container class which we will then apply the property display with the value of flex.</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This activates the container so we are able to use the rest of the display properties.</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8" name="Shape 1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After you set the display you then need to decide what direction you want your elements to go. </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Do you want them to align horizontally (  in a row ) or vertically (in a  column )?  </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Some things to note:</a:t>
            </a: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   In Flexbox  the row is automatic by default so you don’t need to declare flex-direction: row unless you really want to.</a:t>
            </a: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  You can also choose to display your column or row in reverse order by including row-reverse or column-reverse.</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25" name="Shape 12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Justify-content</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    Defines alignment along the main axis.  Think left to right, like a hot dog fold</a:t>
            </a:r>
          </a:p>
          <a:p>
            <a:pPr indent="-171450" lvl="0" marL="171450" marR="0" rtl="0" algn="l">
              <a:lnSpc>
                <a:spcPct val="117999"/>
              </a:lnSpc>
              <a:spcBef>
                <a:spcPts val="0"/>
              </a:spcBef>
              <a:buSzPct val="100000"/>
              <a:buFont typeface="Helvetica Neue"/>
              <a:buChar char="-"/>
            </a:pPr>
            <a:r>
              <a:rPr b="0" i="0" lang="en-US" sz="2200" u="none" cap="none" strike="noStrike">
                <a:latin typeface="Helvetica Neue"/>
                <a:ea typeface="Helvetica Neue"/>
                <a:cs typeface="Helvetica Neue"/>
                <a:sym typeface="Helvetica Neue"/>
              </a:rPr>
              <a:t> Works in conjunction with the property flex-direction: row</a:t>
            </a:r>
          </a:p>
          <a:p>
            <a:pPr indent="-171450" lvl="0" marL="171450" marR="0" rtl="0" algn="l">
              <a:lnSpc>
                <a:spcPct val="117999"/>
              </a:lnSpc>
              <a:spcBef>
                <a:spcPts val="0"/>
              </a:spcBef>
              <a:buSzPct val="100000"/>
              <a:buFont typeface="Helvetica Neue"/>
              <a:buChar char="-"/>
            </a:pPr>
            <a:r>
              <a:rPr b="0" i="0" lang="en-US" sz="2200" u="none" cap="none" strike="noStrike">
                <a:latin typeface="Helvetica Neue"/>
                <a:ea typeface="Helvetica Neue"/>
                <a:cs typeface="Helvetica Neue"/>
                <a:sym typeface="Helvetica Neue"/>
              </a:rPr>
              <a:t>Includes  five properties: flex-start, flex-end, space-between, space-around, center</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32" name="Shape 13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   Default behavior for how flex-items are laid out along the cross axis of the current line.  Think top to bottom. Like a hamburger fold.</a:t>
            </a:r>
          </a:p>
          <a:p>
            <a:pPr indent="-171450" lvl="0" marL="171450" marR="0" rtl="0" algn="l">
              <a:lnSpc>
                <a:spcPct val="117999"/>
              </a:lnSpc>
              <a:spcBef>
                <a:spcPts val="0"/>
              </a:spcBef>
              <a:buSzPct val="100000"/>
              <a:buFont typeface="Helvetica Neue"/>
              <a:buChar char="-"/>
            </a:pPr>
            <a:r>
              <a:rPr b="0" i="0" lang="en-US" sz="2200" u="none" cap="none" strike="noStrike">
                <a:latin typeface="Helvetica Neue"/>
                <a:ea typeface="Helvetica Neue"/>
                <a:cs typeface="Helvetica Neue"/>
                <a:sym typeface="Helvetica Neue"/>
              </a:rPr>
              <a:t>Works in conjunction with the property flex-direction: column</a:t>
            </a:r>
          </a:p>
          <a:p>
            <a:pPr indent="-171450" lvl="0" marL="171450" marR="0" rtl="0" algn="l">
              <a:lnSpc>
                <a:spcPct val="117999"/>
              </a:lnSpc>
              <a:spcBef>
                <a:spcPts val="0"/>
              </a:spcBef>
              <a:buSzPct val="100000"/>
              <a:buFont typeface="Helvetica Neue"/>
              <a:buChar char="-"/>
            </a:pPr>
            <a:r>
              <a:rPr b="0" i="0" lang="en-US" sz="2200" u="none" cap="none" strike="noStrike">
                <a:latin typeface="Helvetica Neue"/>
                <a:ea typeface="Helvetica Neue"/>
                <a:cs typeface="Helvetica Neue"/>
                <a:sym typeface="Helvetica Neue"/>
              </a:rPr>
              <a:t>Includes  five properties: flex-start, flex-end, center, baseline, stretch</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39" name="Shape 13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Font typeface="Helvetica Neue"/>
              <a:buNone/>
            </a:pPr>
            <a:r>
              <a:t/>
            </a:r>
            <a:endParaRPr b="0" i="0" sz="24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ct val="25000"/>
              <a:buFont typeface="Helvetica Neue"/>
              <a:buNone/>
            </a:pPr>
            <a:r>
              <a:rPr b="0" i="0" lang="en-US" sz="2400" u="none" cap="none" strike="noStrike">
                <a:solidFill>
                  <a:schemeClr val="dk1"/>
                </a:solidFill>
                <a:latin typeface="Helvetica Neue"/>
                <a:ea typeface="Helvetica Neue"/>
                <a:cs typeface="Helvetica Neue"/>
                <a:sym typeface="Helvetica Neue"/>
              </a:rPr>
              <a:t>-Applies to multi-line flex containers.  So when there is only one line of flex items the property will have no effect.</a:t>
            </a:r>
          </a:p>
          <a:p>
            <a:pPr indent="0" lvl="0" marL="0" marR="0" rtl="0" algn="l">
              <a:lnSpc>
                <a:spcPct val="100000"/>
              </a:lnSpc>
              <a:spcBef>
                <a:spcPts val="0"/>
              </a:spcBef>
              <a:spcAft>
                <a:spcPts val="0"/>
              </a:spcAft>
              <a:buSzPct val="25000"/>
              <a:buFont typeface="Helvetica Neue"/>
              <a:buNone/>
            </a:pPr>
            <a:r>
              <a:t/>
            </a:r>
            <a:endParaRPr b="0" i="0" sz="22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SzPct val="25000"/>
              <a:buFont typeface="Helvetica Neue"/>
              <a:buNone/>
            </a:pPr>
            <a:r>
              <a:rPr b="0" i="0" lang="en-US" sz="2200" u="none" cap="none" strike="noStrike">
                <a:latin typeface="Helvetica Neue"/>
                <a:ea typeface="Helvetica Neue"/>
                <a:cs typeface="Helvetica Neue"/>
                <a:sym typeface="Helvetica Neue"/>
              </a:rPr>
              <a:t>-This can be confusing, but align-content determines the spacing between lines, while align-items determines how items as a whole are aligned within the container.  When there is only one line, align-content has no effect.</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46" name="Shape 14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171450" lvl="0" marL="171450" marR="0" rtl="0" algn="l">
              <a:lnSpc>
                <a:spcPct val="100000"/>
              </a:lnSpc>
              <a:spcBef>
                <a:spcPts val="0"/>
              </a:spcBef>
              <a:spcAft>
                <a:spcPts val="0"/>
              </a:spcAft>
              <a:buSzPct val="100000"/>
              <a:buFont typeface="Helvetica Neue"/>
              <a:buNone/>
            </a:pPr>
            <a:r>
              <a:t/>
            </a:r>
            <a:endParaRPr b="0" i="0" sz="2400" u="none" cap="none" strike="noStrike">
              <a:solidFill>
                <a:schemeClr val="dk1"/>
              </a:solidFill>
              <a:latin typeface="Helvetica Neue"/>
              <a:ea typeface="Helvetica Neue"/>
              <a:cs typeface="Helvetica Neue"/>
              <a:sym typeface="Helvetica Neue"/>
            </a:endParaRPr>
          </a:p>
          <a:p>
            <a:pPr indent="-171450" lvl="0" marL="171450" marR="0" rtl="0" algn="l">
              <a:lnSpc>
                <a:spcPct val="100000"/>
              </a:lnSpc>
              <a:spcBef>
                <a:spcPts val="0"/>
              </a:spcBef>
              <a:spcAft>
                <a:spcPts val="0"/>
              </a:spcAft>
              <a:buClr>
                <a:schemeClr val="dk1"/>
              </a:buClr>
              <a:buSzPct val="100000"/>
              <a:buFont typeface="Helvetica Neue"/>
              <a:buChar char="-"/>
            </a:pPr>
            <a:r>
              <a:rPr b="0" i="0" lang="en-US" sz="2400" u="none" cap="none" strike="noStrike">
                <a:solidFill>
                  <a:schemeClr val="dk1"/>
                </a:solidFill>
                <a:latin typeface="Helvetica Neue"/>
                <a:ea typeface="Helvetica Neue"/>
                <a:cs typeface="Helvetica Neue"/>
                <a:sym typeface="Helvetica Neue"/>
              </a:rPr>
              <a:t>By default flex items will try to fit onto one line as you saw early. </a:t>
            </a:r>
          </a:p>
          <a:p>
            <a:pPr indent="-171450" lvl="0" marL="171450" marR="0" rtl="0" algn="l">
              <a:lnSpc>
                <a:spcPct val="100000"/>
              </a:lnSpc>
              <a:spcBef>
                <a:spcPts val="0"/>
              </a:spcBef>
              <a:spcAft>
                <a:spcPts val="0"/>
              </a:spcAft>
              <a:buClr>
                <a:schemeClr val="dk1"/>
              </a:buClr>
              <a:buSzPct val="100000"/>
              <a:buFont typeface="Helvetica Neue"/>
              <a:buChar char="-"/>
            </a:pPr>
            <a:r>
              <a:rPr b="0" i="0" lang="en-US" sz="2400" u="none" cap="none" strike="noStrike">
                <a:solidFill>
                  <a:schemeClr val="dk1"/>
                </a:solidFill>
                <a:latin typeface="Helvetica Neue"/>
                <a:ea typeface="Helvetica Neue"/>
                <a:cs typeface="Helvetica Neue"/>
                <a:sym typeface="Helvetica Neue"/>
              </a:rPr>
              <a:t>That can be changed to allow items to wrap as needed within the property </a:t>
            </a:r>
          </a:p>
          <a:p>
            <a:pPr indent="-171450" lvl="0" marL="171450" marR="0" rtl="0" algn="l">
              <a:lnSpc>
                <a:spcPct val="100000"/>
              </a:lnSpc>
              <a:spcBef>
                <a:spcPts val="0"/>
              </a:spcBef>
              <a:spcAft>
                <a:spcPts val="0"/>
              </a:spcAft>
              <a:buSzPct val="100000"/>
              <a:buFont typeface="Helvetica Neue"/>
              <a:buChar char="-"/>
            </a:pPr>
            <a:r>
              <a:rPr b="0" i="0" lang="en-US" sz="2200" u="none" cap="none" strike="noStrike">
                <a:latin typeface="Helvetica Neue"/>
                <a:ea typeface="Helvetica Neue"/>
                <a:cs typeface="Helvetica Neue"/>
                <a:sym typeface="Helvetica Neue"/>
              </a:rPr>
              <a:t>Includes three property values: wrap, no-wrap, and wrap-reverse</a:t>
            </a:r>
          </a:p>
          <a:p>
            <a:pPr indent="-171450" lvl="0" marL="171450" marR="0" rtl="0" algn="l">
              <a:lnSpc>
                <a:spcPct val="100000"/>
              </a:lnSpc>
              <a:spcBef>
                <a:spcPts val="0"/>
              </a:spcBef>
              <a:spcAft>
                <a:spcPts val="0"/>
              </a:spcAft>
              <a:buClr>
                <a:schemeClr val="dk1"/>
              </a:buClr>
              <a:buSzPct val="100000"/>
              <a:buFont typeface="Helvetica Neue"/>
              <a:buChar char="-"/>
            </a:pPr>
            <a:r>
              <a:rPr b="0" i="0" lang="en-US" sz="2400" u="none" cap="none" strike="noStrike">
                <a:solidFill>
                  <a:schemeClr val="dk1"/>
                </a:solidFill>
                <a:latin typeface="Helvetica Neue"/>
                <a:ea typeface="Helvetica Neue"/>
                <a:cs typeface="Helvetica Neue"/>
                <a:sym typeface="Helvetica Neue"/>
              </a:rPr>
              <a:t>If wrapping is allowed  it also enables you to control the direction in which lines are stacked.</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buSzPct val="25000"/>
              <a:buNone/>
            </a:pPr>
            <a:r>
              <a:rPr b="0" i="0" lang="en-US" sz="2200" u="none" cap="none" strike="noStrike">
                <a:latin typeface="Helvetica Neue"/>
                <a:ea typeface="Helvetica Neue"/>
                <a:cs typeface="Helvetica Neue"/>
                <a:sym typeface="Helvetica Neue"/>
              </a:rPr>
              <a:t>Note to self:  On code pen maximize and minimize browser.</a:t>
            </a:r>
          </a:p>
          <a:p>
            <a:pPr indent="0" lvl="0" marL="0" marR="0" rtl="0" algn="l">
              <a:lnSpc>
                <a:spcPct val="117999"/>
              </a:lnSpc>
              <a:spcBef>
                <a:spcPts val="0"/>
              </a:spcBef>
              <a:buSzPct val="25000"/>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amp; Subtitle">
    <p:bg>
      <p:bgPr>
        <a:solidFill>
          <a:srgbClr val="222222"/>
        </a:solidFill>
      </p:bgPr>
    </p:bg>
    <p:spTree>
      <p:nvGrpSpPr>
        <p:cNvPr id="10" name="Shape 10"/>
        <p:cNvGrpSpPr/>
        <p:nvPr/>
      </p:nvGrpSpPr>
      <p:grpSpPr>
        <a:xfrm>
          <a:off x="0" y="0"/>
          <a:ext cx="0" cy="0"/>
          <a:chOff x="0" y="0"/>
          <a:chExt cx="0" cy="0"/>
        </a:xfrm>
      </p:grpSpPr>
      <p:cxnSp>
        <p:nvCxnSpPr>
          <p:cNvPr id="11" name="Shape 11"/>
          <p:cNvCxnSpPr/>
          <p:nvPr/>
        </p:nvCxnSpPr>
        <p:spPr>
          <a:xfrm flipH="1" rot="10800000">
            <a:off x="406400" y="6140894"/>
            <a:ext cx="12192000" cy="263"/>
          </a:xfrm>
          <a:prstGeom prst="straightConnector1">
            <a:avLst/>
          </a:prstGeom>
          <a:noFill/>
          <a:ln cap="flat" cmpd="sng" w="38100">
            <a:solidFill>
              <a:srgbClr val="A6AAA9"/>
            </a:solidFill>
            <a:prstDash val="solid"/>
            <a:miter/>
            <a:headEnd len="med" w="med" type="none"/>
            <a:tailEnd len="med" w="med" type="none"/>
          </a:ln>
        </p:spPr>
      </p:cxnSp>
      <p:sp>
        <p:nvSpPr>
          <p:cNvPr id="12" name="Shape 12"/>
          <p:cNvSpPr txBox="1"/>
          <p:nvPr>
            <p:ph type="title"/>
          </p:nvPr>
        </p:nvSpPr>
        <p:spPr>
          <a:xfrm>
            <a:off x="406400" y="6426200"/>
            <a:ext cx="12192000" cy="2705100"/>
          </a:xfrm>
          <a:prstGeom prst="rect">
            <a:avLst/>
          </a:prstGeom>
          <a:noFill/>
          <a:ln>
            <a:noFill/>
          </a:ln>
        </p:spPr>
        <p:txBody>
          <a:bodyPr anchorCtr="0" anchor="t" bIns="91425" lIns="91425" rIns="91425" tIns="91425"/>
          <a:lstStyle>
            <a:lvl1pPr indent="0" lvl="0" marL="0" marR="0" rtl="0" algn="l">
              <a:lnSpc>
                <a:spcPct val="80000"/>
              </a:lnSpc>
              <a:spcBef>
                <a:spcPts val="0"/>
              </a:spcBef>
              <a:spcAft>
                <a:spcPts val="0"/>
              </a:spcAft>
              <a:buClr>
                <a:schemeClr val="accent1"/>
              </a:buClr>
              <a:buFont typeface="Arial"/>
              <a:buNone/>
              <a:defRPr b="0" i="0" sz="17000" u="none" cap="none" strike="noStrike">
                <a:solidFill>
                  <a:schemeClr val="accent1"/>
                </a:solidFill>
                <a:latin typeface="Arial"/>
                <a:ea typeface="Arial"/>
                <a:cs typeface="Arial"/>
                <a:sym typeface="Arial"/>
              </a:defRPr>
            </a:lvl1pPr>
            <a:lvl2pPr indent="228600" lvl="1"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2pPr>
            <a:lvl3pPr indent="457200" lvl="2"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3pPr>
            <a:lvl4pPr indent="685800" lvl="3"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4pPr>
            <a:lvl5pPr indent="914400" lvl="4"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5pPr>
            <a:lvl6pPr indent="1143000" lvl="5"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6pPr>
            <a:lvl7pPr indent="1371600" lvl="6"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7pPr>
            <a:lvl8pPr indent="1600200" lvl="7"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8pPr>
            <a:lvl9pPr indent="1828800" lvl="8"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9pPr>
          </a:lstStyle>
          <a:p/>
        </p:txBody>
      </p:sp>
      <p:sp>
        <p:nvSpPr>
          <p:cNvPr id="13" name="Shape 13"/>
          <p:cNvSpPr txBox="1"/>
          <p:nvPr>
            <p:ph idx="1" type="body"/>
          </p:nvPr>
        </p:nvSpPr>
        <p:spPr>
          <a:xfrm>
            <a:off x="406400" y="4267200"/>
            <a:ext cx="12192000" cy="1803400"/>
          </a:xfrm>
          <a:prstGeom prst="rect">
            <a:avLst/>
          </a:prstGeom>
          <a:noFill/>
          <a:ln>
            <a:noFill/>
          </a:ln>
        </p:spPr>
        <p:txBody>
          <a:bodyPr anchorCtr="0" anchor="b" bIns="91425" lIns="91425" rIns="91425" tIns="91425"/>
          <a:lstStyle>
            <a:lvl1pPr indent="0" lvl="0"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1pPr>
            <a:lvl2pPr indent="228600" lvl="1"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2pPr>
            <a:lvl3pPr indent="457200" lvl="2"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3pPr>
            <a:lvl4pPr indent="685800" lvl="3"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4pPr>
            <a:lvl5pPr indent="914400" lvl="4"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14" name="Shape 14"/>
          <p:cNvSpPr txBox="1"/>
          <p:nvPr>
            <p:ph idx="12" type="sldNum"/>
          </p:nvPr>
        </p:nvSpPr>
        <p:spPr>
          <a:xfrm>
            <a:off x="12194439"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Alt">
    <p:spTree>
      <p:nvGrpSpPr>
        <p:cNvPr id="50" name="Shape 50"/>
        <p:cNvGrpSpPr/>
        <p:nvPr/>
      </p:nvGrpSpPr>
      <p:grpSpPr>
        <a:xfrm>
          <a:off x="0" y="0"/>
          <a:ext cx="0" cy="0"/>
          <a:chOff x="0" y="0"/>
          <a:chExt cx="0" cy="0"/>
        </a:xfrm>
      </p:grpSpPr>
      <p:sp>
        <p:nvSpPr>
          <p:cNvPr id="51" name="Shape 51"/>
          <p:cNvSpPr txBox="1"/>
          <p:nvPr>
            <p:ph idx="1" type="body"/>
          </p:nvPr>
        </p:nvSpPr>
        <p:spPr>
          <a:xfrm>
            <a:off x="406400" y="457200"/>
            <a:ext cx="11176000" cy="457200"/>
          </a:xfrm>
          <a:prstGeom prst="rect">
            <a:avLst/>
          </a:prstGeom>
          <a:noFill/>
          <a:ln>
            <a:noFill/>
          </a:ln>
        </p:spPr>
        <p:txBody>
          <a:bodyPr anchorCtr="0" anchor="b" bIns="91425" lIns="91425" rIns="91425" tIns="91425"/>
          <a:lstStyle>
            <a:lvl1pPr indent="0" lvl="0" marL="0" marR="0" rtl="0" algn="l">
              <a:lnSpc>
                <a:spcPct val="80000"/>
              </a:lnSpc>
              <a:spcBef>
                <a:spcPts val="0"/>
              </a:spcBef>
              <a:spcAft>
                <a:spcPts val="0"/>
              </a:spcAft>
              <a:buClr>
                <a:srgbClr val="838787"/>
              </a:buClr>
              <a:buFont typeface="Avenir"/>
              <a:buNone/>
              <a:defRPr b="0" i="0" sz="2400" u="none" cap="none" strike="noStrike">
                <a:solidFill>
                  <a:srgbClr val="838787"/>
                </a:solidFill>
                <a:latin typeface="Arial"/>
                <a:ea typeface="Arial"/>
                <a:cs typeface="Arial"/>
                <a:sym typeface="Arial"/>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52" name="Shape 52"/>
          <p:cNvSpPr txBox="1"/>
          <p:nvPr>
            <p:ph type="title"/>
          </p:nvPr>
        </p:nvSpPr>
        <p:spPr>
          <a:xfrm>
            <a:off x="406400" y="1536700"/>
            <a:ext cx="12192000" cy="723900"/>
          </a:xfrm>
          <a:prstGeom prst="rect">
            <a:avLst/>
          </a:prstGeom>
          <a:noFill/>
          <a:ln>
            <a:noFill/>
          </a:ln>
        </p:spPr>
        <p:txBody>
          <a:bodyPr anchorCtr="0" anchor="t" bIns="91425" lIns="91425" rIns="91425" tIns="91425"/>
          <a:lstStyle>
            <a:lvl1pPr indent="0" lvl="0"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1pPr>
            <a:lvl2pPr indent="228600" lvl="1"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2pPr>
            <a:lvl3pPr indent="457200" lvl="2"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3pPr>
            <a:lvl4pPr indent="685800" lvl="3"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4pPr>
            <a:lvl5pPr indent="914400" lvl="4"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5pPr>
            <a:lvl6pPr indent="1143000" lvl="5"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6pPr>
            <a:lvl7pPr indent="1371600" lvl="6"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7pPr>
            <a:lvl8pPr indent="1600200" lvl="7"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8pPr>
            <a:lvl9pPr indent="1828800" lvl="8"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9pPr>
          </a:lstStyle>
          <a:p/>
        </p:txBody>
      </p:sp>
      <p:sp>
        <p:nvSpPr>
          <p:cNvPr id="53" name="Shape 53"/>
          <p:cNvSpPr txBox="1"/>
          <p:nvPr>
            <p:ph idx="2" type="body"/>
          </p:nvPr>
        </p:nvSpPr>
        <p:spPr>
          <a:xfrm>
            <a:off x="406400" y="2743200"/>
            <a:ext cx="12192000" cy="6108700"/>
          </a:xfrm>
          <a:prstGeom prst="rect">
            <a:avLst/>
          </a:prstGeom>
          <a:noFill/>
          <a:ln>
            <a:noFill/>
          </a:ln>
        </p:spPr>
        <p:txBody>
          <a:bodyPr anchorCtr="0" anchor="t" bIns="91425" lIns="91425" rIns="91425" tIns="91425"/>
          <a:lstStyle>
            <a:lvl1pPr indent="-217807" lvl="0" marL="444500" marR="0" rtl="0" algn="l">
              <a:lnSpc>
                <a:spcPct val="100000"/>
              </a:lnSpc>
              <a:spcBef>
                <a:spcPts val="2800"/>
              </a:spcBef>
              <a:spcAft>
                <a:spcPts val="0"/>
              </a:spcAft>
              <a:buClr>
                <a:schemeClr val="accent1"/>
              </a:buClr>
              <a:buSzPct val="104999"/>
              <a:buFont typeface="Avenir"/>
              <a:buChar char="▸"/>
              <a:defRPr b="0" i="0" sz="3400" u="none" cap="none" strike="noStrike">
                <a:solidFill>
                  <a:srgbClr val="838787"/>
                </a:solidFill>
                <a:latin typeface="Avenir"/>
                <a:ea typeface="Avenir"/>
                <a:cs typeface="Avenir"/>
                <a:sym typeface="Avenir"/>
              </a:defRPr>
            </a:lvl1pPr>
            <a:lvl2pPr indent="-217807" lvl="1" marL="889000" marR="0" rtl="0" algn="l">
              <a:lnSpc>
                <a:spcPct val="100000"/>
              </a:lnSpc>
              <a:spcBef>
                <a:spcPts val="2800"/>
              </a:spcBef>
              <a:spcAft>
                <a:spcPts val="0"/>
              </a:spcAft>
              <a:buClr>
                <a:schemeClr val="accent1"/>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chemeClr val="accent1"/>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chemeClr val="accent1"/>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chemeClr val="accent1"/>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54" name="Shape 54"/>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Bullets &amp; Photo">
    <p:bg>
      <p:bgPr>
        <a:solidFill>
          <a:srgbClr val="222222"/>
        </a:solidFill>
      </p:bgPr>
    </p:bg>
    <p:spTree>
      <p:nvGrpSpPr>
        <p:cNvPr id="55" name="Shape 55"/>
        <p:cNvGrpSpPr/>
        <p:nvPr/>
      </p:nvGrpSpPr>
      <p:grpSpPr>
        <a:xfrm>
          <a:off x="0" y="0"/>
          <a:ext cx="0" cy="0"/>
          <a:chOff x="0" y="0"/>
          <a:chExt cx="0" cy="0"/>
        </a:xfrm>
      </p:grpSpPr>
      <p:sp>
        <p:nvSpPr>
          <p:cNvPr id="56" name="Shape 56"/>
          <p:cNvSpPr txBox="1"/>
          <p:nvPr>
            <p:ph idx="1" type="body"/>
          </p:nvPr>
        </p:nvSpPr>
        <p:spPr>
          <a:xfrm>
            <a:off x="406400" y="457200"/>
            <a:ext cx="11176000" cy="457200"/>
          </a:xfrm>
          <a:prstGeom prst="rect">
            <a:avLst/>
          </a:prstGeom>
          <a:noFill/>
          <a:ln>
            <a:noFill/>
          </a:ln>
        </p:spPr>
        <p:txBody>
          <a:bodyPr anchorCtr="0" anchor="b" bIns="91425" lIns="91425" rIns="91425" tIns="91425"/>
          <a:lstStyle>
            <a:lvl1pPr indent="0" lvl="0" marL="0" marR="0" rtl="0" algn="l">
              <a:lnSpc>
                <a:spcPct val="80000"/>
              </a:lnSpc>
              <a:spcBef>
                <a:spcPts val="0"/>
              </a:spcBef>
              <a:spcAft>
                <a:spcPts val="0"/>
              </a:spcAft>
              <a:buClr>
                <a:srgbClr val="838787"/>
              </a:buClr>
              <a:buFont typeface="Avenir"/>
              <a:buNone/>
              <a:defRPr b="0" i="0" sz="2400" u="none" cap="none" strike="noStrike">
                <a:solidFill>
                  <a:srgbClr val="838787"/>
                </a:solidFill>
                <a:latin typeface="Arial"/>
                <a:ea typeface="Arial"/>
                <a:cs typeface="Arial"/>
                <a:sym typeface="Arial"/>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57" name="Shape 57"/>
          <p:cNvSpPr/>
          <p:nvPr>
            <p:ph idx="2" type="pic"/>
          </p:nvPr>
        </p:nvSpPr>
        <p:spPr>
          <a:xfrm>
            <a:off x="7112000" y="1536700"/>
            <a:ext cx="5486399" cy="7797800"/>
          </a:xfrm>
          <a:prstGeom prst="rect">
            <a:avLst/>
          </a:prstGeom>
          <a:noFill/>
          <a:ln>
            <a:noFill/>
          </a:ln>
        </p:spPr>
        <p:txBody>
          <a:bodyPr anchorCtr="0" anchor="t" bIns="91425" lIns="91425" rIns="91425" tIns="91425"/>
          <a:lstStyle>
            <a:lvl1pPr indent="-217807" lvl="0" marL="444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58" name="Shape 58"/>
          <p:cNvSpPr txBox="1"/>
          <p:nvPr>
            <p:ph type="title"/>
          </p:nvPr>
        </p:nvSpPr>
        <p:spPr>
          <a:xfrm>
            <a:off x="406400" y="1536700"/>
            <a:ext cx="6299200" cy="723900"/>
          </a:xfrm>
          <a:prstGeom prst="rect">
            <a:avLst/>
          </a:prstGeom>
          <a:noFill/>
          <a:ln>
            <a:noFill/>
          </a:ln>
        </p:spPr>
        <p:txBody>
          <a:bodyPr anchorCtr="0" anchor="t" bIns="91425" lIns="91425" rIns="91425" tIns="91425"/>
          <a:lstStyle>
            <a:lvl1pPr indent="0" lvl="0"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1pPr>
            <a:lvl2pPr indent="228600" lvl="1"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2pPr>
            <a:lvl3pPr indent="457200" lvl="2"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3pPr>
            <a:lvl4pPr indent="685800" lvl="3"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4pPr>
            <a:lvl5pPr indent="914400" lvl="4"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5pPr>
            <a:lvl6pPr indent="1143000" lvl="5"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6pPr>
            <a:lvl7pPr indent="1371600" lvl="6"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7pPr>
            <a:lvl8pPr indent="1600200" lvl="7"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8pPr>
            <a:lvl9pPr indent="1828800" lvl="8"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9pPr>
          </a:lstStyle>
          <a:p/>
        </p:txBody>
      </p:sp>
      <p:sp>
        <p:nvSpPr>
          <p:cNvPr id="59" name="Shape 59"/>
          <p:cNvSpPr txBox="1"/>
          <p:nvPr>
            <p:ph idx="3" type="body"/>
          </p:nvPr>
        </p:nvSpPr>
        <p:spPr>
          <a:xfrm>
            <a:off x="406400" y="2743200"/>
            <a:ext cx="6299200" cy="6108700"/>
          </a:xfrm>
          <a:prstGeom prst="rect">
            <a:avLst/>
          </a:prstGeom>
          <a:noFill/>
          <a:ln>
            <a:noFill/>
          </a:ln>
        </p:spPr>
        <p:txBody>
          <a:bodyPr anchorCtr="0" anchor="t" bIns="91425" lIns="91425" rIns="91425" tIns="91425"/>
          <a:lstStyle>
            <a:lvl1pPr indent="-257811" lvl="0" marL="444500" marR="0" rtl="0" algn="l">
              <a:lnSpc>
                <a:spcPct val="100000"/>
              </a:lnSpc>
              <a:spcBef>
                <a:spcPts val="2800"/>
              </a:spcBef>
              <a:spcAft>
                <a:spcPts val="0"/>
              </a:spcAft>
              <a:buClr>
                <a:schemeClr val="accent1"/>
              </a:buClr>
              <a:buSzPct val="104998"/>
              <a:buFont typeface="Avenir"/>
              <a:buChar char="▸"/>
              <a:defRPr b="0" i="0" sz="2800" u="none" cap="none" strike="noStrike">
                <a:solidFill>
                  <a:srgbClr val="838787"/>
                </a:solidFill>
                <a:latin typeface="Avenir"/>
                <a:ea typeface="Avenir"/>
                <a:cs typeface="Avenir"/>
                <a:sym typeface="Avenir"/>
              </a:defRPr>
            </a:lvl1pPr>
            <a:lvl2pPr indent="-257811" lvl="1" marL="889000" marR="0" rtl="0" algn="l">
              <a:lnSpc>
                <a:spcPct val="100000"/>
              </a:lnSpc>
              <a:spcBef>
                <a:spcPts val="2800"/>
              </a:spcBef>
              <a:spcAft>
                <a:spcPts val="0"/>
              </a:spcAft>
              <a:buClr>
                <a:schemeClr val="accent1"/>
              </a:buClr>
              <a:buSzPct val="104998"/>
              <a:buFont typeface="Avenir"/>
              <a:buChar char="▸"/>
              <a:defRPr b="0" i="0" sz="2800" u="none" cap="none" strike="noStrike">
                <a:solidFill>
                  <a:srgbClr val="838787"/>
                </a:solidFill>
                <a:latin typeface="Avenir"/>
                <a:ea typeface="Avenir"/>
                <a:cs typeface="Avenir"/>
                <a:sym typeface="Avenir"/>
              </a:defRPr>
            </a:lvl2pPr>
            <a:lvl3pPr indent="-257811" lvl="2" marL="1333500" marR="0" rtl="0" algn="l">
              <a:lnSpc>
                <a:spcPct val="100000"/>
              </a:lnSpc>
              <a:spcBef>
                <a:spcPts val="2800"/>
              </a:spcBef>
              <a:spcAft>
                <a:spcPts val="0"/>
              </a:spcAft>
              <a:buClr>
                <a:schemeClr val="accent1"/>
              </a:buClr>
              <a:buSzPct val="104998"/>
              <a:buFont typeface="Avenir"/>
              <a:buChar char="▸"/>
              <a:defRPr b="0" i="0" sz="2800" u="none" cap="none" strike="noStrike">
                <a:solidFill>
                  <a:srgbClr val="838787"/>
                </a:solidFill>
                <a:latin typeface="Avenir"/>
                <a:ea typeface="Avenir"/>
                <a:cs typeface="Avenir"/>
                <a:sym typeface="Avenir"/>
              </a:defRPr>
            </a:lvl3pPr>
            <a:lvl4pPr indent="-257811" lvl="3" marL="1778000" marR="0" rtl="0" algn="l">
              <a:lnSpc>
                <a:spcPct val="100000"/>
              </a:lnSpc>
              <a:spcBef>
                <a:spcPts val="2800"/>
              </a:spcBef>
              <a:spcAft>
                <a:spcPts val="0"/>
              </a:spcAft>
              <a:buClr>
                <a:schemeClr val="accent1"/>
              </a:buClr>
              <a:buSzPct val="104998"/>
              <a:buFont typeface="Avenir"/>
              <a:buChar char="▸"/>
              <a:defRPr b="0" i="0" sz="2800" u="none" cap="none" strike="noStrike">
                <a:solidFill>
                  <a:srgbClr val="838787"/>
                </a:solidFill>
                <a:latin typeface="Avenir"/>
                <a:ea typeface="Avenir"/>
                <a:cs typeface="Avenir"/>
                <a:sym typeface="Avenir"/>
              </a:defRPr>
            </a:lvl4pPr>
            <a:lvl5pPr indent="-257811" lvl="4" marL="2222500" marR="0" rtl="0" algn="l">
              <a:lnSpc>
                <a:spcPct val="100000"/>
              </a:lnSpc>
              <a:spcBef>
                <a:spcPts val="2800"/>
              </a:spcBef>
              <a:spcAft>
                <a:spcPts val="0"/>
              </a:spcAft>
              <a:buClr>
                <a:schemeClr val="accent1"/>
              </a:buClr>
              <a:buSzPct val="104998"/>
              <a:buFont typeface="Avenir"/>
              <a:buChar char="▸"/>
              <a:defRPr b="0" i="0" sz="28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60" name="Shape 60"/>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3 Up">
    <p:bg>
      <p:bgPr>
        <a:solidFill>
          <a:srgbClr val="222222"/>
        </a:solidFill>
      </p:bgPr>
    </p:bg>
    <p:spTree>
      <p:nvGrpSpPr>
        <p:cNvPr id="61" name="Shape 61"/>
        <p:cNvGrpSpPr/>
        <p:nvPr/>
      </p:nvGrpSpPr>
      <p:grpSpPr>
        <a:xfrm>
          <a:off x="0" y="0"/>
          <a:ext cx="0" cy="0"/>
          <a:chOff x="0" y="0"/>
          <a:chExt cx="0" cy="0"/>
        </a:xfrm>
      </p:grpSpPr>
      <p:sp>
        <p:nvSpPr>
          <p:cNvPr id="62" name="Shape 62"/>
          <p:cNvSpPr/>
          <p:nvPr>
            <p:ph idx="2" type="pic"/>
          </p:nvPr>
        </p:nvSpPr>
        <p:spPr>
          <a:xfrm>
            <a:off x="6503153" y="0"/>
            <a:ext cx="6502401" cy="4864099"/>
          </a:xfrm>
          <a:prstGeom prst="rect">
            <a:avLst/>
          </a:prstGeom>
          <a:noFill/>
          <a:ln>
            <a:noFill/>
          </a:ln>
        </p:spPr>
        <p:txBody>
          <a:bodyPr anchorCtr="0" anchor="t" bIns="91425" lIns="91425" rIns="91425" tIns="91425"/>
          <a:lstStyle>
            <a:lvl1pPr indent="-217807" lvl="0" marL="444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63" name="Shape 63"/>
          <p:cNvSpPr/>
          <p:nvPr>
            <p:ph idx="3" type="pic"/>
          </p:nvPr>
        </p:nvSpPr>
        <p:spPr>
          <a:xfrm>
            <a:off x="6502400" y="4902200"/>
            <a:ext cx="6502399" cy="4864099"/>
          </a:xfrm>
          <a:prstGeom prst="rect">
            <a:avLst/>
          </a:prstGeom>
          <a:noFill/>
          <a:ln>
            <a:noFill/>
          </a:ln>
        </p:spPr>
        <p:txBody>
          <a:bodyPr anchorCtr="0" anchor="t" bIns="91425" lIns="91425" rIns="91425" tIns="91425"/>
          <a:lstStyle>
            <a:lvl1pPr indent="-217807" lvl="0" marL="444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64" name="Shape 64"/>
          <p:cNvSpPr/>
          <p:nvPr>
            <p:ph idx="4" type="pic"/>
          </p:nvPr>
        </p:nvSpPr>
        <p:spPr>
          <a:xfrm>
            <a:off x="0" y="0"/>
            <a:ext cx="6468533" cy="9753599"/>
          </a:xfrm>
          <a:prstGeom prst="rect">
            <a:avLst/>
          </a:prstGeom>
          <a:noFill/>
          <a:ln>
            <a:noFill/>
          </a:ln>
        </p:spPr>
        <p:txBody>
          <a:bodyPr anchorCtr="0" anchor="t" bIns="91425" lIns="91425" rIns="91425" tIns="91425"/>
          <a:lstStyle>
            <a:lvl1pPr indent="-217807" lvl="0" marL="444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65" name="Shape 65"/>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bg>
      <p:bgPr>
        <a:solidFill>
          <a:srgbClr val="222222"/>
        </a:solidFill>
      </p:bgPr>
    </p:bg>
    <p:spTree>
      <p:nvGrpSpPr>
        <p:cNvPr id="66" name="Shape 66"/>
        <p:cNvGrpSpPr/>
        <p:nvPr/>
      </p:nvGrpSpPr>
      <p:grpSpPr>
        <a:xfrm>
          <a:off x="0" y="0"/>
          <a:ext cx="0" cy="0"/>
          <a:chOff x="0" y="0"/>
          <a:chExt cx="0" cy="0"/>
        </a:xfrm>
      </p:grpSpPr>
      <p:sp>
        <p:nvSpPr>
          <p:cNvPr id="67" name="Shape 67"/>
          <p:cNvSpPr/>
          <p:nvPr/>
        </p:nvSpPr>
        <p:spPr>
          <a:xfrm>
            <a:off x="469900" y="2362200"/>
            <a:ext cx="12064999" cy="5229225"/>
          </a:xfrm>
          <a:custGeom>
            <a:pathLst>
              <a:path extrusionOk="0" h="120000" w="120000">
                <a:moveTo>
                  <a:pt x="1244" y="0"/>
                </a:moveTo>
                <a:cubicBezTo>
                  <a:pt x="555" y="0"/>
                  <a:pt x="0" y="1288"/>
                  <a:pt x="0" y="2866"/>
                </a:cubicBezTo>
                <a:lnTo>
                  <a:pt x="0" y="104383"/>
                </a:lnTo>
                <a:cubicBezTo>
                  <a:pt x="0" y="105961"/>
                  <a:pt x="555" y="107250"/>
                  <a:pt x="1244" y="107250"/>
                </a:cubicBezTo>
                <a:lnTo>
                  <a:pt x="95711" y="107250"/>
                </a:lnTo>
                <a:lnTo>
                  <a:pt x="99166" y="120000"/>
                </a:lnTo>
                <a:lnTo>
                  <a:pt x="102616" y="107250"/>
                </a:lnTo>
                <a:lnTo>
                  <a:pt x="118755" y="107250"/>
                </a:lnTo>
                <a:cubicBezTo>
                  <a:pt x="119444" y="107250"/>
                  <a:pt x="120000" y="105961"/>
                  <a:pt x="120000" y="104383"/>
                </a:cubicBezTo>
                <a:lnTo>
                  <a:pt x="120000" y="2866"/>
                </a:lnTo>
                <a:cubicBezTo>
                  <a:pt x="120000" y="1288"/>
                  <a:pt x="119444" y="0"/>
                  <a:pt x="118755" y="0"/>
                </a:cubicBezTo>
                <a:lnTo>
                  <a:pt x="1244" y="0"/>
                </a:lnTo>
                <a:close/>
              </a:path>
            </a:pathLst>
          </a:custGeom>
          <a:solidFill>
            <a:schemeClr val="accent1"/>
          </a:solidFill>
          <a:ln>
            <a:noFill/>
          </a:ln>
        </p:spPr>
        <p:txBody>
          <a:bodyPr anchorCtr="0" anchor="ctr" bIns="50800" lIns="50800" rIns="50800" tIns="50800">
            <a:noAutofit/>
          </a:bodyPr>
          <a:lstStyle/>
          <a:p>
            <a:pPr indent="0" lvl="0" marL="0" marR="0" rtl="0" algn="ctr">
              <a:lnSpc>
                <a:spcPct val="80000"/>
              </a:lnSpc>
              <a:spcBef>
                <a:spcPts val="0"/>
              </a:spcBef>
              <a:spcAft>
                <a:spcPts val="0"/>
              </a:spcAft>
              <a:buClr>
                <a:srgbClr val="FFFFFF"/>
              </a:buClr>
              <a:buFont typeface="Arial"/>
              <a:buNone/>
            </a:pPr>
            <a:r>
              <a:t/>
            </a:r>
            <a:endParaRPr b="0" i="0" sz="2000" u="none" cap="none" strike="noStrike">
              <a:solidFill>
                <a:srgbClr val="838787"/>
              </a:solidFill>
              <a:latin typeface="Avenir"/>
              <a:ea typeface="Avenir"/>
              <a:cs typeface="Avenir"/>
              <a:sym typeface="Avenir"/>
            </a:endParaRPr>
          </a:p>
        </p:txBody>
      </p:sp>
      <p:sp>
        <p:nvSpPr>
          <p:cNvPr id="68" name="Shape 68"/>
          <p:cNvSpPr txBox="1"/>
          <p:nvPr>
            <p:ph idx="1" type="body"/>
          </p:nvPr>
        </p:nvSpPr>
        <p:spPr>
          <a:xfrm>
            <a:off x="889000" y="2908300"/>
            <a:ext cx="11226799" cy="1297944"/>
          </a:xfrm>
          <a:prstGeom prst="rect">
            <a:avLst/>
          </a:prstGeom>
          <a:noFill/>
          <a:ln>
            <a:noFill/>
          </a:ln>
        </p:spPr>
        <p:txBody>
          <a:bodyPr anchorCtr="0" anchor="t" bIns="91425" lIns="91425" rIns="91425" tIns="91425"/>
          <a:lstStyle>
            <a:lvl1pPr indent="0" lvl="0" marL="0" marR="0" rtl="0" algn="l">
              <a:lnSpc>
                <a:spcPct val="80000"/>
              </a:lnSpc>
              <a:spcBef>
                <a:spcPts val="0"/>
              </a:spcBef>
              <a:spcAft>
                <a:spcPts val="0"/>
              </a:spcAft>
              <a:buClr>
                <a:srgbClr val="FFFFFF"/>
              </a:buClr>
              <a:buFont typeface="Avenir"/>
              <a:buNone/>
              <a:defRPr b="0" i="0" sz="9400" u="none" cap="none" strike="noStrike">
                <a:solidFill>
                  <a:srgbClr val="FFFFFF"/>
                </a:solidFill>
                <a:latin typeface="Arial"/>
                <a:ea typeface="Arial"/>
                <a:cs typeface="Arial"/>
                <a:sym typeface="Arial"/>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69" name="Shape 69"/>
          <p:cNvSpPr txBox="1"/>
          <p:nvPr>
            <p:ph idx="2" type="body"/>
          </p:nvPr>
        </p:nvSpPr>
        <p:spPr>
          <a:xfrm>
            <a:off x="406400" y="7789332"/>
            <a:ext cx="12192000" cy="863603"/>
          </a:xfrm>
          <a:prstGeom prst="rect">
            <a:avLst/>
          </a:prstGeom>
          <a:noFill/>
          <a:ln>
            <a:noFill/>
          </a:ln>
        </p:spPr>
        <p:txBody>
          <a:bodyPr anchorCtr="0" anchor="t" bIns="91425" lIns="91425" rIns="91425" tIns="91425"/>
          <a:lstStyle>
            <a:lvl1pPr indent="0" lvl="0" marL="0" marR="0" rtl="0" algn="r">
              <a:lnSpc>
                <a:spcPct val="80000"/>
              </a:lnSpc>
              <a:spcBef>
                <a:spcPts val="0"/>
              </a:spcBef>
              <a:spcAft>
                <a:spcPts val="0"/>
              </a:spcAft>
              <a:buClr>
                <a:srgbClr val="838787"/>
              </a:buClr>
              <a:buFont typeface="Avenir"/>
              <a:buNone/>
              <a:defRPr b="0" i="0" sz="6000" u="none" cap="none" strike="noStrike">
                <a:solidFill>
                  <a:srgbClr val="838787"/>
                </a:solidFill>
                <a:latin typeface="Arial"/>
                <a:ea typeface="Arial"/>
                <a:cs typeface="Arial"/>
                <a:sym typeface="Arial"/>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70" name="Shape 70"/>
          <p:cNvSpPr txBox="1"/>
          <p:nvPr>
            <p:ph idx="3" type="body"/>
          </p:nvPr>
        </p:nvSpPr>
        <p:spPr>
          <a:xfrm>
            <a:off x="406400" y="457200"/>
            <a:ext cx="11176000" cy="457200"/>
          </a:xfrm>
          <a:prstGeom prst="rect">
            <a:avLst/>
          </a:prstGeom>
          <a:noFill/>
          <a:ln>
            <a:noFill/>
          </a:ln>
        </p:spPr>
        <p:txBody>
          <a:bodyPr anchorCtr="0" anchor="b" bIns="91425" lIns="91425" rIns="91425" tIns="91425"/>
          <a:lstStyle>
            <a:lvl1pPr indent="0" lvl="0" marL="0" marR="0" rtl="0" algn="l">
              <a:lnSpc>
                <a:spcPct val="80000"/>
              </a:lnSpc>
              <a:spcBef>
                <a:spcPts val="0"/>
              </a:spcBef>
              <a:spcAft>
                <a:spcPts val="0"/>
              </a:spcAft>
              <a:buClr>
                <a:srgbClr val="838787"/>
              </a:buClr>
              <a:buFont typeface="Avenir"/>
              <a:buNone/>
              <a:defRPr b="0" i="0" sz="2400" u="none" cap="none" strike="noStrike">
                <a:solidFill>
                  <a:srgbClr val="838787"/>
                </a:solidFill>
                <a:latin typeface="Arial"/>
                <a:ea typeface="Arial"/>
                <a:cs typeface="Arial"/>
                <a:sym typeface="Arial"/>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71" name="Shape 71"/>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Alt">
    <p:bg>
      <p:bgPr>
        <a:solidFill>
          <a:schemeClr val="accent1"/>
        </a:solidFill>
      </p:bgPr>
    </p:bg>
    <p:spTree>
      <p:nvGrpSpPr>
        <p:cNvPr id="72" name="Shape 72"/>
        <p:cNvGrpSpPr/>
        <p:nvPr/>
      </p:nvGrpSpPr>
      <p:grpSpPr>
        <a:xfrm>
          <a:off x="0" y="0"/>
          <a:ext cx="0" cy="0"/>
          <a:chOff x="0" y="0"/>
          <a:chExt cx="0" cy="0"/>
        </a:xfrm>
      </p:grpSpPr>
      <p:sp>
        <p:nvSpPr>
          <p:cNvPr id="73" name="Shape 73"/>
          <p:cNvSpPr txBox="1"/>
          <p:nvPr>
            <p:ph idx="1" type="body"/>
          </p:nvPr>
        </p:nvSpPr>
        <p:spPr>
          <a:xfrm>
            <a:off x="5892800" y="2641600"/>
            <a:ext cx="6705599" cy="2501900"/>
          </a:xfrm>
          <a:prstGeom prst="rect">
            <a:avLst/>
          </a:prstGeom>
          <a:noFill/>
          <a:ln>
            <a:noFill/>
          </a:ln>
        </p:spPr>
        <p:txBody>
          <a:bodyPr anchorCtr="0" anchor="t" bIns="91425" lIns="91425" rIns="91425" tIns="91425"/>
          <a:lstStyle>
            <a:lvl1pPr indent="0" lvl="0" marL="0" marR="0" rtl="0" algn="l">
              <a:lnSpc>
                <a:spcPct val="80000"/>
              </a:lnSpc>
              <a:spcBef>
                <a:spcPts val="0"/>
              </a:spcBef>
              <a:spcAft>
                <a:spcPts val="0"/>
              </a:spcAft>
              <a:buClr>
                <a:srgbClr val="FFFFFF"/>
              </a:buClr>
              <a:buFont typeface="Avenir"/>
              <a:buNone/>
              <a:defRPr b="0" i="0" sz="9400" u="none" cap="none" strike="noStrike">
                <a:solidFill>
                  <a:srgbClr val="FFFFFF"/>
                </a:solidFill>
                <a:latin typeface="Arial"/>
                <a:ea typeface="Arial"/>
                <a:cs typeface="Arial"/>
                <a:sym typeface="Arial"/>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74" name="Shape 74"/>
          <p:cNvSpPr/>
          <p:nvPr>
            <p:ph idx="2" type="pic"/>
          </p:nvPr>
        </p:nvSpPr>
        <p:spPr>
          <a:xfrm>
            <a:off x="0" y="0"/>
            <a:ext cx="5486399" cy="9753599"/>
          </a:xfrm>
          <a:prstGeom prst="rect">
            <a:avLst/>
          </a:prstGeom>
          <a:noFill/>
          <a:ln>
            <a:noFill/>
          </a:ln>
        </p:spPr>
        <p:txBody>
          <a:bodyPr anchorCtr="0" anchor="t" bIns="91425" lIns="91425" rIns="91425" tIns="91425"/>
          <a:lstStyle>
            <a:lvl1pPr indent="-217807" lvl="0" marL="444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75" name="Shape 75"/>
          <p:cNvSpPr txBox="1"/>
          <p:nvPr>
            <p:ph idx="3" type="body"/>
          </p:nvPr>
        </p:nvSpPr>
        <p:spPr>
          <a:xfrm>
            <a:off x="5892800" y="7789332"/>
            <a:ext cx="6705599" cy="86360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232323"/>
              </a:buClr>
              <a:buFont typeface="Avenir"/>
              <a:buNone/>
              <a:defRPr b="0" i="0" sz="6000" u="none" cap="none" strike="noStrike">
                <a:solidFill>
                  <a:srgbClr val="232323"/>
                </a:solidFill>
                <a:latin typeface="Arial"/>
                <a:ea typeface="Arial"/>
                <a:cs typeface="Arial"/>
                <a:sym typeface="Arial"/>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76" name="Shape 76"/>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p:bg>
      <p:bgPr>
        <a:solidFill>
          <a:srgbClr val="222222"/>
        </a:solidFill>
      </p:bgPr>
    </p:bg>
    <p:spTree>
      <p:nvGrpSpPr>
        <p:cNvPr id="77" name="Shape 77"/>
        <p:cNvGrpSpPr/>
        <p:nvPr/>
      </p:nvGrpSpPr>
      <p:grpSpPr>
        <a:xfrm>
          <a:off x="0" y="0"/>
          <a:ext cx="0" cy="0"/>
          <a:chOff x="0" y="0"/>
          <a:chExt cx="0" cy="0"/>
        </a:xfrm>
      </p:grpSpPr>
      <p:sp>
        <p:nvSpPr>
          <p:cNvPr id="78" name="Shape 78"/>
          <p:cNvSpPr/>
          <p:nvPr>
            <p:ph idx="2" type="pic"/>
          </p:nvPr>
        </p:nvSpPr>
        <p:spPr>
          <a:xfrm>
            <a:off x="0" y="0"/>
            <a:ext cx="13004799" cy="9753599"/>
          </a:xfrm>
          <a:prstGeom prst="rect">
            <a:avLst/>
          </a:prstGeom>
          <a:noFill/>
          <a:ln>
            <a:noFill/>
          </a:ln>
        </p:spPr>
        <p:txBody>
          <a:bodyPr anchorCtr="0" anchor="t" bIns="91425" lIns="91425" rIns="91425" tIns="91425"/>
          <a:lstStyle>
            <a:lvl1pPr indent="-217807" lvl="0" marL="444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79" name="Shape 79"/>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Alt">
    <p:spTree>
      <p:nvGrpSpPr>
        <p:cNvPr id="80" name="Shape 80"/>
        <p:cNvGrpSpPr/>
        <p:nvPr/>
      </p:nvGrpSpPr>
      <p:grpSpPr>
        <a:xfrm>
          <a:off x="0" y="0"/>
          <a:ext cx="0" cy="0"/>
          <a:chOff x="0" y="0"/>
          <a:chExt cx="0" cy="0"/>
        </a:xfrm>
      </p:grpSpPr>
      <p:sp>
        <p:nvSpPr>
          <p:cNvPr id="81" name="Shape 81"/>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Blank">
    <p:bg>
      <p:bgPr>
        <a:solidFill>
          <a:srgbClr val="222222"/>
        </a:solidFill>
      </p:bgPr>
    </p:bg>
    <p:spTree>
      <p:nvGrpSpPr>
        <p:cNvPr id="15" name="Shape 15"/>
        <p:cNvGrpSpPr/>
        <p:nvPr/>
      </p:nvGrpSpPr>
      <p:grpSpPr>
        <a:xfrm>
          <a:off x="0" y="0"/>
          <a:ext cx="0" cy="0"/>
          <a:chOff x="0" y="0"/>
          <a:chExt cx="0" cy="0"/>
        </a:xfrm>
      </p:grpSpPr>
      <p:sp>
        <p:nvSpPr>
          <p:cNvPr id="16" name="Shape 16"/>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s">
    <p:bg>
      <p:bgPr>
        <a:solidFill>
          <a:srgbClr val="222222"/>
        </a:solidFill>
      </p:bgPr>
    </p:bg>
    <p:spTree>
      <p:nvGrpSpPr>
        <p:cNvPr id="17" name="Shape 17"/>
        <p:cNvGrpSpPr/>
        <p:nvPr/>
      </p:nvGrpSpPr>
      <p:grpSpPr>
        <a:xfrm>
          <a:off x="0" y="0"/>
          <a:ext cx="0" cy="0"/>
          <a:chOff x="0" y="0"/>
          <a:chExt cx="0" cy="0"/>
        </a:xfrm>
      </p:grpSpPr>
      <p:sp>
        <p:nvSpPr>
          <p:cNvPr id="18" name="Shape 18"/>
          <p:cNvSpPr txBox="1"/>
          <p:nvPr>
            <p:ph idx="1" type="body"/>
          </p:nvPr>
        </p:nvSpPr>
        <p:spPr>
          <a:xfrm>
            <a:off x="406400" y="457200"/>
            <a:ext cx="11176000" cy="457200"/>
          </a:xfrm>
          <a:prstGeom prst="rect">
            <a:avLst/>
          </a:prstGeom>
          <a:noFill/>
          <a:ln>
            <a:noFill/>
          </a:ln>
        </p:spPr>
        <p:txBody>
          <a:bodyPr anchorCtr="0" anchor="b" bIns="91425" lIns="91425" rIns="91425" tIns="91425"/>
          <a:lstStyle>
            <a:lvl1pPr indent="0" lvl="0" marL="0" marR="0" rtl="0" algn="l">
              <a:lnSpc>
                <a:spcPct val="80000"/>
              </a:lnSpc>
              <a:spcBef>
                <a:spcPts val="0"/>
              </a:spcBef>
              <a:spcAft>
                <a:spcPts val="0"/>
              </a:spcAft>
              <a:buClr>
                <a:srgbClr val="838787"/>
              </a:buClr>
              <a:buFont typeface="Avenir"/>
              <a:buNone/>
              <a:defRPr b="0" i="0" sz="2400" u="none" cap="none" strike="noStrike">
                <a:solidFill>
                  <a:srgbClr val="838787"/>
                </a:solidFill>
                <a:latin typeface="Arial"/>
                <a:ea typeface="Arial"/>
                <a:cs typeface="Arial"/>
                <a:sym typeface="Arial"/>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19" name="Shape 19"/>
          <p:cNvSpPr txBox="1"/>
          <p:nvPr>
            <p:ph idx="2" type="body"/>
          </p:nvPr>
        </p:nvSpPr>
        <p:spPr>
          <a:xfrm>
            <a:off x="406400" y="2743200"/>
            <a:ext cx="12192000" cy="6108700"/>
          </a:xfrm>
          <a:prstGeom prst="rect">
            <a:avLst/>
          </a:prstGeom>
          <a:noFill/>
          <a:ln>
            <a:noFill/>
          </a:ln>
        </p:spPr>
        <p:txBody>
          <a:bodyPr anchorCtr="0" anchor="t" bIns="91425" lIns="91425" rIns="91425" tIns="91425"/>
          <a:lstStyle>
            <a:lvl1pPr indent="-217807" lvl="0" marL="444500" marR="0" rtl="0" algn="l">
              <a:lnSpc>
                <a:spcPct val="100000"/>
              </a:lnSpc>
              <a:spcBef>
                <a:spcPts val="2800"/>
              </a:spcBef>
              <a:spcAft>
                <a:spcPts val="0"/>
              </a:spcAft>
              <a:buClr>
                <a:schemeClr val="accent1"/>
              </a:buClr>
              <a:buSzPct val="104999"/>
              <a:buFont typeface="Avenir"/>
              <a:buChar char="▸"/>
              <a:defRPr b="0" i="0" sz="3400" u="none" cap="none" strike="noStrike">
                <a:solidFill>
                  <a:srgbClr val="838787"/>
                </a:solidFill>
                <a:latin typeface="Avenir"/>
                <a:ea typeface="Avenir"/>
                <a:cs typeface="Avenir"/>
                <a:sym typeface="Avenir"/>
              </a:defRPr>
            </a:lvl1pPr>
            <a:lvl2pPr indent="-217807" lvl="1" marL="889000" marR="0" rtl="0" algn="l">
              <a:lnSpc>
                <a:spcPct val="100000"/>
              </a:lnSpc>
              <a:spcBef>
                <a:spcPts val="2800"/>
              </a:spcBef>
              <a:spcAft>
                <a:spcPts val="0"/>
              </a:spcAft>
              <a:buClr>
                <a:schemeClr val="accent1"/>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chemeClr val="accent1"/>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chemeClr val="accent1"/>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chemeClr val="accent1"/>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20" name="Shape 20"/>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Horizontal">
    <p:bg>
      <p:bgPr>
        <a:solidFill>
          <a:srgbClr val="222222"/>
        </a:solidFill>
      </p:bgPr>
    </p:bg>
    <p:spTree>
      <p:nvGrpSpPr>
        <p:cNvPr id="21" name="Shape 21"/>
        <p:cNvGrpSpPr/>
        <p:nvPr/>
      </p:nvGrpSpPr>
      <p:grpSpPr>
        <a:xfrm>
          <a:off x="0" y="0"/>
          <a:ext cx="0" cy="0"/>
          <a:chOff x="0" y="0"/>
          <a:chExt cx="0" cy="0"/>
        </a:xfrm>
      </p:grpSpPr>
      <p:sp>
        <p:nvSpPr>
          <p:cNvPr id="22" name="Shape 22"/>
          <p:cNvSpPr/>
          <p:nvPr>
            <p:ph idx="2" type="pic"/>
          </p:nvPr>
        </p:nvSpPr>
        <p:spPr>
          <a:xfrm>
            <a:off x="0" y="0"/>
            <a:ext cx="13004799" cy="9753599"/>
          </a:xfrm>
          <a:prstGeom prst="rect">
            <a:avLst/>
          </a:prstGeom>
          <a:noFill/>
          <a:ln>
            <a:noFill/>
          </a:ln>
        </p:spPr>
        <p:txBody>
          <a:bodyPr anchorCtr="0" anchor="t" bIns="91425" lIns="91425" rIns="91425" tIns="91425"/>
          <a:lstStyle>
            <a:lvl1pPr indent="-217807" lvl="0" marL="444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cxnSp>
        <p:nvCxnSpPr>
          <p:cNvPr id="23" name="Shape 23"/>
          <p:cNvCxnSpPr/>
          <p:nvPr>
            <p:ph idx="1" type="body"/>
          </p:nvPr>
        </p:nvCxnSpPr>
        <p:spPr>
          <a:xfrm flipH="1" rot="10800000">
            <a:off x="406400" y="6140894"/>
            <a:ext cx="12192000" cy="263"/>
          </a:xfrm>
          <a:prstGeom prst="straightConnector1">
            <a:avLst/>
          </a:prstGeom>
          <a:noFill/>
          <a:ln cap="flat" cmpd="sng" w="38100">
            <a:solidFill>
              <a:srgbClr val="A6AAA9"/>
            </a:solidFill>
            <a:prstDash val="solid"/>
            <a:round/>
            <a:headEnd len="med" w="med" type="none"/>
            <a:tailEnd len="med" w="med" type="none"/>
          </a:ln>
        </p:spPr>
      </p:cxnSp>
      <p:sp>
        <p:nvSpPr>
          <p:cNvPr id="24" name="Shape 24"/>
          <p:cNvSpPr txBox="1"/>
          <p:nvPr>
            <p:ph type="title"/>
          </p:nvPr>
        </p:nvSpPr>
        <p:spPr>
          <a:xfrm>
            <a:off x="406400" y="6426200"/>
            <a:ext cx="12192000" cy="2705100"/>
          </a:xfrm>
          <a:prstGeom prst="rect">
            <a:avLst/>
          </a:prstGeom>
          <a:noFill/>
          <a:ln>
            <a:noFill/>
          </a:ln>
        </p:spPr>
        <p:txBody>
          <a:bodyPr anchorCtr="0" anchor="t" bIns="91425" lIns="91425" rIns="91425" tIns="91425"/>
          <a:lstStyle>
            <a:lvl1pPr indent="0" lvl="0" marL="0" marR="0" rtl="0" algn="l">
              <a:lnSpc>
                <a:spcPct val="80000"/>
              </a:lnSpc>
              <a:spcBef>
                <a:spcPts val="0"/>
              </a:spcBef>
              <a:spcAft>
                <a:spcPts val="0"/>
              </a:spcAft>
              <a:buClr>
                <a:schemeClr val="accent1"/>
              </a:buClr>
              <a:buFont typeface="Arial"/>
              <a:buNone/>
              <a:defRPr b="0" i="0" sz="17000" u="none" cap="none" strike="noStrike">
                <a:solidFill>
                  <a:schemeClr val="accent1"/>
                </a:solidFill>
                <a:latin typeface="Arial"/>
                <a:ea typeface="Arial"/>
                <a:cs typeface="Arial"/>
                <a:sym typeface="Arial"/>
              </a:defRPr>
            </a:lvl1pPr>
            <a:lvl2pPr indent="228600" lvl="1"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2pPr>
            <a:lvl3pPr indent="457200" lvl="2"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3pPr>
            <a:lvl4pPr indent="685800" lvl="3"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4pPr>
            <a:lvl5pPr indent="914400" lvl="4"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5pPr>
            <a:lvl6pPr indent="1143000" lvl="5"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6pPr>
            <a:lvl7pPr indent="1371600" lvl="6"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7pPr>
            <a:lvl8pPr indent="1600200" lvl="7"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8pPr>
            <a:lvl9pPr indent="1828800" lvl="8"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9pPr>
          </a:lstStyle>
          <a:p/>
        </p:txBody>
      </p:sp>
      <p:sp>
        <p:nvSpPr>
          <p:cNvPr id="25" name="Shape 25"/>
          <p:cNvSpPr txBox="1"/>
          <p:nvPr>
            <p:ph idx="3" type="body"/>
          </p:nvPr>
        </p:nvSpPr>
        <p:spPr>
          <a:xfrm>
            <a:off x="406400" y="4267200"/>
            <a:ext cx="12192000" cy="1803400"/>
          </a:xfrm>
          <a:prstGeom prst="rect">
            <a:avLst/>
          </a:prstGeom>
          <a:noFill/>
          <a:ln>
            <a:noFill/>
          </a:ln>
        </p:spPr>
        <p:txBody>
          <a:bodyPr anchorCtr="0" anchor="b" bIns="91425" lIns="91425" rIns="91425" tIns="91425"/>
          <a:lstStyle>
            <a:lvl1pPr indent="0" lvl="0"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1pPr>
            <a:lvl2pPr indent="228600" lvl="1"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2pPr>
            <a:lvl3pPr indent="457200" lvl="2"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3pPr>
            <a:lvl4pPr indent="685800" lvl="3"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4pPr>
            <a:lvl5pPr indent="914400" lvl="4"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26" name="Shape 26"/>
          <p:cNvSpPr txBox="1"/>
          <p:nvPr>
            <p:ph idx="12" type="sldNum"/>
          </p:nvPr>
        </p:nvSpPr>
        <p:spPr>
          <a:xfrm>
            <a:off x="12194439"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Subtitle Alt">
    <p:spTree>
      <p:nvGrpSpPr>
        <p:cNvPr id="27" name="Shape 27"/>
        <p:cNvGrpSpPr/>
        <p:nvPr/>
      </p:nvGrpSpPr>
      <p:grpSpPr>
        <a:xfrm>
          <a:off x="0" y="0"/>
          <a:ext cx="0" cy="0"/>
          <a:chOff x="0" y="0"/>
          <a:chExt cx="0" cy="0"/>
        </a:xfrm>
      </p:grpSpPr>
      <p:cxnSp>
        <p:nvCxnSpPr>
          <p:cNvPr id="28" name="Shape 28"/>
          <p:cNvCxnSpPr/>
          <p:nvPr/>
        </p:nvCxnSpPr>
        <p:spPr>
          <a:xfrm flipH="1" rot="10800000">
            <a:off x="406400" y="6140894"/>
            <a:ext cx="12192000" cy="263"/>
          </a:xfrm>
          <a:prstGeom prst="straightConnector1">
            <a:avLst/>
          </a:prstGeom>
          <a:noFill/>
          <a:ln cap="flat" cmpd="sng" w="38100">
            <a:solidFill>
              <a:srgbClr val="A6AAA9"/>
            </a:solidFill>
            <a:prstDash val="solid"/>
            <a:miter/>
            <a:headEnd len="med" w="med" type="none"/>
            <a:tailEnd len="med" w="med" type="none"/>
          </a:ln>
        </p:spPr>
      </p:cxnSp>
      <p:sp>
        <p:nvSpPr>
          <p:cNvPr id="29" name="Shape 29"/>
          <p:cNvSpPr txBox="1"/>
          <p:nvPr>
            <p:ph type="title"/>
          </p:nvPr>
        </p:nvSpPr>
        <p:spPr>
          <a:xfrm>
            <a:off x="406400" y="6426200"/>
            <a:ext cx="12192000" cy="2705100"/>
          </a:xfrm>
          <a:prstGeom prst="rect">
            <a:avLst/>
          </a:prstGeom>
          <a:noFill/>
          <a:ln>
            <a:noFill/>
          </a:ln>
        </p:spPr>
        <p:txBody>
          <a:bodyPr anchorCtr="0" anchor="t" bIns="91425" lIns="91425" rIns="91425" tIns="91425"/>
          <a:lstStyle>
            <a:lvl1pPr indent="0" lvl="0" marL="0" marR="0" rtl="0" algn="l">
              <a:lnSpc>
                <a:spcPct val="80000"/>
              </a:lnSpc>
              <a:spcBef>
                <a:spcPts val="0"/>
              </a:spcBef>
              <a:spcAft>
                <a:spcPts val="0"/>
              </a:spcAft>
              <a:buClr>
                <a:schemeClr val="accent1"/>
              </a:buClr>
              <a:buFont typeface="Arial"/>
              <a:buNone/>
              <a:defRPr b="0" i="0" sz="17000" u="none" cap="none" strike="noStrike">
                <a:solidFill>
                  <a:schemeClr val="accent1"/>
                </a:solidFill>
                <a:latin typeface="Arial"/>
                <a:ea typeface="Arial"/>
                <a:cs typeface="Arial"/>
                <a:sym typeface="Arial"/>
              </a:defRPr>
            </a:lvl1pPr>
            <a:lvl2pPr indent="228600" lvl="1"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2pPr>
            <a:lvl3pPr indent="457200" lvl="2"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3pPr>
            <a:lvl4pPr indent="685800" lvl="3"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4pPr>
            <a:lvl5pPr indent="914400" lvl="4"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5pPr>
            <a:lvl6pPr indent="1143000" lvl="5"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6pPr>
            <a:lvl7pPr indent="1371600" lvl="6"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7pPr>
            <a:lvl8pPr indent="1600200" lvl="7"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8pPr>
            <a:lvl9pPr indent="1828800" lvl="8"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9pPr>
          </a:lstStyle>
          <a:p/>
        </p:txBody>
      </p:sp>
      <p:sp>
        <p:nvSpPr>
          <p:cNvPr id="30" name="Shape 30"/>
          <p:cNvSpPr txBox="1"/>
          <p:nvPr>
            <p:ph idx="1" type="body"/>
          </p:nvPr>
        </p:nvSpPr>
        <p:spPr>
          <a:xfrm>
            <a:off x="406400" y="4267200"/>
            <a:ext cx="12192000" cy="1803400"/>
          </a:xfrm>
          <a:prstGeom prst="rect">
            <a:avLst/>
          </a:prstGeom>
          <a:noFill/>
          <a:ln>
            <a:noFill/>
          </a:ln>
        </p:spPr>
        <p:txBody>
          <a:bodyPr anchorCtr="0" anchor="b" bIns="91425" lIns="91425" rIns="91425" tIns="91425"/>
          <a:lstStyle>
            <a:lvl1pPr indent="0" lvl="0"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1pPr>
            <a:lvl2pPr indent="228600" lvl="1"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2pPr>
            <a:lvl3pPr indent="457200" lvl="2"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3pPr>
            <a:lvl4pPr indent="685800" lvl="3"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4pPr>
            <a:lvl5pPr indent="914400" lvl="4"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31" name="Shape 31"/>
          <p:cNvSpPr txBox="1"/>
          <p:nvPr>
            <p:ph idx="12" type="sldNum"/>
          </p:nvPr>
        </p:nvSpPr>
        <p:spPr>
          <a:xfrm>
            <a:off x="12161859" y="4191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Center">
    <p:bg>
      <p:bgPr>
        <a:solidFill>
          <a:srgbClr val="222222"/>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06400" y="4038600"/>
            <a:ext cx="12192000" cy="4521199"/>
          </a:xfrm>
          <a:prstGeom prst="rect">
            <a:avLst/>
          </a:prstGeom>
          <a:noFill/>
          <a:ln>
            <a:noFill/>
          </a:ln>
        </p:spPr>
        <p:txBody>
          <a:bodyPr anchorCtr="0" anchor="t" bIns="91425" lIns="91425" rIns="91425" tIns="91425"/>
          <a:lstStyle>
            <a:lvl1pPr indent="0" lvl="0" marL="0" marR="0" rtl="0" algn="l">
              <a:lnSpc>
                <a:spcPct val="80000"/>
              </a:lnSpc>
              <a:spcBef>
                <a:spcPts val="0"/>
              </a:spcBef>
              <a:spcAft>
                <a:spcPts val="0"/>
              </a:spcAft>
              <a:buClr>
                <a:schemeClr val="accent1"/>
              </a:buClr>
              <a:buFont typeface="Arial"/>
              <a:buNone/>
              <a:defRPr b="0" i="0" sz="17000" u="none" cap="none" strike="noStrike">
                <a:solidFill>
                  <a:schemeClr val="accent1"/>
                </a:solidFill>
                <a:latin typeface="Arial"/>
                <a:ea typeface="Arial"/>
                <a:cs typeface="Arial"/>
                <a:sym typeface="Arial"/>
              </a:defRPr>
            </a:lvl1pPr>
            <a:lvl2pPr indent="228600" lvl="1"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2pPr>
            <a:lvl3pPr indent="457200" lvl="2"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3pPr>
            <a:lvl4pPr indent="685800" lvl="3"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4pPr>
            <a:lvl5pPr indent="914400" lvl="4"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5pPr>
            <a:lvl6pPr indent="1143000" lvl="5"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6pPr>
            <a:lvl7pPr indent="1371600" lvl="6"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7pPr>
            <a:lvl8pPr indent="1600200" lvl="7"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8pPr>
            <a:lvl9pPr indent="1828800" lvl="8"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9pPr>
          </a:lstStyle>
          <a:p/>
        </p:txBody>
      </p:sp>
      <p:sp>
        <p:nvSpPr>
          <p:cNvPr id="34" name="Shape 34"/>
          <p:cNvSpPr txBox="1"/>
          <p:nvPr>
            <p:ph idx="12" type="sldNum"/>
          </p:nvPr>
        </p:nvSpPr>
        <p:spPr>
          <a:xfrm>
            <a:off x="12194439"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Vertical">
    <p:bg>
      <p:bgPr>
        <a:solidFill>
          <a:srgbClr val="222222"/>
        </a:solidFill>
      </p:bgPr>
    </p:bg>
    <p:spTree>
      <p:nvGrpSpPr>
        <p:cNvPr id="35" name="Shape 35"/>
        <p:cNvGrpSpPr/>
        <p:nvPr/>
      </p:nvGrpSpPr>
      <p:grpSpPr>
        <a:xfrm>
          <a:off x="0" y="0"/>
          <a:ext cx="0" cy="0"/>
          <a:chOff x="0" y="0"/>
          <a:chExt cx="0" cy="0"/>
        </a:xfrm>
      </p:grpSpPr>
      <p:cxnSp>
        <p:nvCxnSpPr>
          <p:cNvPr id="36" name="Shape 36"/>
          <p:cNvCxnSpPr/>
          <p:nvPr/>
        </p:nvCxnSpPr>
        <p:spPr>
          <a:xfrm flipH="1" rot="10800000">
            <a:off x="5892800" y="6141012"/>
            <a:ext cx="6705599" cy="145"/>
          </a:xfrm>
          <a:prstGeom prst="straightConnector1">
            <a:avLst/>
          </a:prstGeom>
          <a:noFill/>
          <a:ln cap="flat" cmpd="sng" w="38100">
            <a:solidFill>
              <a:srgbClr val="A6AAA9"/>
            </a:solidFill>
            <a:prstDash val="solid"/>
            <a:miter/>
            <a:headEnd len="med" w="med" type="none"/>
            <a:tailEnd len="med" w="med" type="none"/>
          </a:ln>
        </p:spPr>
      </p:cxnSp>
      <p:sp>
        <p:nvSpPr>
          <p:cNvPr id="37" name="Shape 37"/>
          <p:cNvSpPr/>
          <p:nvPr>
            <p:ph idx="2" type="pic"/>
          </p:nvPr>
        </p:nvSpPr>
        <p:spPr>
          <a:xfrm>
            <a:off x="0" y="0"/>
            <a:ext cx="5486399" cy="9753599"/>
          </a:xfrm>
          <a:prstGeom prst="rect">
            <a:avLst/>
          </a:prstGeom>
          <a:noFill/>
          <a:ln>
            <a:noFill/>
          </a:ln>
        </p:spPr>
        <p:txBody>
          <a:bodyPr anchorCtr="0" anchor="t" bIns="91425" lIns="91425" rIns="91425" tIns="91425"/>
          <a:lstStyle>
            <a:lvl1pPr indent="-217807" lvl="0" marL="444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38" name="Shape 38"/>
          <p:cNvSpPr txBox="1"/>
          <p:nvPr>
            <p:ph type="title"/>
          </p:nvPr>
        </p:nvSpPr>
        <p:spPr>
          <a:xfrm>
            <a:off x="5892800" y="6426200"/>
            <a:ext cx="6705599" cy="2705100"/>
          </a:xfrm>
          <a:prstGeom prst="rect">
            <a:avLst/>
          </a:prstGeom>
          <a:noFill/>
          <a:ln>
            <a:noFill/>
          </a:ln>
        </p:spPr>
        <p:txBody>
          <a:bodyPr anchorCtr="0" anchor="t" bIns="91425" lIns="91425" rIns="91425" tIns="91425"/>
          <a:lstStyle>
            <a:lvl1pPr indent="0" lvl="0" marL="0" marR="0" rtl="0" algn="l">
              <a:lnSpc>
                <a:spcPct val="80000"/>
              </a:lnSpc>
              <a:spcBef>
                <a:spcPts val="0"/>
              </a:spcBef>
              <a:spcAft>
                <a:spcPts val="0"/>
              </a:spcAft>
              <a:buClr>
                <a:schemeClr val="accent1"/>
              </a:buClr>
              <a:buFont typeface="Arial"/>
              <a:buNone/>
              <a:defRPr b="0" i="0" sz="17000" u="none" cap="none" strike="noStrike">
                <a:solidFill>
                  <a:schemeClr val="accent1"/>
                </a:solidFill>
                <a:latin typeface="Arial"/>
                <a:ea typeface="Arial"/>
                <a:cs typeface="Arial"/>
                <a:sym typeface="Arial"/>
              </a:defRPr>
            </a:lvl1pPr>
            <a:lvl2pPr indent="228600" lvl="1"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2pPr>
            <a:lvl3pPr indent="457200" lvl="2"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3pPr>
            <a:lvl4pPr indent="685800" lvl="3"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4pPr>
            <a:lvl5pPr indent="914400" lvl="4"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5pPr>
            <a:lvl6pPr indent="1143000" lvl="5"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6pPr>
            <a:lvl7pPr indent="1371600" lvl="6"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7pPr>
            <a:lvl8pPr indent="1600200" lvl="7"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8pPr>
            <a:lvl9pPr indent="1828800" lvl="8"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9pPr>
          </a:lstStyle>
          <a:p/>
        </p:txBody>
      </p:sp>
      <p:sp>
        <p:nvSpPr>
          <p:cNvPr id="39" name="Shape 39"/>
          <p:cNvSpPr txBox="1"/>
          <p:nvPr>
            <p:ph idx="1" type="body"/>
          </p:nvPr>
        </p:nvSpPr>
        <p:spPr>
          <a:xfrm>
            <a:off x="5892800" y="4267200"/>
            <a:ext cx="6705599" cy="1803400"/>
          </a:xfrm>
          <a:prstGeom prst="rect">
            <a:avLst/>
          </a:prstGeom>
          <a:noFill/>
          <a:ln>
            <a:noFill/>
          </a:ln>
        </p:spPr>
        <p:txBody>
          <a:bodyPr anchorCtr="0" anchor="b" bIns="91425" lIns="91425" rIns="91425" tIns="91425"/>
          <a:lstStyle>
            <a:lvl1pPr indent="0" lvl="0"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1pPr>
            <a:lvl2pPr indent="228600" lvl="1"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2pPr>
            <a:lvl3pPr indent="457200" lvl="2"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3pPr>
            <a:lvl4pPr indent="685800" lvl="3"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4pPr>
            <a:lvl5pPr indent="914400" lvl="4" marL="0" marR="0" rtl="0" algn="l">
              <a:lnSpc>
                <a:spcPct val="80000"/>
              </a:lnSpc>
              <a:spcBef>
                <a:spcPts val="2300"/>
              </a:spcBef>
              <a:spcAft>
                <a:spcPts val="0"/>
              </a:spcAft>
              <a:buClr>
                <a:srgbClr val="A6AAA9"/>
              </a:buClr>
              <a:buFont typeface="Avenir"/>
              <a:buNone/>
              <a:defRPr b="0" i="0" sz="5400" u="none" cap="none" strike="noStrike">
                <a:solidFill>
                  <a:srgbClr val="A6AAA9"/>
                </a:solidFill>
                <a:latin typeface="Arial"/>
                <a:ea typeface="Arial"/>
                <a:cs typeface="Arial"/>
                <a:sym typeface="Arial"/>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40" name="Shape 40"/>
          <p:cNvSpPr txBox="1"/>
          <p:nvPr>
            <p:ph idx="12" type="sldNum"/>
          </p:nvPr>
        </p:nvSpPr>
        <p:spPr>
          <a:xfrm>
            <a:off x="12194439"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Top">
    <p:spTree>
      <p:nvGrpSpPr>
        <p:cNvPr id="41" name="Shape 41"/>
        <p:cNvGrpSpPr/>
        <p:nvPr/>
      </p:nvGrpSpPr>
      <p:grpSpPr>
        <a:xfrm>
          <a:off x="0" y="0"/>
          <a:ext cx="0" cy="0"/>
          <a:chOff x="0" y="0"/>
          <a:chExt cx="0" cy="0"/>
        </a:xfrm>
      </p:grpSpPr>
      <p:sp>
        <p:nvSpPr>
          <p:cNvPr id="42" name="Shape 42"/>
          <p:cNvSpPr txBox="1"/>
          <p:nvPr>
            <p:ph idx="1" type="body"/>
          </p:nvPr>
        </p:nvSpPr>
        <p:spPr>
          <a:xfrm>
            <a:off x="406400" y="457200"/>
            <a:ext cx="11176000" cy="457200"/>
          </a:xfrm>
          <a:prstGeom prst="rect">
            <a:avLst/>
          </a:prstGeom>
          <a:noFill/>
          <a:ln>
            <a:noFill/>
          </a:ln>
        </p:spPr>
        <p:txBody>
          <a:bodyPr anchorCtr="0" anchor="b" bIns="91425" lIns="91425" rIns="91425" tIns="91425"/>
          <a:lstStyle>
            <a:lvl1pPr indent="0" lvl="0" marL="0" marR="0" rtl="0" algn="l">
              <a:lnSpc>
                <a:spcPct val="80000"/>
              </a:lnSpc>
              <a:spcBef>
                <a:spcPts val="0"/>
              </a:spcBef>
              <a:spcAft>
                <a:spcPts val="0"/>
              </a:spcAft>
              <a:buClr>
                <a:srgbClr val="838787"/>
              </a:buClr>
              <a:buFont typeface="Avenir"/>
              <a:buNone/>
              <a:defRPr b="0" i="0" sz="2400" u="none" cap="none" strike="noStrike">
                <a:solidFill>
                  <a:srgbClr val="838787"/>
                </a:solidFill>
                <a:latin typeface="Arial"/>
                <a:ea typeface="Arial"/>
                <a:cs typeface="Arial"/>
                <a:sym typeface="Arial"/>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43" name="Shape 43"/>
          <p:cNvSpPr txBox="1"/>
          <p:nvPr>
            <p:ph type="title"/>
          </p:nvPr>
        </p:nvSpPr>
        <p:spPr>
          <a:xfrm>
            <a:off x="406400" y="1536700"/>
            <a:ext cx="12192000" cy="723900"/>
          </a:xfrm>
          <a:prstGeom prst="rect">
            <a:avLst/>
          </a:prstGeom>
          <a:noFill/>
          <a:ln>
            <a:noFill/>
          </a:ln>
        </p:spPr>
        <p:txBody>
          <a:bodyPr anchorCtr="0" anchor="t" bIns="91425" lIns="91425" rIns="91425" tIns="91425"/>
          <a:lstStyle>
            <a:lvl1pPr indent="0" lvl="0"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1pPr>
            <a:lvl2pPr indent="228600" lvl="1"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2pPr>
            <a:lvl3pPr indent="457200" lvl="2"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3pPr>
            <a:lvl4pPr indent="685800" lvl="3"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4pPr>
            <a:lvl5pPr indent="914400" lvl="4"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5pPr>
            <a:lvl6pPr indent="1143000" lvl="5"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6pPr>
            <a:lvl7pPr indent="1371600" lvl="6"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7pPr>
            <a:lvl8pPr indent="1600200" lvl="7"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8pPr>
            <a:lvl9pPr indent="1828800" lvl="8"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9pPr>
          </a:lstStyle>
          <a:p/>
        </p:txBody>
      </p:sp>
      <p:sp>
        <p:nvSpPr>
          <p:cNvPr id="44" name="Shape 44"/>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222222"/>
        </a:solidFill>
      </p:bgPr>
    </p:bg>
    <p:spTree>
      <p:nvGrpSpPr>
        <p:cNvPr id="45" name="Shape 45"/>
        <p:cNvGrpSpPr/>
        <p:nvPr/>
      </p:nvGrpSpPr>
      <p:grpSpPr>
        <a:xfrm>
          <a:off x="0" y="0"/>
          <a:ext cx="0" cy="0"/>
          <a:chOff x="0" y="0"/>
          <a:chExt cx="0" cy="0"/>
        </a:xfrm>
      </p:grpSpPr>
      <p:sp>
        <p:nvSpPr>
          <p:cNvPr id="46" name="Shape 46"/>
          <p:cNvSpPr txBox="1"/>
          <p:nvPr>
            <p:ph idx="1" type="body"/>
          </p:nvPr>
        </p:nvSpPr>
        <p:spPr>
          <a:xfrm>
            <a:off x="406400" y="457200"/>
            <a:ext cx="11176000" cy="457200"/>
          </a:xfrm>
          <a:prstGeom prst="rect">
            <a:avLst/>
          </a:prstGeom>
          <a:noFill/>
          <a:ln>
            <a:noFill/>
          </a:ln>
        </p:spPr>
        <p:txBody>
          <a:bodyPr anchorCtr="0" anchor="b" bIns="91425" lIns="91425" rIns="91425" tIns="91425"/>
          <a:lstStyle>
            <a:lvl1pPr indent="0" lvl="0" marL="0" marR="0" rtl="0" algn="l">
              <a:lnSpc>
                <a:spcPct val="80000"/>
              </a:lnSpc>
              <a:spcBef>
                <a:spcPts val="0"/>
              </a:spcBef>
              <a:spcAft>
                <a:spcPts val="0"/>
              </a:spcAft>
              <a:buClr>
                <a:srgbClr val="838787"/>
              </a:buClr>
              <a:buFont typeface="Avenir"/>
              <a:buNone/>
              <a:defRPr b="0" i="0" sz="2400" u="none" cap="none" strike="noStrike">
                <a:solidFill>
                  <a:srgbClr val="838787"/>
                </a:solidFill>
                <a:latin typeface="Arial"/>
                <a:ea typeface="Arial"/>
                <a:cs typeface="Arial"/>
                <a:sym typeface="Arial"/>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47" name="Shape 47"/>
          <p:cNvSpPr txBox="1"/>
          <p:nvPr>
            <p:ph type="title"/>
          </p:nvPr>
        </p:nvSpPr>
        <p:spPr>
          <a:xfrm>
            <a:off x="406400" y="1536700"/>
            <a:ext cx="12192000" cy="723900"/>
          </a:xfrm>
          <a:prstGeom prst="rect">
            <a:avLst/>
          </a:prstGeom>
          <a:noFill/>
          <a:ln>
            <a:noFill/>
          </a:ln>
        </p:spPr>
        <p:txBody>
          <a:bodyPr anchorCtr="0" anchor="t" bIns="91425" lIns="91425" rIns="91425" tIns="91425"/>
          <a:lstStyle>
            <a:lvl1pPr indent="0" lvl="0"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1pPr>
            <a:lvl2pPr indent="228600" lvl="1"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2pPr>
            <a:lvl3pPr indent="457200" lvl="2"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3pPr>
            <a:lvl4pPr indent="685800" lvl="3"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4pPr>
            <a:lvl5pPr indent="914400" lvl="4"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5pPr>
            <a:lvl6pPr indent="1143000" lvl="5"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6pPr>
            <a:lvl7pPr indent="1371600" lvl="6"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7pPr>
            <a:lvl8pPr indent="1600200" lvl="7"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8pPr>
            <a:lvl9pPr indent="1828800" lvl="8"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9pPr>
          </a:lstStyle>
          <a:p/>
        </p:txBody>
      </p:sp>
      <p:sp>
        <p:nvSpPr>
          <p:cNvPr id="48" name="Shape 48"/>
          <p:cNvSpPr txBox="1"/>
          <p:nvPr>
            <p:ph idx="2" type="body"/>
          </p:nvPr>
        </p:nvSpPr>
        <p:spPr>
          <a:xfrm>
            <a:off x="406400" y="2743200"/>
            <a:ext cx="12192000" cy="6108700"/>
          </a:xfrm>
          <a:prstGeom prst="rect">
            <a:avLst/>
          </a:prstGeom>
          <a:noFill/>
          <a:ln>
            <a:noFill/>
          </a:ln>
        </p:spPr>
        <p:txBody>
          <a:bodyPr anchorCtr="0" anchor="t" bIns="91425" lIns="91425" rIns="91425" tIns="91425"/>
          <a:lstStyle>
            <a:lvl1pPr indent="-217807" lvl="0" marL="444500" marR="0" rtl="0" algn="l">
              <a:lnSpc>
                <a:spcPct val="100000"/>
              </a:lnSpc>
              <a:spcBef>
                <a:spcPts val="2800"/>
              </a:spcBef>
              <a:spcAft>
                <a:spcPts val="0"/>
              </a:spcAft>
              <a:buClr>
                <a:schemeClr val="accent1"/>
              </a:buClr>
              <a:buSzPct val="104999"/>
              <a:buFont typeface="Avenir"/>
              <a:buChar char="▸"/>
              <a:defRPr b="0" i="0" sz="3400" u="none" cap="none" strike="noStrike">
                <a:solidFill>
                  <a:srgbClr val="838787"/>
                </a:solidFill>
                <a:latin typeface="Avenir"/>
                <a:ea typeface="Avenir"/>
                <a:cs typeface="Avenir"/>
                <a:sym typeface="Avenir"/>
              </a:defRPr>
            </a:lvl1pPr>
            <a:lvl2pPr indent="-217807" lvl="1" marL="889000" marR="0" rtl="0" algn="l">
              <a:lnSpc>
                <a:spcPct val="100000"/>
              </a:lnSpc>
              <a:spcBef>
                <a:spcPts val="2800"/>
              </a:spcBef>
              <a:spcAft>
                <a:spcPts val="0"/>
              </a:spcAft>
              <a:buClr>
                <a:schemeClr val="accent1"/>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chemeClr val="accent1"/>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chemeClr val="accent1"/>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chemeClr val="accent1"/>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49" name="Shape 49"/>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flipH="1" rot="10800000">
            <a:off x="406400" y="993160"/>
            <a:ext cx="12192000" cy="263"/>
          </a:xfrm>
          <a:prstGeom prst="straightConnector1">
            <a:avLst/>
          </a:prstGeom>
          <a:noFill/>
          <a:ln cap="flat" cmpd="sng" w="25400">
            <a:solidFill>
              <a:srgbClr val="A6AAA9"/>
            </a:solidFill>
            <a:prstDash val="solid"/>
            <a:miter/>
            <a:headEnd len="med" w="med" type="none"/>
            <a:tailEnd len="med" w="med" type="none"/>
          </a:ln>
        </p:spPr>
      </p:cxnSp>
      <p:sp>
        <p:nvSpPr>
          <p:cNvPr id="7" name="Shape 7"/>
          <p:cNvSpPr txBox="1"/>
          <p:nvPr>
            <p:ph type="title"/>
          </p:nvPr>
        </p:nvSpPr>
        <p:spPr>
          <a:xfrm>
            <a:off x="406400" y="1536700"/>
            <a:ext cx="12192000" cy="723900"/>
          </a:xfrm>
          <a:prstGeom prst="rect">
            <a:avLst/>
          </a:prstGeom>
          <a:noFill/>
          <a:ln>
            <a:noFill/>
          </a:ln>
        </p:spPr>
        <p:txBody>
          <a:bodyPr anchorCtr="0" anchor="t" bIns="91425" lIns="91425" rIns="91425" tIns="91425"/>
          <a:lstStyle>
            <a:lvl1pPr indent="0" lvl="0"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1pPr>
            <a:lvl2pPr indent="228600" lvl="1"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2pPr>
            <a:lvl3pPr indent="457200" lvl="2"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3pPr>
            <a:lvl4pPr indent="685800" lvl="3"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4pPr>
            <a:lvl5pPr indent="914400" lvl="4"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5pPr>
            <a:lvl6pPr indent="1143000" lvl="5"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6pPr>
            <a:lvl7pPr indent="1371600" lvl="6"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7pPr>
            <a:lvl8pPr indent="1600200" lvl="7"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8pPr>
            <a:lvl9pPr indent="1828800" lvl="8" marL="0" marR="0" rtl="0" algn="l">
              <a:lnSpc>
                <a:spcPct val="80000"/>
              </a:lnSpc>
              <a:spcBef>
                <a:spcPts val="2800"/>
              </a:spcBef>
              <a:spcAft>
                <a:spcPts val="0"/>
              </a:spcAft>
              <a:buClr>
                <a:schemeClr val="accent1"/>
              </a:buClr>
              <a:buFont typeface="Arial"/>
              <a:buNone/>
              <a:defRPr b="0" i="0" sz="6000" u="none" cap="none" strike="noStrike">
                <a:solidFill>
                  <a:schemeClr val="accent1"/>
                </a:solidFill>
                <a:latin typeface="Arial"/>
                <a:ea typeface="Arial"/>
                <a:cs typeface="Arial"/>
                <a:sym typeface="Arial"/>
              </a:defRPr>
            </a:lvl9pPr>
          </a:lstStyle>
          <a:p/>
        </p:txBody>
      </p:sp>
      <p:sp>
        <p:nvSpPr>
          <p:cNvPr id="8" name="Shape 8"/>
          <p:cNvSpPr txBox="1"/>
          <p:nvPr>
            <p:ph idx="1" type="body"/>
          </p:nvPr>
        </p:nvSpPr>
        <p:spPr>
          <a:xfrm>
            <a:off x="406400" y="2743200"/>
            <a:ext cx="12192000" cy="6108700"/>
          </a:xfrm>
          <a:prstGeom prst="rect">
            <a:avLst/>
          </a:prstGeom>
          <a:noFill/>
          <a:ln>
            <a:noFill/>
          </a:ln>
        </p:spPr>
        <p:txBody>
          <a:bodyPr anchorCtr="0" anchor="t" bIns="91425" lIns="91425" rIns="91425" tIns="91425"/>
          <a:lstStyle>
            <a:lvl1pPr indent="-217807" lvl="0" marL="444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1pPr>
            <a:lvl2pPr indent="-217807" lvl="1" marL="889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2pPr>
            <a:lvl3pPr indent="-217807" lvl="2" marL="1333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3pPr>
            <a:lvl4pPr indent="-217807" lvl="3" marL="1778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4pPr>
            <a:lvl5pPr indent="-217807" lvl="4" marL="2222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5pPr>
            <a:lvl6pPr indent="-217807" lvl="5" marL="2667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6pPr>
            <a:lvl7pPr indent="-217807" lvl="6" marL="3111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7pPr>
            <a:lvl8pPr indent="-217807" lvl="7" marL="35560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8pPr>
            <a:lvl9pPr indent="-217807" lvl="8" marL="4000500" marR="0" rtl="0" algn="l">
              <a:lnSpc>
                <a:spcPct val="100000"/>
              </a:lnSpc>
              <a:spcBef>
                <a:spcPts val="2800"/>
              </a:spcBef>
              <a:spcAft>
                <a:spcPts val="0"/>
              </a:spcAft>
              <a:buClr>
                <a:srgbClr val="38A3D5"/>
              </a:buClr>
              <a:buSzPct val="104999"/>
              <a:buFont typeface="Avenir"/>
              <a:buChar char="‣"/>
              <a:defRPr b="0" i="0" sz="3400" u="none" cap="none" strike="noStrike">
                <a:solidFill>
                  <a:srgbClr val="838787"/>
                </a:solidFill>
                <a:latin typeface="Avenir"/>
                <a:ea typeface="Avenir"/>
                <a:cs typeface="Avenir"/>
                <a:sym typeface="Avenir"/>
              </a:defRPr>
            </a:lvl9pPr>
          </a:lstStyle>
          <a:p/>
        </p:txBody>
      </p:sp>
      <p:sp>
        <p:nvSpPr>
          <p:cNvPr id="9" name="Shape 9"/>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odepen.io/monkeymohawk/pen/EgdqYa?editors=110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odepen.io/monkeymohawk/pen/EgdqYa?editors=110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odepen.io/monkeymohawk/pen/EgdqYa?editors=110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7.png"/><Relationship Id="rId4" Type="http://schemas.openxmlformats.org/officeDocument/2006/relationships/hyperlink" Target="https://flexbox.i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6.png"/><Relationship Id="rId4" Type="http://schemas.openxmlformats.org/officeDocument/2006/relationships/hyperlink" Target="http://flexboxfroggy.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css-tricks.com/snippets/css/a-guide-to-flexbox/" TargetMode="External"/><Relationship Id="rId4" Type="http://schemas.openxmlformats.org/officeDocument/2006/relationships/image" Target="../media/image0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shayleehansen.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4.jpg"/><Relationship Id="rId6" Type="http://schemas.openxmlformats.org/officeDocument/2006/relationships/image" Target="../media/image0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odepen.io/monkeymohawk/pen/EgdqYa?editors=110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odepen.io/monkeymohawk/pen/EgdqYa?editors=110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odepen.io/monkeymohawk/pen/EgdqYa?editors=11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odepen.io/monkeymohawk/pen/EgdqYa?editors=110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odepen.io/monkeymohawk/pen/EgdqYa?editors=110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5" name="Shape 85"/>
        <p:cNvGrpSpPr/>
        <p:nvPr/>
      </p:nvGrpSpPr>
      <p:grpSpPr>
        <a:xfrm>
          <a:off x="0" y="0"/>
          <a:ext cx="0" cy="0"/>
          <a:chOff x="0" y="0"/>
          <a:chExt cx="0" cy="0"/>
        </a:xfrm>
      </p:grpSpPr>
      <p:sp>
        <p:nvSpPr>
          <p:cNvPr id="86" name="Shape 86"/>
          <p:cNvSpPr txBox="1"/>
          <p:nvPr>
            <p:ph idx="4294967295" type="ctrTitle"/>
          </p:nvPr>
        </p:nvSpPr>
        <p:spPr>
          <a:xfrm>
            <a:off x="4319400" y="767150"/>
            <a:ext cx="4528200" cy="1249800"/>
          </a:xfrm>
          <a:prstGeom prst="rect">
            <a:avLst/>
          </a:prstGeom>
          <a:noFill/>
          <a:ln>
            <a:noFill/>
          </a:ln>
        </p:spPr>
        <p:txBody>
          <a:bodyPr anchorCtr="0" anchor="t" bIns="50800" lIns="50800" rIns="50800" tIns="50800">
            <a:noAutofit/>
          </a:bodyPr>
          <a:lstStyle/>
          <a:p>
            <a:pPr indent="0" lvl="0" marL="0" marR="0" rtl="0" algn="l">
              <a:lnSpc>
                <a:spcPct val="80000"/>
              </a:lnSpc>
              <a:spcBef>
                <a:spcPts val="0"/>
              </a:spcBef>
              <a:spcAft>
                <a:spcPts val="0"/>
              </a:spcAft>
              <a:buClr>
                <a:schemeClr val="accent1"/>
              </a:buClr>
              <a:buSzPct val="25000"/>
              <a:buFont typeface="Arial"/>
              <a:buNone/>
            </a:pPr>
            <a:r>
              <a:rPr b="0" i="0" lang="en-US" sz="7200" u="none" cap="none" strike="noStrike">
                <a:solidFill>
                  <a:schemeClr val="accent1"/>
                </a:solidFill>
                <a:latin typeface="Arial"/>
                <a:ea typeface="Arial"/>
                <a:cs typeface="Arial"/>
                <a:sym typeface="Arial"/>
              </a:rPr>
              <a:t>FLEXBOX</a:t>
            </a:r>
          </a:p>
        </p:txBody>
      </p:sp>
      <p:sp>
        <p:nvSpPr>
          <p:cNvPr id="87" name="Shape 87"/>
          <p:cNvSpPr txBox="1"/>
          <p:nvPr>
            <p:ph idx="4294967295" type="subTitle"/>
          </p:nvPr>
        </p:nvSpPr>
        <p:spPr>
          <a:xfrm>
            <a:off x="3108900" y="8137225"/>
            <a:ext cx="6949200" cy="1108200"/>
          </a:xfrm>
          <a:prstGeom prst="rect">
            <a:avLst/>
          </a:prstGeom>
          <a:noFill/>
          <a:ln>
            <a:noFill/>
          </a:ln>
        </p:spPr>
        <p:txBody>
          <a:bodyPr anchorCtr="0" anchor="b" bIns="50800" lIns="50800" rIns="50800" tIns="50800">
            <a:noAutofit/>
          </a:bodyPr>
          <a:lstStyle/>
          <a:p>
            <a:pPr indent="0" lvl="0" marL="0" marR="0" rtl="0" algn="l">
              <a:lnSpc>
                <a:spcPct val="80000"/>
              </a:lnSpc>
              <a:spcBef>
                <a:spcPts val="0"/>
              </a:spcBef>
              <a:spcAft>
                <a:spcPts val="0"/>
              </a:spcAft>
              <a:buClr>
                <a:schemeClr val="accent1"/>
              </a:buClr>
              <a:buSzPct val="25000"/>
              <a:buFont typeface="Avenir"/>
              <a:buNone/>
            </a:pPr>
            <a:r>
              <a:rPr b="0" i="0" lang="en-US" sz="4800" u="none" cap="none" strike="noStrike">
                <a:solidFill>
                  <a:schemeClr val="accent1"/>
                </a:solidFill>
                <a:latin typeface="Arial"/>
                <a:ea typeface="Arial"/>
                <a:cs typeface="Arial"/>
                <a:sym typeface="Arial"/>
              </a:rPr>
              <a:t>BY:  SHAYLEE HANSEN</a:t>
            </a:r>
          </a:p>
        </p:txBody>
      </p:sp>
      <p:pic>
        <p:nvPicPr>
          <p:cNvPr id="88" name="Shape 88"/>
          <p:cNvPicPr preferRelativeResize="0"/>
          <p:nvPr/>
        </p:nvPicPr>
        <p:blipFill rotWithShape="1">
          <a:blip r:embed="rId3">
            <a:alphaModFix/>
          </a:blip>
          <a:srcRect b="0" l="0" r="0" t="0"/>
          <a:stretch/>
        </p:blipFill>
        <p:spPr>
          <a:xfrm>
            <a:off x="2743200" y="2758314"/>
            <a:ext cx="7874100" cy="4772100"/>
          </a:xfrm>
          <a:prstGeom prst="rect">
            <a:avLst/>
          </a:prstGeom>
          <a:noFill/>
          <a:ln>
            <a:noFill/>
          </a:ln>
        </p:spPr>
      </p:pic>
      <p:sp>
        <p:nvSpPr>
          <p:cNvPr id="89" name="Shape 89"/>
          <p:cNvSpPr txBox="1"/>
          <p:nvPr>
            <p:ph idx="12" type="sldNum"/>
          </p:nvPr>
        </p:nvSpPr>
        <p:spPr>
          <a:xfrm>
            <a:off x="12340738" y="431800"/>
            <a:ext cx="260600"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54" name="Shape 154"/>
        <p:cNvGrpSpPr/>
        <p:nvPr/>
      </p:nvGrpSpPr>
      <p:grpSpPr>
        <a:xfrm>
          <a:off x="0" y="0"/>
          <a:ext cx="0" cy="0"/>
          <a:chOff x="0" y="0"/>
          <a:chExt cx="0" cy="0"/>
        </a:xfrm>
      </p:grpSpPr>
      <p:sp>
        <p:nvSpPr>
          <p:cNvPr id="155" name="Shape 155"/>
          <p:cNvSpPr txBox="1"/>
          <p:nvPr>
            <p:ph idx="1" type="body"/>
          </p:nvPr>
        </p:nvSpPr>
        <p:spPr>
          <a:xfrm>
            <a:off x="406400" y="215898"/>
            <a:ext cx="11176000" cy="698501"/>
          </a:xfrm>
          <a:prstGeom prst="rect">
            <a:avLst/>
          </a:prstGeom>
          <a:noFill/>
          <a:ln>
            <a:noFill/>
          </a:ln>
        </p:spPr>
        <p:txBody>
          <a:bodyPr anchorCtr="0" anchor="b" bIns="50800" lIns="50800" rIns="50800" tIns="50800">
            <a:noAutofit/>
          </a:bodyPr>
          <a:lstStyle/>
          <a:p>
            <a:pPr indent="0" lvl="0" marL="0" marR="0" rtl="0" algn="l">
              <a:lnSpc>
                <a:spcPct val="80000"/>
              </a:lnSpc>
              <a:spcBef>
                <a:spcPts val="0"/>
              </a:spcBef>
              <a:spcAft>
                <a:spcPts val="0"/>
              </a:spcAft>
              <a:buClr>
                <a:srgbClr val="FFFFFF"/>
              </a:buClr>
              <a:buSzPct val="25000"/>
              <a:buFont typeface="Avenir"/>
              <a:buNone/>
            </a:pPr>
            <a:r>
              <a:rPr b="0" i="0" lang="en-US" sz="4000" u="none" cap="none" strike="noStrike">
                <a:solidFill>
                  <a:srgbClr val="FFFFFF"/>
                </a:solidFill>
                <a:latin typeface="Arial"/>
                <a:ea typeface="Arial"/>
                <a:cs typeface="Arial"/>
                <a:sym typeface="Arial"/>
              </a:rPr>
              <a:t>ORDER</a:t>
            </a:r>
          </a:p>
        </p:txBody>
      </p:sp>
      <p:sp>
        <p:nvSpPr>
          <p:cNvPr id="156" name="Shape 156"/>
          <p:cNvSpPr txBox="1"/>
          <p:nvPr>
            <p:ph idx="2" type="body"/>
          </p:nvPr>
        </p:nvSpPr>
        <p:spPr>
          <a:xfrm>
            <a:off x="406400" y="1625600"/>
            <a:ext cx="12192000" cy="8013700"/>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.parent-container{</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display: flex;</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a:t>
            </a:r>
          </a:p>
          <a:p>
            <a:pPr indent="0" lvl="0" marL="0" marR="0" rtl="0" algn="l">
              <a:lnSpc>
                <a:spcPct val="100000"/>
              </a:lnSpc>
              <a:spcBef>
                <a:spcPts val="110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.child-element{</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a:t>
            </a:r>
            <a:r>
              <a:rPr b="0" i="0" lang="en-US" sz="3200" u="none" cap="none" strike="noStrike">
                <a:solidFill>
                  <a:srgbClr val="FE5690"/>
                </a:solidFill>
                <a:latin typeface="Avenir"/>
                <a:ea typeface="Avenir"/>
                <a:cs typeface="Avenir"/>
                <a:sym typeface="Avenir"/>
              </a:rPr>
              <a:t> order: </a:t>
            </a:r>
            <a:r>
              <a:rPr b="0" i="0" lang="en-US" sz="3200" u="none" cap="none" strike="noStrike">
                <a:solidFill>
                  <a:srgbClr val="FFFFFF"/>
                </a:solidFill>
                <a:latin typeface="Avenir"/>
                <a:ea typeface="Avenir"/>
                <a:cs typeface="Avenir"/>
                <a:sym typeface="Avenir"/>
              </a:rPr>
              <a:t>	   </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a:t>
            </a:r>
          </a:p>
          <a:p>
            <a:pPr indent="0" lvl="0" marL="0" marR="0" rtl="0" algn="l">
              <a:lnSpc>
                <a:spcPct val="100000"/>
              </a:lnSpc>
              <a:spcBef>
                <a:spcPts val="110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Integer ( -1, 0, 1, 2 )</a:t>
            </a:r>
          </a:p>
          <a:p>
            <a:pPr indent="0" lvl="0" marL="0" marR="0" rtl="0" algn="l">
              <a:lnSpc>
                <a:spcPct val="100000"/>
              </a:lnSpc>
              <a:spcBef>
                <a:spcPts val="1100"/>
              </a:spcBef>
              <a:spcAft>
                <a:spcPts val="0"/>
              </a:spcAft>
              <a:buClr>
                <a:srgbClr val="838787"/>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chemeClr val="accent1"/>
              </a:buClr>
              <a:buSzPct val="25000"/>
              <a:buFont typeface="Avenir"/>
              <a:buNone/>
            </a:pPr>
            <a:r>
              <a:rPr b="0" i="0" lang="en-US" sz="3200" u="sng" cap="none" strike="noStrike">
                <a:solidFill>
                  <a:schemeClr val="hlink"/>
                </a:solidFill>
                <a:latin typeface="Avenir"/>
                <a:ea typeface="Avenir"/>
                <a:cs typeface="Avenir"/>
                <a:sym typeface="Avenir"/>
                <a:hlinkClick r:id="rId3"/>
              </a:rPr>
              <a:t>https://codepen.io/monkeymohawk/pen/EgdqYa?editors=1100</a:t>
            </a:r>
          </a:p>
        </p:txBody>
      </p:sp>
      <p:sp>
        <p:nvSpPr>
          <p:cNvPr id="157" name="Shape 157"/>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61" name="Shape 161"/>
        <p:cNvGrpSpPr/>
        <p:nvPr/>
      </p:nvGrpSpPr>
      <p:grpSpPr>
        <a:xfrm>
          <a:off x="0" y="0"/>
          <a:ext cx="0" cy="0"/>
          <a:chOff x="0" y="0"/>
          <a:chExt cx="0" cy="0"/>
        </a:xfrm>
      </p:grpSpPr>
      <p:sp>
        <p:nvSpPr>
          <p:cNvPr id="162" name="Shape 162"/>
          <p:cNvSpPr txBox="1"/>
          <p:nvPr>
            <p:ph idx="1" type="body"/>
          </p:nvPr>
        </p:nvSpPr>
        <p:spPr>
          <a:xfrm>
            <a:off x="406400" y="215898"/>
            <a:ext cx="11176000" cy="698501"/>
          </a:xfrm>
          <a:prstGeom prst="rect">
            <a:avLst/>
          </a:prstGeom>
          <a:noFill/>
          <a:ln>
            <a:noFill/>
          </a:ln>
        </p:spPr>
        <p:txBody>
          <a:bodyPr anchorCtr="0" anchor="b" bIns="50800" lIns="50800" rIns="50800" tIns="50800">
            <a:noAutofit/>
          </a:bodyPr>
          <a:lstStyle/>
          <a:p>
            <a:pPr indent="0" lvl="0" marL="0" marR="0" rtl="0" algn="l">
              <a:lnSpc>
                <a:spcPct val="80000"/>
              </a:lnSpc>
              <a:spcBef>
                <a:spcPts val="0"/>
              </a:spcBef>
              <a:spcAft>
                <a:spcPts val="0"/>
              </a:spcAft>
              <a:buClr>
                <a:srgbClr val="FFFFFF"/>
              </a:buClr>
              <a:buSzPct val="25000"/>
              <a:buFont typeface="Avenir"/>
              <a:buNone/>
            </a:pPr>
            <a:r>
              <a:rPr b="0" i="0" lang="en-US" sz="4000" u="none" cap="none" strike="noStrike">
                <a:solidFill>
                  <a:srgbClr val="FFFFFF"/>
                </a:solidFill>
                <a:latin typeface="Arial"/>
                <a:ea typeface="Arial"/>
                <a:cs typeface="Arial"/>
                <a:sym typeface="Arial"/>
              </a:rPr>
              <a:t>ALIGN-SELF</a:t>
            </a:r>
          </a:p>
        </p:txBody>
      </p:sp>
      <p:sp>
        <p:nvSpPr>
          <p:cNvPr id="163" name="Shape 163"/>
          <p:cNvSpPr txBox="1"/>
          <p:nvPr>
            <p:ph idx="2" type="body"/>
          </p:nvPr>
        </p:nvSpPr>
        <p:spPr>
          <a:xfrm>
            <a:off x="406400" y="1346200"/>
            <a:ext cx="12192000" cy="8166099"/>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.parent-container{</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display: flex;</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a:t>
            </a:r>
          </a:p>
          <a:p>
            <a:pPr indent="0" lvl="0" marL="0" marR="0" rtl="0" algn="l">
              <a:lnSpc>
                <a:spcPct val="100000"/>
              </a:lnSpc>
              <a:spcBef>
                <a:spcPts val="110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.child-element{</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a:t>
            </a:r>
            <a:r>
              <a:rPr b="0" i="0" lang="en-US" sz="3200" u="none" cap="none" strike="noStrike">
                <a:solidFill>
                  <a:srgbClr val="FE5690"/>
                </a:solidFill>
                <a:latin typeface="Avenir"/>
                <a:ea typeface="Avenir"/>
                <a:cs typeface="Avenir"/>
                <a:sym typeface="Avenir"/>
              </a:rPr>
              <a:t>	align-self:</a:t>
            </a:r>
            <a:r>
              <a:rPr b="0" i="0" lang="en-US" sz="3200" u="none" cap="none" strike="noStrike">
                <a:solidFill>
                  <a:srgbClr val="FFFFFF"/>
                </a:solidFill>
                <a:latin typeface="Avenir"/>
                <a:ea typeface="Avenir"/>
                <a:cs typeface="Avenir"/>
                <a:sym typeface="Avenir"/>
              </a:rPr>
              <a:t>	   </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a:t>
            </a:r>
          </a:p>
          <a:p>
            <a:pPr indent="0" lvl="0" marL="0" marR="0" rtl="0" algn="l">
              <a:lnSpc>
                <a:spcPct val="100000"/>
              </a:lnSpc>
              <a:spcBef>
                <a:spcPts val="110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flex-start, flex-end, center, baseline, stretch</a:t>
            </a:r>
          </a:p>
          <a:p>
            <a:pPr indent="0" lvl="0" marL="0" marR="0" rtl="0" algn="l">
              <a:lnSpc>
                <a:spcPct val="100000"/>
              </a:lnSpc>
              <a:spcBef>
                <a:spcPts val="1100"/>
              </a:spcBef>
              <a:spcAft>
                <a:spcPts val="0"/>
              </a:spcAft>
              <a:buClr>
                <a:srgbClr val="838787"/>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chemeClr val="accent1"/>
              </a:buClr>
              <a:buSzPct val="25000"/>
              <a:buFont typeface="Avenir"/>
              <a:buNone/>
            </a:pPr>
            <a:r>
              <a:rPr b="0" i="0" lang="en-US" sz="3200" u="sng" cap="none" strike="noStrike">
                <a:solidFill>
                  <a:schemeClr val="hlink"/>
                </a:solidFill>
                <a:latin typeface="Avenir"/>
                <a:ea typeface="Avenir"/>
                <a:cs typeface="Avenir"/>
                <a:sym typeface="Avenir"/>
                <a:hlinkClick r:id="rId3"/>
              </a:rPr>
              <a:t>https://codepen.io/monkeymohawk/pen/EgdqYa?editors=1100</a:t>
            </a:r>
          </a:p>
        </p:txBody>
      </p:sp>
      <p:sp>
        <p:nvSpPr>
          <p:cNvPr id="164" name="Shape 164"/>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68" name="Shape 168"/>
        <p:cNvGrpSpPr/>
        <p:nvPr/>
      </p:nvGrpSpPr>
      <p:grpSpPr>
        <a:xfrm>
          <a:off x="0" y="0"/>
          <a:ext cx="0" cy="0"/>
          <a:chOff x="0" y="0"/>
          <a:chExt cx="0" cy="0"/>
        </a:xfrm>
      </p:grpSpPr>
      <p:sp>
        <p:nvSpPr>
          <p:cNvPr id="169" name="Shape 169"/>
          <p:cNvSpPr txBox="1"/>
          <p:nvPr>
            <p:ph idx="1" type="body"/>
          </p:nvPr>
        </p:nvSpPr>
        <p:spPr>
          <a:xfrm>
            <a:off x="406400" y="215898"/>
            <a:ext cx="11176000" cy="698501"/>
          </a:xfrm>
          <a:prstGeom prst="rect">
            <a:avLst/>
          </a:prstGeom>
          <a:noFill/>
          <a:ln>
            <a:noFill/>
          </a:ln>
        </p:spPr>
        <p:txBody>
          <a:bodyPr anchorCtr="0" anchor="b" bIns="50800" lIns="50800" rIns="50800" tIns="50800">
            <a:noAutofit/>
          </a:bodyPr>
          <a:lstStyle/>
          <a:p>
            <a:pPr indent="0" lvl="0" marL="0" marR="0" rtl="0" algn="l">
              <a:lnSpc>
                <a:spcPct val="80000"/>
              </a:lnSpc>
              <a:spcBef>
                <a:spcPts val="0"/>
              </a:spcBef>
              <a:spcAft>
                <a:spcPts val="0"/>
              </a:spcAft>
              <a:buClr>
                <a:srgbClr val="FFFFFF"/>
              </a:buClr>
              <a:buSzPct val="25000"/>
              <a:buFont typeface="Avenir"/>
              <a:buNone/>
            </a:pPr>
            <a:r>
              <a:rPr b="0" i="0" lang="en-US" sz="4000" u="none" cap="none" strike="noStrike">
                <a:solidFill>
                  <a:srgbClr val="FFFFFF"/>
                </a:solidFill>
                <a:latin typeface="Arial"/>
                <a:ea typeface="Arial"/>
                <a:cs typeface="Arial"/>
                <a:sym typeface="Arial"/>
              </a:rPr>
              <a:t>FLEX-FLOW</a:t>
            </a:r>
          </a:p>
        </p:txBody>
      </p:sp>
      <p:sp>
        <p:nvSpPr>
          <p:cNvPr id="170" name="Shape 170"/>
          <p:cNvSpPr txBox="1"/>
          <p:nvPr>
            <p:ph idx="2" type="body"/>
          </p:nvPr>
        </p:nvSpPr>
        <p:spPr>
          <a:xfrm>
            <a:off x="406400" y="1651000"/>
            <a:ext cx="12192000" cy="7581899"/>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FFFFFF"/>
              </a:buClr>
              <a:buSzPct val="25000"/>
              <a:buFont typeface="Avenir"/>
              <a:buNone/>
            </a:pPr>
            <a:r>
              <a:rPr b="0" i="0" lang="en-US" sz="3839" u="none" cap="none" strike="noStrike">
                <a:solidFill>
                  <a:srgbClr val="FFFFFF"/>
                </a:solidFill>
                <a:latin typeface="Avenir"/>
                <a:ea typeface="Avenir"/>
                <a:cs typeface="Avenir"/>
                <a:sym typeface="Avenir"/>
              </a:rPr>
              <a:t>		.parent-container {</a:t>
            </a:r>
          </a:p>
          <a:p>
            <a:pPr indent="0" lvl="0" marL="0" marR="0" rtl="0" algn="l">
              <a:lnSpc>
                <a:spcPct val="100000"/>
              </a:lnSpc>
              <a:spcBef>
                <a:spcPts val="1300"/>
              </a:spcBef>
              <a:spcAft>
                <a:spcPts val="0"/>
              </a:spcAft>
              <a:buClr>
                <a:srgbClr val="FFFFFF"/>
              </a:buClr>
              <a:buSzPct val="25000"/>
              <a:buFont typeface="Avenir"/>
              <a:buNone/>
            </a:pPr>
            <a:r>
              <a:rPr b="0" i="0" lang="en-US" sz="3839" u="none" cap="none" strike="noStrike">
                <a:solidFill>
                  <a:srgbClr val="FFFFFF"/>
                </a:solidFill>
                <a:latin typeface="Avenir"/>
                <a:ea typeface="Avenir"/>
                <a:cs typeface="Avenir"/>
                <a:sym typeface="Avenir"/>
              </a:rPr>
              <a:t>				 display: flex;</a:t>
            </a:r>
          </a:p>
          <a:p>
            <a:pPr indent="0" lvl="0" marL="0" marR="0" rtl="0" algn="l">
              <a:lnSpc>
                <a:spcPct val="100000"/>
              </a:lnSpc>
              <a:spcBef>
                <a:spcPts val="1300"/>
              </a:spcBef>
              <a:spcAft>
                <a:spcPts val="0"/>
              </a:spcAft>
              <a:buClr>
                <a:srgbClr val="FFFFFF"/>
              </a:buClr>
              <a:buSzPct val="25000"/>
              <a:buFont typeface="Avenir"/>
              <a:buNone/>
            </a:pPr>
            <a:r>
              <a:rPr b="0" i="0" lang="en-US" sz="3839" u="none" cap="none" strike="noStrike">
                <a:solidFill>
                  <a:srgbClr val="FFFFFF"/>
                </a:solidFill>
                <a:latin typeface="Avenir"/>
                <a:ea typeface="Avenir"/>
                <a:cs typeface="Avenir"/>
                <a:sym typeface="Avenir"/>
              </a:rPr>
              <a:t>     				</a:t>
            </a:r>
            <a:r>
              <a:rPr b="0" i="0" lang="en-US" sz="3839" u="none" cap="none" strike="noStrike">
                <a:solidFill>
                  <a:srgbClr val="FE5690"/>
                </a:solidFill>
                <a:latin typeface="Avenir"/>
                <a:ea typeface="Avenir"/>
                <a:cs typeface="Avenir"/>
                <a:sym typeface="Avenir"/>
              </a:rPr>
              <a:t>flex-flow: column wrap</a:t>
            </a:r>
            <a:r>
              <a:rPr b="0" i="0" lang="en-US" sz="3839" u="none" cap="none" strike="noStrike">
                <a:solidFill>
                  <a:srgbClr val="FFFFFF"/>
                </a:solidFill>
                <a:latin typeface="Avenir"/>
                <a:ea typeface="Avenir"/>
                <a:cs typeface="Avenir"/>
                <a:sym typeface="Avenir"/>
              </a:rPr>
              <a:t>;	 </a:t>
            </a:r>
          </a:p>
          <a:p>
            <a:pPr indent="0" lvl="0" marL="0" marR="0" rtl="0" algn="l">
              <a:lnSpc>
                <a:spcPct val="100000"/>
              </a:lnSpc>
              <a:spcBef>
                <a:spcPts val="1300"/>
              </a:spcBef>
              <a:spcAft>
                <a:spcPts val="0"/>
              </a:spcAft>
              <a:buClr>
                <a:srgbClr val="FFFFFF"/>
              </a:buClr>
              <a:buSzPct val="25000"/>
              <a:buFont typeface="Avenir"/>
              <a:buNone/>
            </a:pPr>
            <a:r>
              <a:rPr b="0" i="0" lang="en-US" sz="3839" u="none" cap="none" strike="noStrike">
                <a:solidFill>
                  <a:srgbClr val="FFFFFF"/>
                </a:solidFill>
                <a:latin typeface="Avenir"/>
                <a:ea typeface="Avenir"/>
                <a:cs typeface="Avenir"/>
                <a:sym typeface="Avenir"/>
              </a:rPr>
              <a:t>			}</a:t>
            </a:r>
          </a:p>
          <a:p>
            <a:pPr indent="0" lvl="0" marL="0" marR="0" rtl="0" algn="l">
              <a:lnSpc>
                <a:spcPct val="100000"/>
              </a:lnSpc>
              <a:spcBef>
                <a:spcPts val="130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300"/>
              </a:spcBef>
              <a:spcAft>
                <a:spcPts val="0"/>
              </a:spcAft>
              <a:buClr>
                <a:srgbClr val="FFFFFF"/>
              </a:buClr>
              <a:buSzPct val="25000"/>
              <a:buFont typeface="Avenir"/>
              <a:buNone/>
            </a:pPr>
            <a:r>
              <a:rPr b="0" i="0" lang="en-US" sz="3839" u="none" cap="none" strike="noStrike">
                <a:solidFill>
                  <a:srgbClr val="FFFFFF"/>
                </a:solidFill>
                <a:latin typeface="Avenir"/>
                <a:ea typeface="Avenir"/>
                <a:cs typeface="Avenir"/>
                <a:sym typeface="Avenir"/>
              </a:rPr>
              <a:t>	flex-direction and flex-wrap properties combined.</a:t>
            </a:r>
          </a:p>
          <a:p>
            <a:pPr indent="0" lvl="0" marL="0" marR="0" rtl="0" algn="l">
              <a:lnSpc>
                <a:spcPct val="100000"/>
              </a:lnSpc>
              <a:spcBef>
                <a:spcPts val="1300"/>
              </a:spcBef>
              <a:spcAft>
                <a:spcPts val="0"/>
              </a:spcAft>
              <a:buClr>
                <a:srgbClr val="838787"/>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300"/>
              </a:spcBef>
              <a:spcAft>
                <a:spcPts val="0"/>
              </a:spcAft>
              <a:buClr>
                <a:schemeClr val="accent1"/>
              </a:buClr>
              <a:buSzPct val="25000"/>
              <a:buFont typeface="Avenir"/>
              <a:buNone/>
            </a:pPr>
            <a:r>
              <a:rPr b="0" i="0" lang="en-US" sz="3167" u="sng" cap="none" strike="noStrike">
                <a:solidFill>
                  <a:schemeClr val="hlink"/>
                </a:solidFill>
                <a:latin typeface="Avenir"/>
                <a:ea typeface="Avenir"/>
                <a:cs typeface="Avenir"/>
                <a:sym typeface="Avenir"/>
                <a:hlinkClick r:id="rId3"/>
              </a:rPr>
              <a:t>https://codepen.io/monkeymohawk/pen/EgdqYa?editors=1100</a:t>
            </a:r>
          </a:p>
        </p:txBody>
      </p:sp>
      <p:sp>
        <p:nvSpPr>
          <p:cNvPr id="171" name="Shape 171"/>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75" name="Shape 175"/>
        <p:cNvGrpSpPr/>
        <p:nvPr/>
      </p:nvGrpSpPr>
      <p:grpSpPr>
        <a:xfrm>
          <a:off x="0" y="0"/>
          <a:ext cx="0" cy="0"/>
          <a:chOff x="0" y="0"/>
          <a:chExt cx="0" cy="0"/>
        </a:xfrm>
      </p:grpSpPr>
      <p:sp>
        <p:nvSpPr>
          <p:cNvPr id="176" name="Shape 176"/>
          <p:cNvSpPr/>
          <p:nvPr/>
        </p:nvSpPr>
        <p:spPr>
          <a:xfrm>
            <a:off x="2357749" y="1587450"/>
            <a:ext cx="8289300" cy="6578700"/>
          </a:xfrm>
          <a:prstGeom prst="rect">
            <a:avLst/>
          </a:prstGeom>
          <a:noFill/>
          <a:ln>
            <a:noFill/>
          </a:ln>
        </p:spPr>
        <p:txBody>
          <a:bodyPr anchorCtr="0" anchor="ctr" bIns="50800" lIns="50800" rIns="50800" tIns="50800">
            <a:noAutofit/>
          </a:bodyPr>
          <a:lstStyle/>
          <a:p>
            <a:pPr indent="0" lvl="0" marL="0" marR="0" rtl="0" algn="l">
              <a:lnSpc>
                <a:spcPct val="80000"/>
              </a:lnSpc>
              <a:spcBef>
                <a:spcPts val="0"/>
              </a:spcBef>
              <a:spcAft>
                <a:spcPts val="0"/>
              </a:spcAft>
              <a:buClr>
                <a:schemeClr val="accent1"/>
              </a:buClr>
              <a:buSzPct val="25000"/>
              <a:buFont typeface="Arial"/>
              <a:buNone/>
            </a:pPr>
            <a:r>
              <a:rPr lang="en-US" sz="9600">
                <a:solidFill>
                  <a:schemeClr val="accent1"/>
                </a:solidFill>
              </a:rPr>
              <a:t> </a:t>
            </a:r>
            <a:r>
              <a:rPr b="0" i="0" lang="en-US" sz="9600" u="none" cap="none" strike="noStrike">
                <a:solidFill>
                  <a:schemeClr val="accent1"/>
                </a:solidFill>
                <a:latin typeface="Arial"/>
                <a:ea typeface="Arial"/>
                <a:cs typeface="Arial"/>
                <a:sym typeface="Arial"/>
              </a:rPr>
              <a:t>RESOURCES</a:t>
            </a:r>
          </a:p>
          <a:p>
            <a:pPr indent="0" lvl="0" marL="0" marR="0" rtl="0" algn="l">
              <a:lnSpc>
                <a:spcPct val="80000"/>
              </a:lnSpc>
              <a:spcBef>
                <a:spcPts val="0"/>
              </a:spcBef>
              <a:spcAft>
                <a:spcPts val="0"/>
              </a:spcAft>
              <a:buClr>
                <a:schemeClr val="accent1"/>
              </a:buClr>
              <a:buSzPct val="25000"/>
              <a:buFont typeface="Arial"/>
              <a:buNone/>
            </a:pPr>
            <a:r>
              <a:rPr b="0" i="0" lang="en-US" sz="9600" u="none" cap="none" strike="noStrike">
                <a:solidFill>
                  <a:schemeClr val="accent1"/>
                </a:solidFill>
                <a:latin typeface="Arial"/>
                <a:ea typeface="Arial"/>
                <a:cs typeface="Arial"/>
                <a:sym typeface="Arial"/>
              </a:rPr>
              <a:t>           &amp;</a:t>
            </a:r>
          </a:p>
          <a:p>
            <a:pPr indent="0" lvl="0" marL="0" marR="0" rtl="0" algn="l">
              <a:lnSpc>
                <a:spcPct val="80000"/>
              </a:lnSpc>
              <a:spcBef>
                <a:spcPts val="0"/>
              </a:spcBef>
              <a:spcAft>
                <a:spcPts val="0"/>
              </a:spcAft>
              <a:buClr>
                <a:schemeClr val="accent1"/>
              </a:buClr>
              <a:buSzPct val="25000"/>
              <a:buFont typeface="Arial"/>
              <a:buNone/>
            </a:pPr>
            <a:r>
              <a:rPr b="0" i="0" lang="en-US" sz="9600" u="none" cap="none" strike="noStrike">
                <a:solidFill>
                  <a:schemeClr val="accent1"/>
                </a:solidFill>
                <a:latin typeface="Arial"/>
                <a:ea typeface="Arial"/>
                <a:cs typeface="Arial"/>
                <a:sym typeface="Arial"/>
              </a:rPr>
              <a:t>			   LINKS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80" name="Shape 180"/>
        <p:cNvGrpSpPr/>
        <p:nvPr/>
      </p:nvGrpSpPr>
      <p:grpSpPr>
        <a:xfrm>
          <a:off x="0" y="0"/>
          <a:ext cx="0" cy="0"/>
          <a:chOff x="0" y="0"/>
          <a:chExt cx="0" cy="0"/>
        </a:xfrm>
      </p:grpSpPr>
      <p:pic>
        <p:nvPicPr>
          <p:cNvPr id="181" name="Shape 181"/>
          <p:cNvPicPr preferRelativeResize="0"/>
          <p:nvPr/>
        </p:nvPicPr>
        <p:blipFill rotWithShape="1">
          <a:blip r:embed="rId3">
            <a:alphaModFix/>
          </a:blip>
          <a:srcRect b="0" l="0" r="0" t="0"/>
          <a:stretch/>
        </p:blipFill>
        <p:spPr>
          <a:xfrm>
            <a:off x="1181100" y="1550987"/>
            <a:ext cx="10645141" cy="6653213"/>
          </a:xfrm>
          <a:prstGeom prst="rect">
            <a:avLst/>
          </a:prstGeom>
          <a:noFill/>
          <a:ln>
            <a:noFill/>
          </a:ln>
        </p:spPr>
      </p:pic>
      <p:sp>
        <p:nvSpPr>
          <p:cNvPr id="182" name="Shape 182"/>
          <p:cNvSpPr txBox="1"/>
          <p:nvPr>
            <p:ph idx="4294967295" type="title"/>
          </p:nvPr>
        </p:nvSpPr>
        <p:spPr>
          <a:xfrm>
            <a:off x="3774775" y="268950"/>
            <a:ext cx="5160000" cy="1028700"/>
          </a:xfrm>
          <a:prstGeom prst="rect">
            <a:avLst/>
          </a:prstGeom>
          <a:noFill/>
          <a:ln>
            <a:noFill/>
          </a:ln>
        </p:spPr>
        <p:txBody>
          <a:bodyPr anchorCtr="0" anchor="t" bIns="50800" lIns="50800" rIns="50800" tIns="50800">
            <a:noAutofit/>
          </a:bodyPr>
          <a:lstStyle/>
          <a:p>
            <a:pPr indent="228600" lvl="1" marL="0" marR="0" rtl="0" algn="l">
              <a:lnSpc>
                <a:spcPct val="80000"/>
              </a:lnSpc>
              <a:spcBef>
                <a:spcPts val="0"/>
              </a:spcBef>
              <a:spcAft>
                <a:spcPts val="0"/>
              </a:spcAft>
              <a:buClr>
                <a:schemeClr val="accent1"/>
              </a:buClr>
              <a:buSzPct val="25000"/>
              <a:buFont typeface="Arial"/>
              <a:buNone/>
            </a:pPr>
            <a:r>
              <a:rPr b="0" i="0" lang="en-US" sz="6000" u="none" cap="none" strike="noStrike">
                <a:solidFill>
                  <a:schemeClr val="accent1"/>
                </a:solidFill>
                <a:latin typeface="Arial"/>
                <a:ea typeface="Arial"/>
                <a:cs typeface="Arial"/>
                <a:sym typeface="Arial"/>
              </a:rPr>
              <a:t>	</a:t>
            </a:r>
            <a:r>
              <a:rPr b="0" i="0" lang="en-US" sz="4800" u="none" cap="none" strike="noStrike">
                <a:solidFill>
                  <a:schemeClr val="accent1"/>
                </a:solidFill>
                <a:latin typeface="Arial"/>
                <a:ea typeface="Arial"/>
                <a:cs typeface="Arial"/>
                <a:sym typeface="Arial"/>
              </a:rPr>
              <a:t>	WES BOS</a:t>
            </a:r>
          </a:p>
        </p:txBody>
      </p:sp>
      <p:sp>
        <p:nvSpPr>
          <p:cNvPr id="183" name="Shape 183"/>
          <p:cNvSpPr/>
          <p:nvPr/>
        </p:nvSpPr>
        <p:spPr>
          <a:xfrm>
            <a:off x="4586125" y="8743800"/>
            <a:ext cx="3537300" cy="457200"/>
          </a:xfrm>
          <a:prstGeom prst="rect">
            <a:avLst/>
          </a:prstGeom>
          <a:noFill/>
          <a:ln>
            <a:noFill/>
          </a:ln>
        </p:spPr>
        <p:txBody>
          <a:bodyPr anchorCtr="0" anchor="ctr" bIns="50800" lIns="50800" rIns="50800" tIns="50800">
            <a:noAutofit/>
          </a:bodyPr>
          <a:lstStyle/>
          <a:p>
            <a:pPr indent="0" lvl="0" marL="0" marR="0" rtl="0" algn="l">
              <a:lnSpc>
                <a:spcPct val="100000"/>
              </a:lnSpc>
              <a:spcBef>
                <a:spcPts val="0"/>
              </a:spcBef>
              <a:spcAft>
                <a:spcPts val="0"/>
              </a:spcAft>
              <a:buClr>
                <a:srgbClr val="838787"/>
              </a:buClr>
              <a:buSzPct val="25000"/>
              <a:buFont typeface="Avenir"/>
              <a:buNone/>
            </a:pPr>
            <a:r>
              <a:rPr b="0" i="0" lang="en-US" sz="2000" u="none" cap="none" strike="noStrike">
                <a:solidFill>
                  <a:srgbClr val="838787"/>
                </a:solidFill>
                <a:latin typeface="Avenir"/>
                <a:ea typeface="Avenir"/>
                <a:cs typeface="Avenir"/>
                <a:sym typeface="Avenir"/>
              </a:rPr>
              <a:t> </a:t>
            </a:r>
            <a:r>
              <a:rPr b="0" i="0" lang="en-US" sz="3400" u="sng" cap="none" strike="noStrike">
                <a:solidFill>
                  <a:srgbClr val="F3F3F3"/>
                </a:solidFill>
                <a:latin typeface="Arial"/>
                <a:ea typeface="Arial"/>
                <a:cs typeface="Arial"/>
                <a:sym typeface="Arial"/>
                <a:hlinkClick r:id="rId4"/>
              </a:rPr>
              <a:t>https://flexbox.io/</a:t>
            </a:r>
          </a:p>
        </p:txBody>
      </p:sp>
      <p:sp>
        <p:nvSpPr>
          <p:cNvPr id="184" name="Shape 184"/>
          <p:cNvSpPr/>
          <p:nvPr/>
        </p:nvSpPr>
        <p:spPr>
          <a:xfrm>
            <a:off x="6502400" y="4654550"/>
            <a:ext cx="590804" cy="444500"/>
          </a:xfrm>
          <a:prstGeom prst="rect">
            <a:avLst/>
          </a:prstGeom>
          <a:noFill/>
          <a:ln>
            <a:noFill/>
          </a:ln>
        </p:spPr>
        <p:txBody>
          <a:bodyPr anchorCtr="0" anchor="ctr" bIns="50800" lIns="50800" rIns="50800" tIns="50800">
            <a:noAutofit/>
          </a:bodyPr>
          <a:lstStyle/>
          <a:p>
            <a:pPr indent="0" lvl="0" marL="0" marR="0" rtl="0" algn="l">
              <a:lnSpc>
                <a:spcPct val="100000"/>
              </a:lnSpc>
              <a:spcBef>
                <a:spcPts val="0"/>
              </a:spcBef>
              <a:spcAft>
                <a:spcPts val="0"/>
              </a:spcAft>
              <a:buClr>
                <a:srgbClr val="838787"/>
              </a:buClr>
              <a:buFont typeface="Avenir"/>
              <a:buNone/>
            </a:pPr>
            <a:r>
              <a:t/>
            </a:r>
            <a:endParaRPr b="0" i="0" sz="2000" u="none" cap="none" strike="noStrike">
              <a:solidFill>
                <a:srgbClr val="838787"/>
              </a:solidFill>
              <a:latin typeface="Avenir"/>
              <a:ea typeface="Avenir"/>
              <a:cs typeface="Avenir"/>
              <a:sym typeface="Avenir"/>
            </a:endParaRPr>
          </a:p>
        </p:txBody>
      </p:sp>
      <p:sp>
        <p:nvSpPr>
          <p:cNvPr id="185" name="Shape 185"/>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89" name="Shape 189"/>
        <p:cNvGrpSpPr/>
        <p:nvPr/>
      </p:nvGrpSpPr>
      <p:grpSpPr>
        <a:xfrm>
          <a:off x="0" y="0"/>
          <a:ext cx="0" cy="0"/>
          <a:chOff x="0" y="0"/>
          <a:chExt cx="0" cy="0"/>
        </a:xfrm>
      </p:grpSpPr>
      <p:pic>
        <p:nvPicPr>
          <p:cNvPr id="190" name="Shape 190"/>
          <p:cNvPicPr preferRelativeResize="0"/>
          <p:nvPr/>
        </p:nvPicPr>
        <p:blipFill rotWithShape="1">
          <a:blip r:embed="rId3">
            <a:alphaModFix/>
          </a:blip>
          <a:srcRect b="0" l="0" r="0" t="0"/>
          <a:stretch/>
        </p:blipFill>
        <p:spPr>
          <a:xfrm>
            <a:off x="357331" y="1452842"/>
            <a:ext cx="12116296" cy="6616700"/>
          </a:xfrm>
          <a:prstGeom prst="rect">
            <a:avLst/>
          </a:prstGeom>
          <a:noFill/>
          <a:ln>
            <a:noFill/>
          </a:ln>
        </p:spPr>
      </p:pic>
      <p:sp>
        <p:nvSpPr>
          <p:cNvPr id="191" name="Shape 191"/>
          <p:cNvSpPr/>
          <p:nvPr/>
        </p:nvSpPr>
        <p:spPr>
          <a:xfrm>
            <a:off x="3659375" y="305900"/>
            <a:ext cx="5512200" cy="863700"/>
          </a:xfrm>
          <a:prstGeom prst="rect">
            <a:avLst/>
          </a:prstGeom>
          <a:noFill/>
          <a:ln>
            <a:noFill/>
          </a:ln>
        </p:spPr>
        <p:txBody>
          <a:bodyPr anchorCtr="0" anchor="ctr" bIns="50800" lIns="50800" rIns="50800" tIns="50800">
            <a:noAutofit/>
          </a:bodyPr>
          <a:lstStyle/>
          <a:p>
            <a:pPr indent="0" lvl="0" marL="0" marR="0" rtl="0" algn="l">
              <a:lnSpc>
                <a:spcPct val="100000"/>
              </a:lnSpc>
              <a:spcBef>
                <a:spcPts val="0"/>
              </a:spcBef>
              <a:spcAft>
                <a:spcPts val="0"/>
              </a:spcAft>
              <a:buClr>
                <a:schemeClr val="accent1"/>
              </a:buClr>
              <a:buSzPct val="25000"/>
              <a:buFont typeface="Arial"/>
              <a:buNone/>
            </a:pPr>
            <a:r>
              <a:rPr b="0" i="0" lang="en-US" sz="6000" u="none" cap="none" strike="noStrike">
                <a:solidFill>
                  <a:schemeClr val="accent1"/>
                </a:solidFill>
                <a:latin typeface="Arial"/>
                <a:ea typeface="Arial"/>
                <a:cs typeface="Arial"/>
                <a:sym typeface="Arial"/>
              </a:rPr>
              <a:t>Flexbox Froggy</a:t>
            </a:r>
          </a:p>
        </p:txBody>
      </p:sp>
      <p:sp>
        <p:nvSpPr>
          <p:cNvPr id="192" name="Shape 192"/>
          <p:cNvSpPr/>
          <p:nvPr/>
        </p:nvSpPr>
        <p:spPr>
          <a:xfrm>
            <a:off x="4280975" y="8644225"/>
            <a:ext cx="4269000" cy="482700"/>
          </a:xfrm>
          <a:prstGeom prst="rect">
            <a:avLst/>
          </a:prstGeom>
          <a:noFill/>
          <a:ln>
            <a:noFill/>
          </a:ln>
        </p:spPr>
        <p:txBody>
          <a:bodyPr anchorCtr="0" anchor="ctr" bIns="50800" lIns="50800" rIns="50800" tIns="50800">
            <a:noAutofit/>
          </a:bodyPr>
          <a:lstStyle/>
          <a:p>
            <a:pPr indent="0" lvl="0" marL="0" marR="0" rtl="0" algn="l">
              <a:lnSpc>
                <a:spcPct val="100000"/>
              </a:lnSpc>
              <a:spcBef>
                <a:spcPts val="0"/>
              </a:spcBef>
              <a:spcAft>
                <a:spcPts val="0"/>
              </a:spcAft>
              <a:buClr>
                <a:schemeClr val="accent1"/>
              </a:buClr>
              <a:buSzPct val="25000"/>
              <a:buFont typeface="Arial"/>
              <a:buNone/>
            </a:pPr>
            <a:r>
              <a:rPr b="0" i="0" lang="en-US" sz="3000" u="sng" cap="none" strike="noStrike">
                <a:solidFill>
                  <a:srgbClr val="F3F3F3"/>
                </a:solidFill>
                <a:latin typeface="Arial"/>
                <a:ea typeface="Arial"/>
                <a:cs typeface="Arial"/>
                <a:sym typeface="Arial"/>
                <a:hlinkClick r:id="rId4"/>
              </a:rPr>
              <a:t>http://flexboxfroggy.com/</a:t>
            </a:r>
          </a:p>
        </p:txBody>
      </p:sp>
      <p:sp>
        <p:nvSpPr>
          <p:cNvPr id="193" name="Shape 193"/>
          <p:cNvSpPr/>
          <p:nvPr/>
        </p:nvSpPr>
        <p:spPr>
          <a:xfrm>
            <a:off x="6502400" y="4654550"/>
            <a:ext cx="590804" cy="444500"/>
          </a:xfrm>
          <a:prstGeom prst="rect">
            <a:avLst/>
          </a:prstGeom>
          <a:noFill/>
          <a:ln>
            <a:noFill/>
          </a:ln>
        </p:spPr>
        <p:txBody>
          <a:bodyPr anchorCtr="0" anchor="ctr" bIns="50800" lIns="50800" rIns="50800" tIns="50800">
            <a:noAutofit/>
          </a:bodyPr>
          <a:lstStyle/>
          <a:p>
            <a:pPr indent="0" lvl="0" marL="0" marR="0" rtl="0" algn="l">
              <a:lnSpc>
                <a:spcPct val="100000"/>
              </a:lnSpc>
              <a:spcBef>
                <a:spcPts val="0"/>
              </a:spcBef>
              <a:spcAft>
                <a:spcPts val="0"/>
              </a:spcAft>
              <a:buClr>
                <a:srgbClr val="838787"/>
              </a:buClr>
              <a:buFont typeface="Avenir"/>
              <a:buNone/>
            </a:pPr>
            <a:r>
              <a:t/>
            </a:r>
            <a:endParaRPr b="0" i="0" sz="2000" u="none" cap="none" strike="noStrike">
              <a:solidFill>
                <a:srgbClr val="838787"/>
              </a:solidFill>
              <a:latin typeface="Avenir"/>
              <a:ea typeface="Avenir"/>
              <a:cs typeface="Avenir"/>
              <a:sym typeface="Avenir"/>
            </a:endParaRPr>
          </a:p>
        </p:txBody>
      </p:sp>
      <p:sp>
        <p:nvSpPr>
          <p:cNvPr id="194" name="Shape 194"/>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98" name="Shape 198"/>
        <p:cNvGrpSpPr/>
        <p:nvPr/>
      </p:nvGrpSpPr>
      <p:grpSpPr>
        <a:xfrm>
          <a:off x="0" y="0"/>
          <a:ext cx="0" cy="0"/>
          <a:chOff x="0" y="0"/>
          <a:chExt cx="0" cy="0"/>
        </a:xfrm>
      </p:grpSpPr>
      <p:sp>
        <p:nvSpPr>
          <p:cNvPr id="199" name="Shape 199"/>
          <p:cNvSpPr/>
          <p:nvPr/>
        </p:nvSpPr>
        <p:spPr>
          <a:xfrm>
            <a:off x="640850" y="520700"/>
            <a:ext cx="11723100" cy="863700"/>
          </a:xfrm>
          <a:prstGeom prst="rect">
            <a:avLst/>
          </a:prstGeom>
          <a:noFill/>
          <a:ln>
            <a:noFill/>
          </a:ln>
        </p:spPr>
        <p:txBody>
          <a:bodyPr anchorCtr="0" anchor="ctr" bIns="50800" lIns="50800" rIns="50800" tIns="50800">
            <a:noAutofit/>
          </a:bodyPr>
          <a:lstStyle/>
          <a:p>
            <a:pPr indent="0" lvl="0" marL="0" marR="0" rtl="0" algn="l">
              <a:lnSpc>
                <a:spcPct val="100000"/>
              </a:lnSpc>
              <a:spcBef>
                <a:spcPts val="0"/>
              </a:spcBef>
              <a:spcAft>
                <a:spcPts val="0"/>
              </a:spcAft>
              <a:buClr>
                <a:schemeClr val="accent1"/>
              </a:buClr>
              <a:buSzPct val="25000"/>
              <a:buFont typeface="Arial"/>
              <a:buNone/>
            </a:pPr>
            <a:r>
              <a:rPr b="0" i="0" lang="en-US" sz="4800" u="none" cap="none" strike="noStrike">
                <a:solidFill>
                  <a:schemeClr val="accent1"/>
                </a:solidFill>
                <a:latin typeface="Arial"/>
                <a:ea typeface="Arial"/>
                <a:cs typeface="Arial"/>
                <a:sym typeface="Arial"/>
              </a:rPr>
              <a:t>CSS-Tricks:  A Complete Guide to Flexbox</a:t>
            </a:r>
          </a:p>
        </p:txBody>
      </p:sp>
      <p:sp>
        <p:nvSpPr>
          <p:cNvPr id="200" name="Shape 200"/>
          <p:cNvSpPr/>
          <p:nvPr/>
        </p:nvSpPr>
        <p:spPr>
          <a:xfrm>
            <a:off x="2516750" y="8557725"/>
            <a:ext cx="7971300" cy="429300"/>
          </a:xfrm>
          <a:prstGeom prst="rect">
            <a:avLst/>
          </a:prstGeom>
          <a:noFill/>
          <a:ln>
            <a:noFill/>
          </a:ln>
        </p:spPr>
        <p:txBody>
          <a:bodyPr anchorCtr="0" anchor="ctr" bIns="50800" lIns="50800" rIns="50800" tIns="50800">
            <a:noAutofit/>
          </a:bodyPr>
          <a:lstStyle/>
          <a:p>
            <a:pPr indent="0" lvl="0" marL="0" marR="0" rtl="0" algn="l">
              <a:lnSpc>
                <a:spcPct val="100000"/>
              </a:lnSpc>
              <a:spcBef>
                <a:spcPts val="0"/>
              </a:spcBef>
              <a:spcAft>
                <a:spcPts val="0"/>
              </a:spcAft>
              <a:buClr>
                <a:schemeClr val="accent1"/>
              </a:buClr>
              <a:buSzPct val="25000"/>
              <a:buFont typeface="Arial"/>
              <a:buNone/>
            </a:pPr>
            <a:r>
              <a:rPr b="0" i="0" lang="en-US" sz="2600" u="sng" cap="none" strike="noStrike">
                <a:solidFill>
                  <a:srgbClr val="F3F3F3"/>
                </a:solidFill>
                <a:latin typeface="Arial"/>
                <a:ea typeface="Arial"/>
                <a:cs typeface="Arial"/>
                <a:sym typeface="Arial"/>
                <a:hlinkClick r:id="rId3"/>
              </a:rPr>
              <a:t>https://css-tricks.com/snippets/css/a-guide-to-flexbox/</a:t>
            </a:r>
          </a:p>
        </p:txBody>
      </p:sp>
      <p:pic>
        <p:nvPicPr>
          <p:cNvPr id="201" name="Shape 201"/>
          <p:cNvPicPr preferRelativeResize="0"/>
          <p:nvPr/>
        </p:nvPicPr>
        <p:blipFill rotWithShape="1">
          <a:blip r:embed="rId4">
            <a:alphaModFix/>
          </a:blip>
          <a:srcRect b="0" l="0" r="0" t="0"/>
          <a:stretch/>
        </p:blipFill>
        <p:spPr>
          <a:xfrm>
            <a:off x="1264088" y="1778875"/>
            <a:ext cx="10845801" cy="6189439"/>
          </a:xfrm>
          <a:prstGeom prst="rect">
            <a:avLst/>
          </a:prstGeom>
          <a:noFill/>
          <a:ln>
            <a:noFill/>
          </a:ln>
        </p:spPr>
      </p:pic>
      <p:sp>
        <p:nvSpPr>
          <p:cNvPr id="202" name="Shape 202"/>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06" name="Shape 206"/>
        <p:cNvGrpSpPr/>
        <p:nvPr/>
      </p:nvGrpSpPr>
      <p:grpSpPr>
        <a:xfrm>
          <a:off x="0" y="0"/>
          <a:ext cx="0" cy="0"/>
          <a:chOff x="0" y="0"/>
          <a:chExt cx="0" cy="0"/>
        </a:xfrm>
      </p:grpSpPr>
      <p:sp>
        <p:nvSpPr>
          <p:cNvPr id="207" name="Shape 207"/>
          <p:cNvSpPr/>
          <p:nvPr/>
        </p:nvSpPr>
        <p:spPr>
          <a:xfrm>
            <a:off x="2758400" y="4046650"/>
            <a:ext cx="7488000" cy="4864200"/>
          </a:xfrm>
          <a:prstGeom prst="rect">
            <a:avLst/>
          </a:prstGeom>
          <a:noFill/>
          <a:ln>
            <a:noFill/>
          </a:ln>
        </p:spPr>
        <p:txBody>
          <a:bodyPr anchorCtr="0" anchor="ctr" bIns="50800" lIns="50800" rIns="50800" tIns="50800">
            <a:noAutofit/>
          </a:bodyPr>
          <a:lstStyle/>
          <a:p>
            <a:pPr indent="0" lvl="0" marL="0" marR="0" rtl="0" algn="l">
              <a:lnSpc>
                <a:spcPct val="100000"/>
              </a:lnSpc>
              <a:spcBef>
                <a:spcPts val="0"/>
              </a:spcBef>
              <a:spcAft>
                <a:spcPts val="0"/>
              </a:spcAft>
              <a:buClr>
                <a:srgbClr val="838787"/>
              </a:buClr>
              <a:buSzPct val="25000"/>
              <a:buFont typeface="Arial"/>
              <a:buNone/>
            </a:pPr>
            <a:r>
              <a:rPr b="0" i="0" lang="en-US" sz="4200" u="none" cap="none" strike="noStrike">
                <a:solidFill>
                  <a:srgbClr val="838787"/>
                </a:solidFill>
                <a:latin typeface="Arial"/>
                <a:ea typeface="Arial"/>
                <a:cs typeface="Arial"/>
                <a:sym typeface="Arial"/>
              </a:rPr>
              <a:t>			</a:t>
            </a:r>
            <a:r>
              <a:rPr b="0" i="0" lang="en-US" sz="4200" u="none" cap="none" strike="noStrike">
                <a:solidFill>
                  <a:srgbClr val="FFFFFF"/>
                </a:solidFill>
                <a:latin typeface="Arial"/>
                <a:ea typeface="Arial"/>
                <a:cs typeface="Arial"/>
                <a:sym typeface="Arial"/>
              </a:rPr>
              <a:t>Check out my blog</a:t>
            </a:r>
            <a:r>
              <a:rPr b="0" i="0" lang="en-US" sz="4200" u="none" cap="none" strike="noStrike">
                <a:solidFill>
                  <a:srgbClr val="838787"/>
                </a:solidFill>
                <a:latin typeface="Arial"/>
                <a:ea typeface="Arial"/>
                <a:cs typeface="Arial"/>
                <a:sym typeface="Arial"/>
              </a:rPr>
              <a:t>: </a:t>
            </a:r>
          </a:p>
          <a:p>
            <a:pPr indent="0" lvl="0" marL="0" marR="0" rtl="0" algn="l">
              <a:lnSpc>
                <a:spcPct val="100000"/>
              </a:lnSpc>
              <a:spcBef>
                <a:spcPts val="0"/>
              </a:spcBef>
              <a:spcAft>
                <a:spcPts val="0"/>
              </a:spcAft>
              <a:buClr>
                <a:srgbClr val="838787"/>
              </a:buClr>
              <a:buFont typeface="Arial"/>
              <a:buNone/>
            </a:pPr>
            <a:r>
              <a:t/>
            </a:r>
            <a:endParaRPr sz="4200">
              <a:solidFill>
                <a:srgbClr val="838787"/>
              </a:solidFill>
            </a:endParaRPr>
          </a:p>
          <a:p>
            <a:pPr indent="0" lvl="0" marL="0" marR="0" rtl="0" algn="l">
              <a:lnSpc>
                <a:spcPct val="100000"/>
              </a:lnSpc>
              <a:spcBef>
                <a:spcPts val="0"/>
              </a:spcBef>
              <a:spcAft>
                <a:spcPts val="0"/>
              </a:spcAft>
              <a:buClr>
                <a:srgbClr val="838787"/>
              </a:buClr>
              <a:buSzPct val="25000"/>
              <a:buFont typeface="Arial"/>
              <a:buNone/>
            </a:pPr>
            <a:r>
              <a:rPr b="0" i="0" lang="en-US" sz="4200" u="none" cap="none" strike="noStrike">
                <a:solidFill>
                  <a:srgbClr val="838787"/>
                </a:solidFill>
                <a:latin typeface="Arial"/>
                <a:ea typeface="Arial"/>
                <a:cs typeface="Arial"/>
                <a:sym typeface="Arial"/>
              </a:rPr>
              <a:t>   </a:t>
            </a:r>
            <a:r>
              <a:rPr lang="en-US" sz="4200">
                <a:solidFill>
                  <a:srgbClr val="838787"/>
                </a:solidFill>
              </a:rPr>
              <a:t>  </a:t>
            </a:r>
            <a:r>
              <a:rPr b="0" i="0" lang="en-US" sz="4200" u="sng" cap="none" strike="noStrike">
                <a:solidFill>
                  <a:srgbClr val="FFFFFF"/>
                </a:solidFill>
                <a:latin typeface="Arial"/>
                <a:ea typeface="Arial"/>
                <a:cs typeface="Arial"/>
                <a:sym typeface="Arial"/>
                <a:hlinkClick r:id="rId3"/>
              </a:rPr>
              <a:t>www.shayleehansen.com</a:t>
            </a:r>
            <a:r>
              <a:rPr lang="en-US">
                <a:solidFill>
                  <a:srgbClr val="FFFFFF"/>
                </a:solidFill>
              </a:rPr>
              <a:t>   </a:t>
            </a:r>
          </a:p>
          <a:p>
            <a:pPr indent="0" lvl="0" marL="0" marR="0" rtl="0" algn="l">
              <a:lnSpc>
                <a:spcPct val="100000"/>
              </a:lnSpc>
              <a:spcBef>
                <a:spcPts val="0"/>
              </a:spcBef>
              <a:spcAft>
                <a:spcPts val="0"/>
              </a:spcAft>
              <a:buClr>
                <a:srgbClr val="838787"/>
              </a:buClr>
              <a:buFont typeface="Arial"/>
              <a:buNone/>
            </a:pPr>
            <a:r>
              <a:t/>
            </a:r>
            <a:endParaRPr>
              <a:solidFill>
                <a:srgbClr val="FFFFFF"/>
              </a:solidFill>
            </a:endParaRPr>
          </a:p>
          <a:p>
            <a:pPr indent="0" lvl="0" marL="0" marR="0" rtl="0" algn="l">
              <a:lnSpc>
                <a:spcPct val="100000"/>
              </a:lnSpc>
              <a:spcBef>
                <a:spcPts val="2400"/>
              </a:spcBef>
              <a:spcAft>
                <a:spcPts val="0"/>
              </a:spcAft>
              <a:buClr>
                <a:srgbClr val="838787"/>
              </a:buClr>
              <a:buSzPct val="25000"/>
              <a:buFont typeface="Arial"/>
              <a:buNone/>
            </a:pPr>
            <a:r>
              <a:rPr b="0" i="0" lang="en-US" sz="4200" u="none" cap="none" strike="noStrike">
                <a:solidFill>
                  <a:srgbClr val="838787"/>
                </a:solidFill>
                <a:latin typeface="Arial"/>
                <a:ea typeface="Arial"/>
                <a:cs typeface="Arial"/>
                <a:sym typeface="Arial"/>
              </a:rPr>
              <a:t>      	</a:t>
            </a:r>
            <a:r>
              <a:rPr b="0" i="0" lang="en-US" sz="4200" u="none" cap="none" strike="noStrike">
                <a:solidFill>
                  <a:srgbClr val="FFFFFF"/>
                </a:solidFill>
                <a:latin typeface="Arial"/>
                <a:ea typeface="Arial"/>
                <a:cs typeface="Arial"/>
                <a:sym typeface="Arial"/>
              </a:rPr>
              <a:t>	Follow me on Twitter:</a:t>
            </a:r>
            <a:r>
              <a:rPr b="0" i="0" lang="en-US" sz="4200" u="none" cap="none" strike="noStrike">
                <a:solidFill>
                  <a:srgbClr val="838787"/>
                </a:solidFill>
                <a:latin typeface="Arial"/>
                <a:ea typeface="Arial"/>
                <a:cs typeface="Arial"/>
                <a:sym typeface="Arial"/>
              </a:rPr>
              <a:t>  </a:t>
            </a:r>
          </a:p>
          <a:p>
            <a:pPr indent="0" lvl="0" marL="0" marR="0" rtl="0" algn="l">
              <a:lnSpc>
                <a:spcPct val="100000"/>
              </a:lnSpc>
              <a:spcBef>
                <a:spcPts val="2400"/>
              </a:spcBef>
              <a:spcAft>
                <a:spcPts val="0"/>
              </a:spcAft>
              <a:buClr>
                <a:srgbClr val="838787"/>
              </a:buClr>
              <a:buSzPct val="25000"/>
              <a:buFont typeface="Arial"/>
              <a:buNone/>
            </a:pPr>
            <a:r>
              <a:rPr lang="en-US" sz="4200">
                <a:solidFill>
                  <a:srgbClr val="838787"/>
                </a:solidFill>
              </a:rPr>
              <a:t>           </a:t>
            </a:r>
            <a:r>
              <a:rPr lang="en-US" sz="4200">
                <a:solidFill>
                  <a:schemeClr val="accent1"/>
                </a:solidFill>
              </a:rPr>
              <a:t>@HansenShaylee</a:t>
            </a:r>
            <a:r>
              <a:rPr b="0" i="0" lang="en-US" sz="4200" u="none" cap="none" strike="noStrike">
                <a:solidFill>
                  <a:srgbClr val="838787"/>
                </a:solidFill>
                <a:latin typeface="Arial"/>
                <a:ea typeface="Arial"/>
                <a:cs typeface="Arial"/>
                <a:sym typeface="Arial"/>
              </a:rPr>
              <a:t>        </a:t>
            </a:r>
            <a:r>
              <a:rPr lang="en-US" sz="4200">
                <a:solidFill>
                  <a:srgbClr val="838787"/>
                </a:solidFill>
              </a:rPr>
              <a:t>     </a:t>
            </a:r>
          </a:p>
        </p:txBody>
      </p:sp>
      <p:sp>
        <p:nvSpPr>
          <p:cNvPr id="208" name="Shape 208"/>
          <p:cNvSpPr/>
          <p:nvPr/>
        </p:nvSpPr>
        <p:spPr>
          <a:xfrm>
            <a:off x="2603500" y="1206495"/>
            <a:ext cx="7586598" cy="2260607"/>
          </a:xfrm>
          <a:prstGeom prst="rect">
            <a:avLst/>
          </a:prstGeom>
          <a:noFill/>
          <a:ln>
            <a:noFill/>
          </a:ln>
        </p:spPr>
        <p:txBody>
          <a:bodyPr anchorCtr="0" anchor="ctr" bIns="50800" lIns="50800" rIns="50800" tIns="50800">
            <a:noAutofit/>
          </a:bodyPr>
          <a:lstStyle/>
          <a:p>
            <a:pPr indent="0" lvl="0" marL="0" marR="0" rtl="0" algn="l">
              <a:lnSpc>
                <a:spcPct val="80000"/>
              </a:lnSpc>
              <a:spcBef>
                <a:spcPts val="0"/>
              </a:spcBef>
              <a:spcAft>
                <a:spcPts val="0"/>
              </a:spcAft>
              <a:buClr>
                <a:schemeClr val="accent1"/>
              </a:buClr>
              <a:buSzPct val="25000"/>
              <a:buFont typeface="Arial"/>
              <a:buNone/>
            </a:pPr>
            <a:r>
              <a:rPr b="0" i="0" lang="en-US" sz="9600" u="none" cap="none" strike="noStrike">
                <a:solidFill>
                  <a:schemeClr val="accent1"/>
                </a:solidFill>
                <a:latin typeface="Arial"/>
                <a:ea typeface="Arial"/>
                <a:cs typeface="Arial"/>
                <a:sym typeface="Arial"/>
              </a:rPr>
              <a:t>THANK YOU</a:t>
            </a:r>
          </a:p>
        </p:txBody>
      </p:sp>
      <p:sp>
        <p:nvSpPr>
          <p:cNvPr id="209" name="Shape 209"/>
          <p:cNvSpPr txBox="1"/>
          <p:nvPr>
            <p:ph idx="12" type="sldNum"/>
          </p:nvPr>
        </p:nvSpPr>
        <p:spPr>
          <a:xfrm>
            <a:off x="12186621" y="431800"/>
            <a:ext cx="406897"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93" name="Shape 93"/>
        <p:cNvGrpSpPr/>
        <p:nvPr/>
      </p:nvGrpSpPr>
      <p:grpSpPr>
        <a:xfrm>
          <a:off x="0" y="0"/>
          <a:ext cx="0" cy="0"/>
          <a:chOff x="0" y="0"/>
          <a:chExt cx="0" cy="0"/>
        </a:xfrm>
      </p:grpSpPr>
      <p:sp>
        <p:nvSpPr>
          <p:cNvPr id="94" name="Shape 94"/>
          <p:cNvSpPr txBox="1"/>
          <p:nvPr>
            <p:ph idx="4294967295" type="title"/>
          </p:nvPr>
        </p:nvSpPr>
        <p:spPr>
          <a:xfrm>
            <a:off x="4924700" y="737112"/>
            <a:ext cx="3765000" cy="1100700"/>
          </a:xfrm>
          <a:prstGeom prst="rect">
            <a:avLst/>
          </a:prstGeom>
          <a:noFill/>
          <a:ln>
            <a:noFill/>
          </a:ln>
        </p:spPr>
        <p:txBody>
          <a:bodyPr anchorCtr="0" anchor="t" bIns="50800" lIns="50800" rIns="50800" tIns="50800">
            <a:noAutofit/>
          </a:bodyPr>
          <a:lstStyle/>
          <a:p>
            <a:pPr indent="0" lvl="0" marL="0" marR="0" rtl="0" algn="l">
              <a:lnSpc>
                <a:spcPct val="80000"/>
              </a:lnSpc>
              <a:spcBef>
                <a:spcPts val="0"/>
              </a:spcBef>
              <a:spcAft>
                <a:spcPts val="0"/>
              </a:spcAft>
              <a:buClr>
                <a:schemeClr val="accent1"/>
              </a:buClr>
              <a:buSzPct val="25000"/>
              <a:buFont typeface="Arial"/>
              <a:buNone/>
            </a:pPr>
            <a:r>
              <a:rPr b="0" i="0" lang="en-US" u="none" cap="none" strike="noStrike">
                <a:solidFill>
                  <a:schemeClr val="accent1"/>
                </a:solidFill>
                <a:latin typeface="Arial"/>
                <a:ea typeface="Arial"/>
                <a:cs typeface="Arial"/>
                <a:sym typeface="Arial"/>
              </a:rPr>
              <a:t>WHOAMI?</a:t>
            </a:r>
          </a:p>
        </p:txBody>
      </p:sp>
      <p:sp>
        <p:nvSpPr>
          <p:cNvPr id="95" name="Shape 95"/>
          <p:cNvSpPr txBox="1"/>
          <p:nvPr>
            <p:ph idx="4294967295" type="body"/>
          </p:nvPr>
        </p:nvSpPr>
        <p:spPr>
          <a:xfrm>
            <a:off x="482600" y="3188650"/>
            <a:ext cx="12192000" cy="6108600"/>
          </a:xfrm>
          <a:prstGeom prst="rect">
            <a:avLst/>
          </a:prstGeom>
          <a:noFill/>
          <a:ln>
            <a:noFill/>
          </a:ln>
        </p:spPr>
        <p:txBody>
          <a:bodyPr anchorCtr="0" anchor="t" bIns="50800" lIns="50800" rIns="50800" tIns="50800">
            <a:noAutofit/>
          </a:bodyPr>
          <a:lstStyle/>
          <a:p>
            <a:pPr indent="-444500" lvl="0" marL="444500" marR="0" rtl="0" algn="l">
              <a:lnSpc>
                <a:spcPct val="100000"/>
              </a:lnSpc>
              <a:spcBef>
                <a:spcPts val="0"/>
              </a:spcBef>
              <a:spcAft>
                <a:spcPts val="0"/>
              </a:spcAft>
              <a:buClr>
                <a:srgbClr val="38A3D5"/>
              </a:buClr>
              <a:buSzPct val="104999"/>
              <a:buFont typeface="Avenir"/>
              <a:buChar char="‣"/>
            </a:pPr>
            <a:r>
              <a:rPr b="0" i="0" lang="en-US" sz="3400" u="none" cap="none" strike="noStrike">
                <a:solidFill>
                  <a:schemeClr val="accent1"/>
                </a:solidFill>
                <a:latin typeface="Arial"/>
                <a:ea typeface="Arial"/>
                <a:cs typeface="Arial"/>
                <a:sym typeface="Arial"/>
              </a:rPr>
              <a:t>Fall  2015  Cohort  V School graduate</a:t>
            </a:r>
          </a:p>
          <a:p>
            <a:pPr indent="-444500" lvl="0" marL="444500" marR="0" rtl="0" algn="l">
              <a:lnSpc>
                <a:spcPct val="100000"/>
              </a:lnSpc>
              <a:spcBef>
                <a:spcPts val="2800"/>
              </a:spcBef>
              <a:spcAft>
                <a:spcPts val="0"/>
              </a:spcAft>
              <a:buClr>
                <a:srgbClr val="38A3D5"/>
              </a:buClr>
              <a:buSzPct val="104999"/>
              <a:buFont typeface="Avenir"/>
              <a:buChar char="‣"/>
            </a:pPr>
            <a:r>
              <a:rPr b="0" i="0" lang="en-US" sz="3400" u="none" cap="none" strike="noStrike">
                <a:solidFill>
                  <a:schemeClr val="accent1"/>
                </a:solidFill>
                <a:latin typeface="Arial"/>
                <a:ea typeface="Arial"/>
                <a:cs typeface="Arial"/>
                <a:sym typeface="Arial"/>
              </a:rPr>
              <a:t>Member for GDI and Co-organizer of PyladiesSLC</a:t>
            </a:r>
          </a:p>
          <a:p>
            <a:pPr indent="-444500" lvl="0" marL="444500" marR="0" rtl="0" algn="l">
              <a:lnSpc>
                <a:spcPct val="100000"/>
              </a:lnSpc>
              <a:spcBef>
                <a:spcPts val="2800"/>
              </a:spcBef>
              <a:spcAft>
                <a:spcPts val="0"/>
              </a:spcAft>
              <a:buClr>
                <a:srgbClr val="38A3D5"/>
              </a:buClr>
              <a:buSzPct val="104999"/>
              <a:buFont typeface="Avenir"/>
              <a:buNone/>
            </a:pPr>
            <a:r>
              <a:t/>
            </a:r>
            <a:endParaRPr b="0" i="0" sz="3400" u="none" cap="none" strike="noStrike">
              <a:solidFill>
                <a:srgbClr val="838787"/>
              </a:solidFill>
              <a:latin typeface="Avenir"/>
              <a:ea typeface="Avenir"/>
              <a:cs typeface="Avenir"/>
              <a:sym typeface="Avenir"/>
            </a:endParaRPr>
          </a:p>
          <a:p>
            <a:pPr indent="-444500" lvl="0" marL="444500" marR="0" rtl="0" algn="l">
              <a:lnSpc>
                <a:spcPct val="100000"/>
              </a:lnSpc>
              <a:spcBef>
                <a:spcPts val="2800"/>
              </a:spcBef>
              <a:spcAft>
                <a:spcPts val="0"/>
              </a:spcAft>
              <a:buClr>
                <a:srgbClr val="38A3D5"/>
              </a:buClr>
              <a:buSzPct val="104999"/>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2800"/>
              </a:spcBef>
              <a:spcAft>
                <a:spcPts val="0"/>
              </a:spcAft>
              <a:buClr>
                <a:srgbClr val="38A3D5"/>
              </a:buClr>
              <a:buSzPct val="25000"/>
              <a:buFont typeface="Avenir"/>
              <a:buNone/>
            </a:pPr>
            <a:r>
              <a:rPr b="0" i="0" lang="en-US" sz="3400" u="none" cap="none" strike="noStrike">
                <a:solidFill>
                  <a:srgbClr val="838787"/>
                </a:solidFill>
                <a:latin typeface="Avenir"/>
                <a:ea typeface="Avenir"/>
                <a:cs typeface="Avenir"/>
                <a:sym typeface="Avenir"/>
              </a:rPr>
              <a:t>              </a:t>
            </a:r>
            <a:r>
              <a:rPr b="0" i="0" lang="en-US" sz="3400" u="none" cap="none" strike="noStrike">
                <a:solidFill>
                  <a:schemeClr val="accent1"/>
                </a:solidFill>
                <a:latin typeface="Arial"/>
                <a:ea typeface="Arial"/>
                <a:cs typeface="Arial"/>
                <a:sym typeface="Arial"/>
              </a:rPr>
              <a:t>@HansenShaylee</a:t>
            </a:r>
          </a:p>
          <a:p>
            <a:pPr indent="0" lvl="0" marL="0" marR="0" rtl="0" algn="l">
              <a:lnSpc>
                <a:spcPct val="100000"/>
              </a:lnSpc>
              <a:spcBef>
                <a:spcPts val="2800"/>
              </a:spcBef>
              <a:spcAft>
                <a:spcPts val="0"/>
              </a:spcAft>
              <a:buClr>
                <a:srgbClr val="38A3D5"/>
              </a:buClr>
              <a:buSzPct val="25000"/>
              <a:buFont typeface="Avenir"/>
              <a:buNone/>
            </a:pPr>
            <a:r>
              <a:rPr b="0" i="0" lang="en-US" sz="3400" u="none" cap="none" strike="noStrike">
                <a:solidFill>
                  <a:srgbClr val="838787"/>
                </a:solidFill>
                <a:latin typeface="Avenir"/>
                <a:ea typeface="Avenir"/>
                <a:cs typeface="Avenir"/>
                <a:sym typeface="Avenir"/>
              </a:rPr>
              <a:t>               </a:t>
            </a:r>
            <a:r>
              <a:rPr b="0" i="0" lang="en-US" sz="3400" u="none" cap="none" strike="noStrike">
                <a:solidFill>
                  <a:schemeClr val="accent1"/>
                </a:solidFill>
                <a:latin typeface="Arial"/>
                <a:ea typeface="Arial"/>
                <a:cs typeface="Arial"/>
                <a:sym typeface="Arial"/>
              </a:rPr>
              <a:t>www.shayleehansen.com</a:t>
            </a:r>
          </a:p>
        </p:txBody>
      </p:sp>
      <p:pic>
        <p:nvPicPr>
          <p:cNvPr id="96" name="Shape 96"/>
          <p:cNvPicPr preferRelativeResize="0"/>
          <p:nvPr/>
        </p:nvPicPr>
        <p:blipFill rotWithShape="1">
          <a:blip r:embed="rId3">
            <a:alphaModFix/>
          </a:blip>
          <a:srcRect b="0" l="0" r="0" t="0"/>
          <a:stretch/>
        </p:blipFill>
        <p:spPr>
          <a:xfrm>
            <a:off x="1236180" y="6603653"/>
            <a:ext cx="812700" cy="812700"/>
          </a:xfrm>
          <a:prstGeom prst="rect">
            <a:avLst/>
          </a:prstGeom>
          <a:noFill/>
          <a:ln>
            <a:noFill/>
          </a:ln>
        </p:spPr>
      </p:pic>
      <p:pic>
        <p:nvPicPr>
          <p:cNvPr id="97" name="Shape 97"/>
          <p:cNvPicPr preferRelativeResize="0"/>
          <p:nvPr/>
        </p:nvPicPr>
        <p:blipFill rotWithShape="1">
          <a:blip r:embed="rId4">
            <a:alphaModFix/>
          </a:blip>
          <a:srcRect b="0" l="0" r="0" t="0"/>
          <a:stretch/>
        </p:blipFill>
        <p:spPr>
          <a:xfrm>
            <a:off x="1318730" y="7749704"/>
            <a:ext cx="647700" cy="647700"/>
          </a:xfrm>
          <a:prstGeom prst="rect">
            <a:avLst/>
          </a:prstGeom>
          <a:noFill/>
          <a:ln>
            <a:noFill/>
          </a:ln>
        </p:spPr>
      </p:pic>
      <p:pic>
        <p:nvPicPr>
          <p:cNvPr id="98" name="Shape 98"/>
          <p:cNvPicPr preferRelativeResize="0"/>
          <p:nvPr/>
        </p:nvPicPr>
        <p:blipFill rotWithShape="1">
          <a:blip r:embed="rId5">
            <a:alphaModFix/>
          </a:blip>
          <a:srcRect b="0" l="0" r="0" t="0"/>
          <a:stretch/>
        </p:blipFill>
        <p:spPr>
          <a:xfrm>
            <a:off x="9118225" y="5636625"/>
            <a:ext cx="2874900" cy="3251100"/>
          </a:xfrm>
          <a:prstGeom prst="rect">
            <a:avLst/>
          </a:prstGeom>
          <a:noFill/>
          <a:ln>
            <a:noFill/>
          </a:ln>
        </p:spPr>
      </p:pic>
      <p:pic>
        <p:nvPicPr>
          <p:cNvPr id="99" name="Shape 99"/>
          <p:cNvPicPr preferRelativeResize="0"/>
          <p:nvPr/>
        </p:nvPicPr>
        <p:blipFill rotWithShape="1">
          <a:blip r:embed="rId6">
            <a:alphaModFix/>
          </a:blip>
          <a:srcRect b="0" l="0" r="0" t="0"/>
          <a:stretch/>
        </p:blipFill>
        <p:spPr>
          <a:xfrm>
            <a:off x="482600" y="187325"/>
            <a:ext cx="3911599" cy="2200275"/>
          </a:xfrm>
          <a:prstGeom prst="rect">
            <a:avLst/>
          </a:prstGeom>
          <a:noFill/>
          <a:ln>
            <a:noFill/>
          </a:ln>
        </p:spPr>
      </p:pic>
      <p:sp>
        <p:nvSpPr>
          <p:cNvPr id="100" name="Shape 100"/>
          <p:cNvSpPr txBox="1"/>
          <p:nvPr>
            <p:ph idx="12" type="sldNum"/>
          </p:nvPr>
        </p:nvSpPr>
        <p:spPr>
          <a:xfrm>
            <a:off x="12332920" y="431800"/>
            <a:ext cx="260599"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04" name="Shape 104"/>
        <p:cNvGrpSpPr/>
        <p:nvPr/>
      </p:nvGrpSpPr>
      <p:grpSpPr>
        <a:xfrm>
          <a:off x="0" y="0"/>
          <a:ext cx="0" cy="0"/>
          <a:chOff x="0" y="0"/>
          <a:chExt cx="0" cy="0"/>
        </a:xfrm>
      </p:grpSpPr>
      <p:sp>
        <p:nvSpPr>
          <p:cNvPr id="105" name="Shape 105"/>
          <p:cNvSpPr/>
          <p:nvPr/>
        </p:nvSpPr>
        <p:spPr>
          <a:xfrm>
            <a:off x="2379350" y="3733825"/>
            <a:ext cx="8246100" cy="3505500"/>
          </a:xfrm>
          <a:prstGeom prst="rect">
            <a:avLst/>
          </a:prstGeom>
          <a:noFill/>
          <a:ln>
            <a:noFill/>
          </a:ln>
        </p:spPr>
        <p:txBody>
          <a:bodyPr anchorCtr="0" anchor="ctr" bIns="50800" lIns="50800" rIns="50800" tIns="50800">
            <a:noAutofit/>
          </a:bodyPr>
          <a:lstStyle/>
          <a:p>
            <a:pPr indent="0" lvl="0" marL="0" marR="0" rtl="0" algn="l">
              <a:lnSpc>
                <a:spcPct val="80000"/>
              </a:lnSpc>
              <a:spcBef>
                <a:spcPts val="0"/>
              </a:spcBef>
              <a:spcAft>
                <a:spcPts val="0"/>
              </a:spcAft>
              <a:buClr>
                <a:schemeClr val="accent1"/>
              </a:buClr>
              <a:buSzPct val="25000"/>
              <a:buFont typeface="Arial"/>
              <a:buNone/>
            </a:pPr>
            <a:r>
              <a:rPr b="0" i="0" lang="en-US" sz="9600" u="none" cap="none" strike="noStrike">
                <a:solidFill>
                  <a:schemeClr val="accent1"/>
                </a:solidFill>
                <a:latin typeface="Arial"/>
                <a:ea typeface="Arial"/>
                <a:cs typeface="Arial"/>
                <a:sym typeface="Arial"/>
              </a:rPr>
              <a:t>FLEXBOX???</a:t>
            </a:r>
          </a:p>
        </p:txBody>
      </p:sp>
      <p:sp>
        <p:nvSpPr>
          <p:cNvPr id="106" name="Shape 106"/>
          <p:cNvSpPr txBox="1"/>
          <p:nvPr>
            <p:ph idx="12" type="sldNum"/>
          </p:nvPr>
        </p:nvSpPr>
        <p:spPr>
          <a:xfrm>
            <a:off x="12332920" y="431800"/>
            <a:ext cx="260599"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
        <p:nvSpPr>
          <p:cNvPr id="107" name="Shape 107"/>
          <p:cNvSpPr/>
          <p:nvPr/>
        </p:nvSpPr>
        <p:spPr>
          <a:xfrm>
            <a:off x="338702" y="335137"/>
            <a:ext cx="9822650" cy="2687914"/>
          </a:xfrm>
          <a:prstGeom prst="wedgeRectCallout">
            <a:avLst>
              <a:gd fmla="val -20833" name="adj1"/>
              <a:gd fmla="val 62500" name="adj2"/>
            </a:avLst>
          </a:prstGeom>
          <a:solidFill>
            <a:schemeClr val="accent1"/>
          </a:solidFill>
          <a:ln>
            <a:noFill/>
          </a:ln>
        </p:spPr>
        <p:txBody>
          <a:bodyPr anchorCtr="0" anchor="ctr" bIns="50800" lIns="50800" rIns="50800" tIns="50800">
            <a:noAutofit/>
          </a:bodyPr>
          <a:lstStyle/>
          <a:p>
            <a:pPr indent="0" lvl="0" marL="0" marR="0" rtl="0" algn="l">
              <a:lnSpc>
                <a:spcPct val="100000"/>
              </a:lnSpc>
              <a:spcBef>
                <a:spcPts val="0"/>
              </a:spcBef>
              <a:spcAft>
                <a:spcPts val="0"/>
              </a:spcAft>
              <a:buClr>
                <a:srgbClr val="222222"/>
              </a:buClr>
              <a:buSzPct val="25000"/>
              <a:buFont typeface="Avenir"/>
              <a:buNone/>
            </a:pPr>
            <a:r>
              <a:rPr b="0" i="0" lang="en-US" sz="2800" u="none" cap="none" strike="noStrike">
                <a:solidFill>
                  <a:srgbClr val="222222"/>
                </a:solidFill>
                <a:latin typeface="Avenir"/>
                <a:ea typeface="Avenir"/>
                <a:cs typeface="Avenir"/>
                <a:sym typeface="Avenir"/>
              </a:rPr>
              <a:t>According to the Mozilla Developer Network  CSS3 Flexible Box or flexbox  is a layout mode providing for the arrangement of elements on a page such that the elements behave predictably when the page layout must accommodate different screen sizes and different display devices.</a:t>
            </a:r>
          </a:p>
        </p:txBody>
      </p:sp>
      <p:sp>
        <p:nvSpPr>
          <p:cNvPr id="108" name="Shape 108"/>
          <p:cNvSpPr/>
          <p:nvPr/>
        </p:nvSpPr>
        <p:spPr>
          <a:xfrm>
            <a:off x="2653176" y="7652215"/>
            <a:ext cx="9679800" cy="1543800"/>
          </a:xfrm>
          <a:prstGeom prst="wedgeRoundRectCallout">
            <a:avLst>
              <a:gd fmla="val 19115" name="adj1"/>
              <a:gd fmla="val -70852" name="adj2"/>
              <a:gd fmla="val 16667" name="adj3"/>
            </a:avLst>
          </a:prstGeom>
          <a:solidFill>
            <a:schemeClr val="accent1"/>
          </a:solidFill>
          <a:ln>
            <a:noFill/>
          </a:ln>
        </p:spPr>
        <p:txBody>
          <a:bodyPr anchorCtr="0" anchor="ctr" bIns="50800" lIns="50800" rIns="50800" tIns="50800">
            <a:noAutofit/>
          </a:bodyPr>
          <a:lstStyle/>
          <a:p>
            <a:pPr indent="0" lvl="0" marL="0" marR="0" rtl="0" algn="l">
              <a:lnSpc>
                <a:spcPct val="100000"/>
              </a:lnSpc>
              <a:spcBef>
                <a:spcPts val="0"/>
              </a:spcBef>
              <a:spcAft>
                <a:spcPts val="0"/>
              </a:spcAft>
              <a:buClr>
                <a:schemeClr val="dk2"/>
              </a:buClr>
              <a:buSzPct val="25000"/>
              <a:buFont typeface="Avenir"/>
              <a:buNone/>
            </a:pPr>
            <a:r>
              <a:rPr b="0" i="0" lang="en-US" sz="2800" u="none" cap="none" strike="noStrike">
                <a:solidFill>
                  <a:schemeClr val="dk2"/>
                </a:solidFill>
                <a:latin typeface="Avenir"/>
                <a:ea typeface="Avenir"/>
                <a:cs typeface="Avenir"/>
                <a:sym typeface="Avenir"/>
              </a:rPr>
              <a:t>“CSS Tricks says Flexbox aims at providing a </a:t>
            </a:r>
            <a:r>
              <a:rPr b="1" i="0" lang="en-US" sz="2800" u="none" cap="none" strike="noStrike">
                <a:solidFill>
                  <a:schemeClr val="dk2"/>
                </a:solidFill>
                <a:latin typeface="Avenir"/>
                <a:ea typeface="Avenir"/>
                <a:cs typeface="Avenir"/>
                <a:sym typeface="Avenir"/>
              </a:rPr>
              <a:t>more efficient </a:t>
            </a:r>
            <a:r>
              <a:rPr b="0" i="0" lang="en-US" sz="2800" u="none" cap="none" strike="noStrike">
                <a:solidFill>
                  <a:schemeClr val="dk2"/>
                </a:solidFill>
                <a:latin typeface="Avenir"/>
                <a:ea typeface="Avenir"/>
                <a:cs typeface="Avenir"/>
                <a:sym typeface="Avenir"/>
              </a:rPr>
              <a:t>way to </a:t>
            </a:r>
            <a:r>
              <a:rPr b="1" i="0" lang="en-US" sz="2800" u="none" cap="none" strike="noStrike">
                <a:solidFill>
                  <a:schemeClr val="dk2"/>
                </a:solidFill>
                <a:latin typeface="Avenir"/>
                <a:ea typeface="Avenir"/>
                <a:cs typeface="Avenir"/>
                <a:sym typeface="Avenir"/>
              </a:rPr>
              <a:t>layout</a:t>
            </a:r>
            <a:r>
              <a:rPr b="0" i="0" lang="en-US" sz="2800" u="none" cap="none" strike="noStrike">
                <a:solidFill>
                  <a:schemeClr val="dk2"/>
                </a:solidFill>
                <a:latin typeface="Avenir"/>
                <a:ea typeface="Avenir"/>
                <a:cs typeface="Avenir"/>
                <a:sym typeface="Avenir"/>
              </a:rPr>
              <a:t>, </a:t>
            </a:r>
            <a:r>
              <a:rPr b="1" i="0" lang="en-US" sz="2800" u="none" cap="none" strike="noStrike">
                <a:solidFill>
                  <a:schemeClr val="dk2"/>
                </a:solidFill>
                <a:latin typeface="Avenir"/>
                <a:ea typeface="Avenir"/>
                <a:cs typeface="Avenir"/>
                <a:sym typeface="Avenir"/>
              </a:rPr>
              <a:t>align</a:t>
            </a:r>
            <a:r>
              <a:rPr b="0" i="0" lang="en-US" sz="2800" u="none" cap="none" strike="noStrike">
                <a:solidFill>
                  <a:schemeClr val="dk2"/>
                </a:solidFill>
                <a:latin typeface="Avenir"/>
                <a:ea typeface="Avenir"/>
                <a:cs typeface="Avenir"/>
                <a:sym typeface="Avenir"/>
              </a:rPr>
              <a:t> and</a:t>
            </a:r>
            <a:r>
              <a:rPr b="1" i="0" lang="en-US" sz="2800" u="none" cap="none" strike="noStrike">
                <a:solidFill>
                  <a:schemeClr val="dk2"/>
                </a:solidFill>
                <a:latin typeface="Avenir"/>
                <a:ea typeface="Avenir"/>
                <a:cs typeface="Avenir"/>
                <a:sym typeface="Avenir"/>
              </a:rPr>
              <a:t> distribute space among items </a:t>
            </a:r>
            <a:r>
              <a:rPr b="0" i="0" lang="en-US" sz="2800" u="none" cap="none" strike="noStrike">
                <a:solidFill>
                  <a:schemeClr val="dk2"/>
                </a:solidFill>
                <a:latin typeface="Avenir"/>
                <a:ea typeface="Avenir"/>
                <a:cs typeface="Avenir"/>
                <a:sym typeface="Avenir"/>
              </a:rPr>
              <a:t>in a </a:t>
            </a:r>
            <a:r>
              <a:rPr b="1" i="0" lang="en-US" sz="2800" u="none" cap="none" strike="noStrike">
                <a:solidFill>
                  <a:schemeClr val="dk2"/>
                </a:solidFill>
                <a:latin typeface="Avenir"/>
                <a:ea typeface="Avenir"/>
                <a:cs typeface="Avenir"/>
                <a:sym typeface="Avenir"/>
              </a:rPr>
              <a:t>container</a:t>
            </a:r>
            <a:r>
              <a:rPr b="0" i="0" lang="en-US" sz="2800" u="none" cap="none" strike="noStrike">
                <a:solidFill>
                  <a:schemeClr val="dk2"/>
                </a:solidFill>
                <a:latin typeface="Avenir"/>
                <a:ea typeface="Avenir"/>
                <a:cs typeface="Avenir"/>
                <a:sym typeface="Avenir"/>
              </a:rPr>
              <a:t>, even when their </a:t>
            </a:r>
            <a:r>
              <a:rPr b="1" i="0" lang="en-US" sz="2800" u="none" cap="none" strike="noStrike">
                <a:solidFill>
                  <a:schemeClr val="dk2"/>
                </a:solidFill>
                <a:latin typeface="Avenir"/>
                <a:ea typeface="Avenir"/>
                <a:cs typeface="Avenir"/>
                <a:sym typeface="Avenir"/>
              </a:rPr>
              <a:t>size is unknown”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2" name="Shape 112"/>
        <p:cNvGrpSpPr/>
        <p:nvPr/>
      </p:nvGrpSpPr>
      <p:grpSpPr>
        <a:xfrm>
          <a:off x="0" y="0"/>
          <a:ext cx="0" cy="0"/>
          <a:chOff x="0" y="0"/>
          <a:chExt cx="0" cy="0"/>
        </a:xfrm>
      </p:grpSpPr>
      <p:sp>
        <p:nvSpPr>
          <p:cNvPr id="113" name="Shape 113"/>
          <p:cNvSpPr txBox="1"/>
          <p:nvPr>
            <p:ph idx="1" type="body"/>
          </p:nvPr>
        </p:nvSpPr>
        <p:spPr>
          <a:xfrm>
            <a:off x="406400" y="380997"/>
            <a:ext cx="11176000" cy="609602"/>
          </a:xfrm>
          <a:prstGeom prst="rect">
            <a:avLst/>
          </a:prstGeom>
          <a:noFill/>
          <a:ln>
            <a:noFill/>
          </a:ln>
        </p:spPr>
        <p:txBody>
          <a:bodyPr anchorCtr="0" anchor="b" bIns="50800" lIns="50800" rIns="50800" tIns="50800">
            <a:noAutofit/>
          </a:bodyPr>
          <a:lstStyle/>
          <a:p>
            <a:pPr indent="0" lvl="0" marL="0" marR="0" rtl="0" algn="l">
              <a:lnSpc>
                <a:spcPct val="80000"/>
              </a:lnSpc>
              <a:spcBef>
                <a:spcPts val="0"/>
              </a:spcBef>
              <a:spcAft>
                <a:spcPts val="0"/>
              </a:spcAft>
              <a:buClr>
                <a:srgbClr val="FFFFFF"/>
              </a:buClr>
              <a:buSzPct val="25000"/>
              <a:buFont typeface="Avenir"/>
              <a:buNone/>
            </a:pPr>
            <a:r>
              <a:rPr b="0" i="0" lang="en-US" sz="4000" u="none" cap="none" strike="noStrike">
                <a:solidFill>
                  <a:srgbClr val="FFFFFF"/>
                </a:solidFill>
                <a:latin typeface="Arial"/>
                <a:ea typeface="Arial"/>
                <a:cs typeface="Arial"/>
                <a:sym typeface="Arial"/>
              </a:rPr>
              <a:t>I’M SOLD, HOW DO I GET STARTED?</a:t>
            </a:r>
          </a:p>
        </p:txBody>
      </p:sp>
      <p:sp>
        <p:nvSpPr>
          <p:cNvPr id="114" name="Shape 114"/>
          <p:cNvSpPr txBox="1"/>
          <p:nvPr>
            <p:ph idx="2" type="body"/>
          </p:nvPr>
        </p:nvSpPr>
        <p:spPr>
          <a:xfrm>
            <a:off x="406400" y="1625600"/>
            <a:ext cx="12192000" cy="7226300"/>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FFFFFF"/>
              </a:buClr>
              <a:buSzPct val="25000"/>
              <a:buFont typeface="Avenir"/>
              <a:buNone/>
            </a:pPr>
            <a:r>
              <a:rPr b="0" i="0" lang="en-US" sz="2688" u="none" cap="none" strike="noStrike">
                <a:solidFill>
                  <a:srgbClr val="FFFFFF"/>
                </a:solidFill>
                <a:latin typeface="Arial"/>
                <a:ea typeface="Arial"/>
                <a:cs typeface="Arial"/>
                <a:sym typeface="Arial"/>
              </a:rPr>
              <a:t>    </a:t>
            </a:r>
            <a:r>
              <a:rPr b="0" i="0" lang="en-US" sz="4176" u="none" cap="none" strike="noStrike">
                <a:solidFill>
                  <a:srgbClr val="FFFFFF"/>
                </a:solidFill>
                <a:latin typeface="Arial"/>
                <a:ea typeface="Arial"/>
                <a:cs typeface="Arial"/>
                <a:sym typeface="Arial"/>
              </a:rPr>
              <a:t>    Set the display property to:</a:t>
            </a:r>
          </a:p>
          <a:p>
            <a:pPr indent="0" lvl="0" marL="0" marR="0" rtl="0" algn="l">
              <a:lnSpc>
                <a:spcPct val="100000"/>
              </a:lnSpc>
              <a:spcBef>
                <a:spcPts val="1300"/>
              </a:spcBef>
              <a:spcAft>
                <a:spcPts val="0"/>
              </a:spcAft>
              <a:buClr>
                <a:srgbClr val="FFFFFF"/>
              </a:buClr>
              <a:buSzPct val="25000"/>
              <a:buFont typeface="Avenir"/>
              <a:buNone/>
            </a:pPr>
            <a:r>
              <a:t/>
            </a:r>
            <a:endParaRPr b="0" i="0" sz="4176" u="none" cap="none" strike="noStrike">
              <a:solidFill>
                <a:srgbClr val="838787"/>
              </a:solidFill>
              <a:latin typeface="Avenir"/>
              <a:ea typeface="Avenir"/>
              <a:cs typeface="Avenir"/>
              <a:sym typeface="Avenir"/>
            </a:endParaRPr>
          </a:p>
          <a:p>
            <a:pPr indent="0" lvl="0" marL="0" marR="0" rtl="0" algn="l">
              <a:lnSpc>
                <a:spcPct val="100000"/>
              </a:lnSpc>
              <a:spcBef>
                <a:spcPts val="1300"/>
              </a:spcBef>
              <a:spcAft>
                <a:spcPts val="0"/>
              </a:spcAft>
              <a:buClr>
                <a:srgbClr val="FFFFFF"/>
              </a:buClr>
              <a:buSzPct val="25000"/>
              <a:buFont typeface="Avenir"/>
              <a:buNone/>
            </a:pPr>
            <a:r>
              <a:rPr b="0" i="0" lang="en-US" sz="3839" u="none" cap="none" strike="noStrike">
                <a:solidFill>
                  <a:srgbClr val="FFFFFF"/>
                </a:solidFill>
                <a:latin typeface="Arial"/>
                <a:ea typeface="Arial"/>
                <a:cs typeface="Arial"/>
                <a:sym typeface="Arial"/>
              </a:rPr>
              <a:t>      			 .parent-container{</a:t>
            </a:r>
          </a:p>
          <a:p>
            <a:pPr indent="0" lvl="0" marL="0" marR="0" rtl="0" algn="l">
              <a:lnSpc>
                <a:spcPct val="100000"/>
              </a:lnSpc>
              <a:spcBef>
                <a:spcPts val="1300"/>
              </a:spcBef>
              <a:spcAft>
                <a:spcPts val="0"/>
              </a:spcAft>
              <a:buClr>
                <a:srgbClr val="FFFFFF"/>
              </a:buClr>
              <a:buSzPct val="25000"/>
              <a:buFont typeface="Avenir"/>
              <a:buNone/>
            </a:pPr>
            <a:r>
              <a:rPr b="0" i="0" lang="en-US" sz="3839" u="none" cap="none" strike="noStrike">
                <a:solidFill>
                  <a:srgbClr val="FFFFFF"/>
                </a:solidFill>
                <a:latin typeface="Arial"/>
                <a:ea typeface="Arial"/>
                <a:cs typeface="Arial"/>
                <a:sym typeface="Arial"/>
              </a:rPr>
              <a:t>                   			</a:t>
            </a:r>
            <a:r>
              <a:rPr b="0" i="0" lang="en-US" sz="3839" u="none" cap="none" strike="noStrike">
                <a:solidFill>
                  <a:srgbClr val="FE5690"/>
                </a:solidFill>
                <a:latin typeface="Arial"/>
                <a:ea typeface="Arial"/>
                <a:cs typeface="Arial"/>
                <a:sym typeface="Arial"/>
              </a:rPr>
              <a:t>display: flex;</a:t>
            </a:r>
          </a:p>
          <a:p>
            <a:pPr indent="0" lvl="0" marL="0" marR="0" rtl="0" algn="l">
              <a:lnSpc>
                <a:spcPct val="100000"/>
              </a:lnSpc>
              <a:spcBef>
                <a:spcPts val="1300"/>
              </a:spcBef>
              <a:spcAft>
                <a:spcPts val="0"/>
              </a:spcAft>
              <a:buClr>
                <a:srgbClr val="FFFFFF"/>
              </a:buClr>
              <a:buSzPct val="25000"/>
              <a:buFont typeface="Avenir"/>
              <a:buNone/>
            </a:pPr>
            <a:r>
              <a:rPr b="0" i="0" lang="en-US" sz="3839" u="none" cap="none" strike="noStrike">
                <a:solidFill>
                  <a:srgbClr val="FFFFFF"/>
                </a:solidFill>
                <a:latin typeface="Arial"/>
                <a:ea typeface="Arial"/>
                <a:cs typeface="Arial"/>
                <a:sym typeface="Arial"/>
              </a:rPr>
              <a:t>            		 }</a:t>
            </a:r>
          </a:p>
          <a:p>
            <a:pPr indent="0" lvl="0" marL="0" marR="0" rtl="0" algn="l">
              <a:lnSpc>
                <a:spcPct val="100000"/>
              </a:lnSpc>
              <a:spcBef>
                <a:spcPts val="130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300"/>
              </a:spcBef>
              <a:spcAft>
                <a:spcPts val="0"/>
              </a:spcAft>
              <a:buClr>
                <a:srgbClr val="FFFFFF"/>
              </a:buClr>
              <a:buSzPct val="25000"/>
              <a:buFont typeface="Avenir"/>
              <a:buNone/>
            </a:pPr>
            <a:r>
              <a:rPr b="0" i="0" lang="en-US" sz="3839" u="none" cap="none" strike="noStrike">
                <a:solidFill>
                  <a:srgbClr val="FFFFFF"/>
                </a:solidFill>
                <a:latin typeface="Arial"/>
                <a:ea typeface="Arial"/>
                <a:cs typeface="Arial"/>
                <a:sym typeface="Arial"/>
              </a:rPr>
              <a:t>	 // display flex on the parent HTML element</a:t>
            </a:r>
          </a:p>
          <a:p>
            <a:pPr indent="0" lvl="0" marL="0" marR="0" rtl="0" algn="l">
              <a:lnSpc>
                <a:spcPct val="100000"/>
              </a:lnSpc>
              <a:spcBef>
                <a:spcPts val="1300"/>
              </a:spcBef>
              <a:spcAft>
                <a:spcPts val="0"/>
              </a:spcAft>
              <a:buClr>
                <a:srgbClr val="838787"/>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300"/>
              </a:spcBef>
              <a:spcAft>
                <a:spcPts val="0"/>
              </a:spcAft>
              <a:buClr>
                <a:schemeClr val="accent1"/>
              </a:buClr>
              <a:buSzPct val="25000"/>
              <a:buFont typeface="Avenir"/>
              <a:buNone/>
            </a:pPr>
            <a:r>
              <a:rPr b="0" i="0" lang="en-US" sz="2688" u="sng" cap="none" strike="noStrike">
                <a:solidFill>
                  <a:schemeClr val="hlink"/>
                </a:solidFill>
                <a:latin typeface="Avenir"/>
                <a:ea typeface="Avenir"/>
                <a:cs typeface="Avenir"/>
                <a:sym typeface="Avenir"/>
                <a:hlinkClick r:id="rId3"/>
              </a:rPr>
              <a:t>https://codepen.io/monkeymohawk/pen/EgdqYa?editors=1100</a:t>
            </a:r>
          </a:p>
        </p:txBody>
      </p:sp>
      <p:sp>
        <p:nvSpPr>
          <p:cNvPr id="115" name="Shape 115"/>
          <p:cNvSpPr txBox="1"/>
          <p:nvPr>
            <p:ph idx="12" type="sldNum"/>
          </p:nvPr>
        </p:nvSpPr>
        <p:spPr>
          <a:xfrm>
            <a:off x="12332920" y="431800"/>
            <a:ext cx="260599"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9" name="Shape 119"/>
        <p:cNvGrpSpPr/>
        <p:nvPr/>
      </p:nvGrpSpPr>
      <p:grpSpPr>
        <a:xfrm>
          <a:off x="0" y="0"/>
          <a:ext cx="0" cy="0"/>
          <a:chOff x="0" y="0"/>
          <a:chExt cx="0" cy="0"/>
        </a:xfrm>
      </p:grpSpPr>
      <p:sp>
        <p:nvSpPr>
          <p:cNvPr id="120" name="Shape 120"/>
          <p:cNvSpPr txBox="1"/>
          <p:nvPr>
            <p:ph idx="1" type="body"/>
          </p:nvPr>
        </p:nvSpPr>
        <p:spPr>
          <a:xfrm>
            <a:off x="406400" y="190498"/>
            <a:ext cx="11176000" cy="698501"/>
          </a:xfrm>
          <a:prstGeom prst="rect">
            <a:avLst/>
          </a:prstGeom>
          <a:noFill/>
          <a:ln>
            <a:noFill/>
          </a:ln>
        </p:spPr>
        <p:txBody>
          <a:bodyPr anchorCtr="0" anchor="b" bIns="50800" lIns="50800" rIns="50800" tIns="50800">
            <a:noAutofit/>
          </a:bodyPr>
          <a:lstStyle/>
          <a:p>
            <a:pPr indent="0" lvl="0" marL="0" marR="0" rtl="0" algn="l">
              <a:lnSpc>
                <a:spcPct val="80000"/>
              </a:lnSpc>
              <a:spcBef>
                <a:spcPts val="0"/>
              </a:spcBef>
              <a:spcAft>
                <a:spcPts val="0"/>
              </a:spcAft>
              <a:buClr>
                <a:srgbClr val="FFFFFF"/>
              </a:buClr>
              <a:buSzPct val="25000"/>
              <a:buFont typeface="Avenir"/>
              <a:buNone/>
            </a:pPr>
            <a:r>
              <a:rPr b="0" i="0" lang="en-US" sz="4000" u="none" cap="none" strike="noStrike">
                <a:solidFill>
                  <a:srgbClr val="FFFFFF"/>
                </a:solidFill>
                <a:latin typeface="Arial"/>
                <a:ea typeface="Arial"/>
                <a:cs typeface="Arial"/>
                <a:sym typeface="Arial"/>
              </a:rPr>
              <a:t>FLEX-DIRECTION</a:t>
            </a:r>
          </a:p>
        </p:txBody>
      </p:sp>
      <p:sp>
        <p:nvSpPr>
          <p:cNvPr id="121" name="Shape 121"/>
          <p:cNvSpPr txBox="1"/>
          <p:nvPr>
            <p:ph idx="2" type="body"/>
          </p:nvPr>
        </p:nvSpPr>
        <p:spPr>
          <a:xfrm>
            <a:off x="139700" y="1651000"/>
            <a:ext cx="12725399" cy="7632699"/>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FFFFFF"/>
              </a:buClr>
              <a:buSzPct val="25000"/>
              <a:buFont typeface="Avenir"/>
              <a:buNone/>
            </a:pPr>
            <a:r>
              <a:rPr b="0" i="0" lang="en-US" sz="1428" u="none" cap="none" strike="noStrike">
                <a:solidFill>
                  <a:srgbClr val="FFFFFF"/>
                </a:solidFill>
                <a:latin typeface="Avenir"/>
                <a:ea typeface="Avenir"/>
                <a:cs typeface="Avenir"/>
                <a:sym typeface="Avenir"/>
              </a:rPr>
              <a:t> 			</a:t>
            </a:r>
            <a:r>
              <a:rPr b="0" i="0" lang="en-US" sz="3359" u="none" cap="none" strike="noStrike">
                <a:solidFill>
                  <a:srgbClr val="FFFFFF"/>
                </a:solidFill>
                <a:latin typeface="Avenir"/>
                <a:ea typeface="Avenir"/>
                <a:cs typeface="Avenir"/>
                <a:sym typeface="Avenir"/>
              </a:rPr>
              <a:t>.parent-container  {</a:t>
            </a:r>
          </a:p>
          <a:p>
            <a:pPr indent="0" lvl="0" marL="0" marR="0" rtl="0" algn="l">
              <a:lnSpc>
                <a:spcPct val="100000"/>
              </a:lnSpc>
              <a:spcBef>
                <a:spcPts val="1100"/>
              </a:spcBef>
              <a:spcAft>
                <a:spcPts val="0"/>
              </a:spcAft>
              <a:buClr>
                <a:srgbClr val="FFFFFF"/>
              </a:buClr>
              <a:buSzPct val="25000"/>
              <a:buFont typeface="Avenir"/>
              <a:buNone/>
            </a:pPr>
            <a:r>
              <a:rPr b="0" i="0" lang="en-US" sz="3359" u="none" cap="none" strike="noStrike">
                <a:solidFill>
                  <a:srgbClr val="FFFFFF"/>
                </a:solidFill>
                <a:latin typeface="Avenir"/>
                <a:ea typeface="Avenir"/>
                <a:cs typeface="Avenir"/>
                <a:sym typeface="Avenir"/>
              </a:rPr>
              <a:t>            				display: flex;</a:t>
            </a:r>
          </a:p>
          <a:p>
            <a:pPr indent="0" lvl="0" marL="0" marR="0" rtl="0" algn="l">
              <a:lnSpc>
                <a:spcPct val="100000"/>
              </a:lnSpc>
              <a:spcBef>
                <a:spcPts val="1100"/>
              </a:spcBef>
              <a:spcAft>
                <a:spcPts val="0"/>
              </a:spcAft>
              <a:buClr>
                <a:srgbClr val="FFFFFF"/>
              </a:buClr>
              <a:buSzPct val="25000"/>
              <a:buFont typeface="Avenir"/>
              <a:buNone/>
            </a:pPr>
            <a:r>
              <a:rPr b="0" i="0" lang="en-US" sz="3359" u="none" cap="none" strike="noStrike">
                <a:solidFill>
                  <a:srgbClr val="FFFFFF"/>
                </a:solidFill>
                <a:latin typeface="Avenir"/>
                <a:ea typeface="Avenir"/>
                <a:cs typeface="Avenir"/>
                <a:sym typeface="Avenir"/>
              </a:rPr>
              <a:t>	         			 	</a:t>
            </a:r>
            <a:r>
              <a:rPr b="0" i="0" lang="en-US" sz="3359" u="none" cap="none" strike="noStrike">
                <a:solidFill>
                  <a:srgbClr val="FE5690"/>
                </a:solidFill>
                <a:latin typeface="Avenir"/>
                <a:ea typeface="Avenir"/>
                <a:cs typeface="Avenir"/>
                <a:sym typeface="Avenir"/>
              </a:rPr>
              <a:t>flex-direction: </a:t>
            </a:r>
          </a:p>
          <a:p>
            <a:pPr indent="0" lvl="0" marL="0" marR="0" rtl="0" algn="l">
              <a:lnSpc>
                <a:spcPct val="100000"/>
              </a:lnSpc>
              <a:spcBef>
                <a:spcPts val="1100"/>
              </a:spcBef>
              <a:spcAft>
                <a:spcPts val="0"/>
              </a:spcAft>
              <a:buClr>
                <a:srgbClr val="FFFFFF"/>
              </a:buClr>
              <a:buSzPct val="25000"/>
              <a:buFont typeface="Avenir"/>
              <a:buNone/>
            </a:pPr>
            <a:r>
              <a:rPr b="0" i="0" lang="en-US" sz="3359" u="none" cap="none" strike="noStrike">
                <a:solidFill>
                  <a:srgbClr val="FFFFFF"/>
                </a:solidFill>
                <a:latin typeface="Avenir"/>
                <a:ea typeface="Avenir"/>
                <a:cs typeface="Avenir"/>
                <a:sym typeface="Avenir"/>
              </a:rPr>
              <a:t>         </a:t>
            </a:r>
          </a:p>
          <a:p>
            <a:pPr indent="0" lvl="0" marL="0" marR="0" rtl="0" algn="l">
              <a:lnSpc>
                <a:spcPct val="100000"/>
              </a:lnSpc>
              <a:spcBef>
                <a:spcPts val="1100"/>
              </a:spcBef>
              <a:spcAft>
                <a:spcPts val="0"/>
              </a:spcAft>
              <a:buClr>
                <a:srgbClr val="FFFFFF"/>
              </a:buClr>
              <a:buSzPct val="25000"/>
              <a:buFont typeface="Avenir"/>
              <a:buNone/>
            </a:pPr>
            <a:r>
              <a:rPr b="0" i="0" lang="en-US" sz="3359" u="none" cap="none" strike="noStrike">
                <a:solidFill>
                  <a:srgbClr val="FFFFFF"/>
                </a:solidFill>
                <a:latin typeface="Avenir"/>
                <a:ea typeface="Avenir"/>
                <a:cs typeface="Avenir"/>
                <a:sym typeface="Avenir"/>
              </a:rPr>
              <a:t>				 }</a:t>
            </a:r>
          </a:p>
          <a:p>
            <a:pPr indent="0" lvl="0" marL="0" marR="0" rtl="0" algn="l">
              <a:lnSpc>
                <a:spcPct val="100000"/>
              </a:lnSpc>
              <a:spcBef>
                <a:spcPts val="110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rgbClr val="FFFFFF"/>
              </a:buClr>
              <a:buSzPct val="25000"/>
              <a:buFont typeface="Avenir"/>
              <a:buNone/>
            </a:pPr>
            <a:r>
              <a:rPr b="0" i="0" lang="en-US" sz="3359" u="none" cap="none" strike="noStrike">
                <a:solidFill>
                  <a:srgbClr val="FFFFFF"/>
                </a:solidFill>
                <a:latin typeface="Avenir"/>
                <a:ea typeface="Avenir"/>
                <a:cs typeface="Avenir"/>
                <a:sym typeface="Avenir"/>
              </a:rPr>
              <a:t>			row, column, row-reverse, column-reverse</a:t>
            </a:r>
          </a:p>
          <a:p>
            <a:pPr indent="0" lvl="0" marL="0" marR="0" rtl="0" algn="l">
              <a:lnSpc>
                <a:spcPct val="100000"/>
              </a:lnSpc>
              <a:spcBef>
                <a:spcPts val="1100"/>
              </a:spcBef>
              <a:spcAft>
                <a:spcPts val="0"/>
              </a:spcAft>
              <a:buClr>
                <a:srgbClr val="838787"/>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chemeClr val="accent1"/>
              </a:buClr>
              <a:buSzPct val="25000"/>
              <a:buFont typeface="Avenir"/>
              <a:buNone/>
            </a:pPr>
            <a:r>
              <a:rPr b="0" i="0" lang="en-US" sz="3359" u="sng" cap="none" strike="noStrike">
                <a:solidFill>
                  <a:schemeClr val="hlink"/>
                </a:solidFill>
                <a:latin typeface="Avenir"/>
                <a:ea typeface="Avenir"/>
                <a:cs typeface="Avenir"/>
                <a:sym typeface="Avenir"/>
                <a:hlinkClick r:id="rId3"/>
              </a:rPr>
              <a:t>https://codepen.io/monkeymohawk/pen/EgdqYa?editors=1100</a:t>
            </a:r>
          </a:p>
        </p:txBody>
      </p:sp>
      <p:sp>
        <p:nvSpPr>
          <p:cNvPr id="122" name="Shape 122"/>
          <p:cNvSpPr txBox="1"/>
          <p:nvPr>
            <p:ph idx="12" type="sldNum"/>
          </p:nvPr>
        </p:nvSpPr>
        <p:spPr>
          <a:xfrm>
            <a:off x="12332920" y="431800"/>
            <a:ext cx="260599"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26" name="Shape 126"/>
        <p:cNvGrpSpPr/>
        <p:nvPr/>
      </p:nvGrpSpPr>
      <p:grpSpPr>
        <a:xfrm>
          <a:off x="0" y="0"/>
          <a:ext cx="0" cy="0"/>
          <a:chOff x="0" y="0"/>
          <a:chExt cx="0" cy="0"/>
        </a:xfrm>
      </p:grpSpPr>
      <p:sp>
        <p:nvSpPr>
          <p:cNvPr id="127" name="Shape 127"/>
          <p:cNvSpPr txBox="1"/>
          <p:nvPr>
            <p:ph idx="1" type="body"/>
          </p:nvPr>
        </p:nvSpPr>
        <p:spPr>
          <a:xfrm>
            <a:off x="406400" y="215898"/>
            <a:ext cx="11176000" cy="698501"/>
          </a:xfrm>
          <a:prstGeom prst="rect">
            <a:avLst/>
          </a:prstGeom>
          <a:noFill/>
          <a:ln>
            <a:noFill/>
          </a:ln>
        </p:spPr>
        <p:txBody>
          <a:bodyPr anchorCtr="0" anchor="b" bIns="50800" lIns="50800" rIns="50800" tIns="50800">
            <a:noAutofit/>
          </a:bodyPr>
          <a:lstStyle/>
          <a:p>
            <a:pPr indent="0" lvl="0" marL="0" marR="0" rtl="0" algn="l">
              <a:lnSpc>
                <a:spcPct val="80000"/>
              </a:lnSpc>
              <a:spcBef>
                <a:spcPts val="0"/>
              </a:spcBef>
              <a:spcAft>
                <a:spcPts val="0"/>
              </a:spcAft>
              <a:buClr>
                <a:srgbClr val="FFFFFF"/>
              </a:buClr>
              <a:buSzPct val="25000"/>
              <a:buFont typeface="Avenir"/>
              <a:buNone/>
            </a:pPr>
            <a:r>
              <a:rPr b="0" i="0" lang="en-US" sz="4000" u="none" cap="none" strike="noStrike">
                <a:solidFill>
                  <a:srgbClr val="FFFFFF"/>
                </a:solidFill>
                <a:latin typeface="Arial"/>
                <a:ea typeface="Arial"/>
                <a:cs typeface="Arial"/>
                <a:sym typeface="Arial"/>
              </a:rPr>
              <a:t>JUSTIFY-CONTENT</a:t>
            </a:r>
          </a:p>
        </p:txBody>
      </p:sp>
      <p:sp>
        <p:nvSpPr>
          <p:cNvPr id="128" name="Shape 128"/>
          <p:cNvSpPr txBox="1"/>
          <p:nvPr>
            <p:ph idx="2" type="body"/>
          </p:nvPr>
        </p:nvSpPr>
        <p:spPr>
          <a:xfrm>
            <a:off x="406400" y="1587500"/>
            <a:ext cx="12192000" cy="7581899"/>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Think – ROW –</a:t>
            </a:r>
          </a:p>
          <a:p>
            <a:pPr indent="0" lvl="0" marL="0" marR="0" rtl="0" algn="l">
              <a:lnSpc>
                <a:spcPct val="100000"/>
              </a:lnSpc>
              <a:spcBef>
                <a:spcPts val="110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.parent-container{</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display: flex;</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a:t>
            </a:r>
            <a:r>
              <a:rPr b="0" i="0" lang="en-US" sz="3200" u="none" cap="none" strike="noStrike">
                <a:solidFill>
                  <a:srgbClr val="FE5690"/>
                </a:solidFill>
                <a:latin typeface="Avenir"/>
                <a:ea typeface="Avenir"/>
                <a:cs typeface="Avenir"/>
                <a:sym typeface="Avenir"/>
              </a:rPr>
              <a:t> justify-content: </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a:t>
            </a:r>
          </a:p>
          <a:p>
            <a:pPr indent="0" lvl="0" marL="0" marR="0" rtl="0" algn="l">
              <a:lnSpc>
                <a:spcPct val="100000"/>
              </a:lnSpc>
              <a:spcBef>
                <a:spcPts val="110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flex-start, flex-end, space-between, space-around, center</a:t>
            </a:r>
          </a:p>
          <a:p>
            <a:pPr indent="0" lvl="0" marL="0" marR="0" rtl="0" algn="l">
              <a:lnSpc>
                <a:spcPct val="100000"/>
              </a:lnSpc>
              <a:spcBef>
                <a:spcPts val="1100"/>
              </a:spcBef>
              <a:spcAft>
                <a:spcPts val="0"/>
              </a:spcAft>
              <a:buClr>
                <a:srgbClr val="838787"/>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chemeClr val="accent1"/>
              </a:buClr>
              <a:buSzPct val="25000"/>
              <a:buFont typeface="Avenir"/>
              <a:buNone/>
            </a:pPr>
            <a:r>
              <a:rPr b="0" i="0" lang="en-US" sz="3200" u="sng" cap="none" strike="noStrike">
                <a:solidFill>
                  <a:schemeClr val="hlink"/>
                </a:solidFill>
                <a:latin typeface="Avenir"/>
                <a:ea typeface="Avenir"/>
                <a:cs typeface="Avenir"/>
                <a:sym typeface="Avenir"/>
                <a:hlinkClick r:id="rId3"/>
              </a:rPr>
              <a:t>https://codepen.io/monkeymohawk/pen/EgdqYa?editors=1100</a:t>
            </a:r>
          </a:p>
        </p:txBody>
      </p:sp>
      <p:sp>
        <p:nvSpPr>
          <p:cNvPr id="129" name="Shape 129"/>
          <p:cNvSpPr txBox="1"/>
          <p:nvPr>
            <p:ph idx="12" type="sldNum"/>
          </p:nvPr>
        </p:nvSpPr>
        <p:spPr>
          <a:xfrm>
            <a:off x="12332920" y="431800"/>
            <a:ext cx="260599"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3" name="Shape 133"/>
        <p:cNvGrpSpPr/>
        <p:nvPr/>
      </p:nvGrpSpPr>
      <p:grpSpPr>
        <a:xfrm>
          <a:off x="0" y="0"/>
          <a:ext cx="0" cy="0"/>
          <a:chOff x="0" y="0"/>
          <a:chExt cx="0" cy="0"/>
        </a:xfrm>
      </p:grpSpPr>
      <p:sp>
        <p:nvSpPr>
          <p:cNvPr id="134" name="Shape 134"/>
          <p:cNvSpPr txBox="1"/>
          <p:nvPr>
            <p:ph idx="1" type="body"/>
          </p:nvPr>
        </p:nvSpPr>
        <p:spPr>
          <a:xfrm>
            <a:off x="406400" y="88898"/>
            <a:ext cx="11176000" cy="698501"/>
          </a:xfrm>
          <a:prstGeom prst="rect">
            <a:avLst/>
          </a:prstGeom>
          <a:noFill/>
          <a:ln>
            <a:noFill/>
          </a:ln>
        </p:spPr>
        <p:txBody>
          <a:bodyPr anchorCtr="0" anchor="b" bIns="50800" lIns="50800" rIns="50800" tIns="50800">
            <a:noAutofit/>
          </a:bodyPr>
          <a:lstStyle/>
          <a:p>
            <a:pPr indent="0" lvl="0" marL="0" marR="0" rtl="0" algn="l">
              <a:lnSpc>
                <a:spcPct val="80000"/>
              </a:lnSpc>
              <a:spcBef>
                <a:spcPts val="0"/>
              </a:spcBef>
              <a:spcAft>
                <a:spcPts val="0"/>
              </a:spcAft>
              <a:buClr>
                <a:srgbClr val="FFFFFF"/>
              </a:buClr>
              <a:buSzPct val="25000"/>
              <a:buFont typeface="Avenir"/>
              <a:buNone/>
            </a:pPr>
            <a:r>
              <a:rPr b="0" i="0" lang="en-US" sz="4000" u="none" cap="none" strike="noStrike">
                <a:solidFill>
                  <a:srgbClr val="FFFFFF"/>
                </a:solidFill>
                <a:latin typeface="Arial"/>
                <a:ea typeface="Arial"/>
                <a:cs typeface="Arial"/>
                <a:sym typeface="Arial"/>
              </a:rPr>
              <a:t>ALIGN-ITEMS</a:t>
            </a:r>
          </a:p>
        </p:txBody>
      </p:sp>
      <p:sp>
        <p:nvSpPr>
          <p:cNvPr id="135" name="Shape 135"/>
          <p:cNvSpPr txBox="1"/>
          <p:nvPr>
            <p:ph idx="2" type="body"/>
          </p:nvPr>
        </p:nvSpPr>
        <p:spPr>
          <a:xfrm>
            <a:off x="406400" y="1600200"/>
            <a:ext cx="12192000" cy="7454900"/>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Think – COLUMN –  </a:t>
            </a:r>
          </a:p>
          <a:p>
            <a:pPr indent="0" lvl="0" marL="0" marR="0" rtl="0" algn="l">
              <a:lnSpc>
                <a:spcPct val="100000"/>
              </a:lnSpc>
              <a:spcBef>
                <a:spcPts val="110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.parent-container{</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display: flex;</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a:t>
            </a:r>
            <a:r>
              <a:rPr b="0" i="0" lang="en-US" sz="3200" u="none" cap="none" strike="noStrike">
                <a:solidFill>
                  <a:srgbClr val="FE5690"/>
                </a:solidFill>
                <a:latin typeface="Avenir"/>
                <a:ea typeface="Avenir"/>
                <a:cs typeface="Avenir"/>
                <a:sym typeface="Avenir"/>
              </a:rPr>
              <a:t> align-items: </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a:t>
            </a:r>
          </a:p>
          <a:p>
            <a:pPr indent="0" lvl="0" marL="0" marR="0" rtl="0" algn="l">
              <a:lnSpc>
                <a:spcPct val="100000"/>
              </a:lnSpc>
              <a:spcBef>
                <a:spcPts val="110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flex-start, flex-end, center, baseline, stretch</a:t>
            </a:r>
          </a:p>
          <a:p>
            <a:pPr indent="0" lvl="0" marL="0" marR="0" rtl="0" algn="l">
              <a:lnSpc>
                <a:spcPct val="100000"/>
              </a:lnSpc>
              <a:spcBef>
                <a:spcPts val="1100"/>
              </a:spcBef>
              <a:spcAft>
                <a:spcPts val="0"/>
              </a:spcAft>
              <a:buClr>
                <a:srgbClr val="838787"/>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chemeClr val="accent1"/>
              </a:buClr>
              <a:buSzPct val="25000"/>
              <a:buFont typeface="Avenir"/>
              <a:buNone/>
            </a:pPr>
            <a:r>
              <a:rPr b="0" i="0" lang="en-US" sz="3200" u="sng" cap="none" strike="noStrike">
                <a:solidFill>
                  <a:schemeClr val="hlink"/>
                </a:solidFill>
                <a:latin typeface="Avenir"/>
                <a:ea typeface="Avenir"/>
                <a:cs typeface="Avenir"/>
                <a:sym typeface="Avenir"/>
                <a:hlinkClick r:id="rId3"/>
              </a:rPr>
              <a:t>https://codepen.io/monkeymohawk/pen/EgdqYa?editors=1100</a:t>
            </a:r>
          </a:p>
        </p:txBody>
      </p:sp>
      <p:sp>
        <p:nvSpPr>
          <p:cNvPr id="136" name="Shape 136"/>
          <p:cNvSpPr txBox="1"/>
          <p:nvPr>
            <p:ph idx="12" type="sldNum"/>
          </p:nvPr>
        </p:nvSpPr>
        <p:spPr>
          <a:xfrm>
            <a:off x="12332920" y="431800"/>
            <a:ext cx="260599"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0" name="Shape 140"/>
        <p:cNvGrpSpPr/>
        <p:nvPr/>
      </p:nvGrpSpPr>
      <p:grpSpPr>
        <a:xfrm>
          <a:off x="0" y="0"/>
          <a:ext cx="0" cy="0"/>
          <a:chOff x="0" y="0"/>
          <a:chExt cx="0" cy="0"/>
        </a:xfrm>
      </p:grpSpPr>
      <p:sp>
        <p:nvSpPr>
          <p:cNvPr id="141" name="Shape 141"/>
          <p:cNvSpPr txBox="1"/>
          <p:nvPr>
            <p:ph idx="1" type="body"/>
          </p:nvPr>
        </p:nvSpPr>
        <p:spPr>
          <a:xfrm>
            <a:off x="406400" y="215898"/>
            <a:ext cx="11176000" cy="698501"/>
          </a:xfrm>
          <a:prstGeom prst="rect">
            <a:avLst/>
          </a:prstGeom>
          <a:noFill/>
          <a:ln>
            <a:noFill/>
          </a:ln>
        </p:spPr>
        <p:txBody>
          <a:bodyPr anchorCtr="0" anchor="b" bIns="50800" lIns="50800" rIns="50800" tIns="50800">
            <a:noAutofit/>
          </a:bodyPr>
          <a:lstStyle/>
          <a:p>
            <a:pPr indent="0" lvl="0" marL="0" marR="0" rtl="0" algn="l">
              <a:lnSpc>
                <a:spcPct val="80000"/>
              </a:lnSpc>
              <a:spcBef>
                <a:spcPts val="0"/>
              </a:spcBef>
              <a:spcAft>
                <a:spcPts val="0"/>
              </a:spcAft>
              <a:buClr>
                <a:srgbClr val="FFFFFF"/>
              </a:buClr>
              <a:buSzPct val="25000"/>
              <a:buFont typeface="Avenir"/>
              <a:buNone/>
            </a:pPr>
            <a:r>
              <a:rPr b="0" i="0" lang="en-US" sz="4000" u="none" cap="none" strike="noStrike">
                <a:solidFill>
                  <a:srgbClr val="FFFFFF"/>
                </a:solidFill>
                <a:latin typeface="Arial"/>
                <a:ea typeface="Arial"/>
                <a:cs typeface="Arial"/>
                <a:sym typeface="Arial"/>
              </a:rPr>
              <a:t>ALIGN-CONTENT</a:t>
            </a:r>
          </a:p>
        </p:txBody>
      </p:sp>
      <p:sp>
        <p:nvSpPr>
          <p:cNvPr id="142" name="Shape 142"/>
          <p:cNvSpPr txBox="1"/>
          <p:nvPr>
            <p:ph idx="2" type="body"/>
          </p:nvPr>
        </p:nvSpPr>
        <p:spPr>
          <a:xfrm>
            <a:off x="266700" y="1600200"/>
            <a:ext cx="12192000" cy="7073899"/>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rgbClr val="FFFFFF"/>
              </a:buClr>
              <a:buSzPct val="25000"/>
              <a:buFont typeface="Avenir"/>
              <a:buNone/>
            </a:pPr>
            <a:r>
              <a:rPr b="0" i="0" lang="en-US" sz="3280" u="none" cap="none" strike="noStrike">
                <a:solidFill>
                  <a:srgbClr val="FFFFFF"/>
                </a:solidFill>
                <a:latin typeface="Avenir"/>
                <a:ea typeface="Avenir"/>
                <a:cs typeface="Avenir"/>
                <a:sym typeface="Avenir"/>
              </a:rPr>
              <a:t> 		.parent-container{</a:t>
            </a:r>
          </a:p>
          <a:p>
            <a:pPr indent="0" lvl="0" marL="0" marR="0" rtl="0" algn="l">
              <a:lnSpc>
                <a:spcPct val="100000"/>
              </a:lnSpc>
              <a:spcBef>
                <a:spcPts val="1100"/>
              </a:spcBef>
              <a:spcAft>
                <a:spcPts val="0"/>
              </a:spcAft>
              <a:buClr>
                <a:srgbClr val="FFFFFF"/>
              </a:buClr>
              <a:buSzPct val="25000"/>
              <a:buFont typeface="Avenir"/>
              <a:buNone/>
            </a:pPr>
            <a:r>
              <a:rPr b="0" i="0" lang="en-US" sz="3280" u="none" cap="none" strike="noStrike">
                <a:solidFill>
                  <a:srgbClr val="FFFFFF"/>
                </a:solidFill>
                <a:latin typeface="Avenir"/>
                <a:ea typeface="Avenir"/>
                <a:cs typeface="Avenir"/>
                <a:sym typeface="Avenir"/>
              </a:rPr>
              <a:t>            		display: flex;</a:t>
            </a:r>
          </a:p>
          <a:p>
            <a:pPr indent="0" lvl="0" marL="0" marR="0" rtl="0" algn="l">
              <a:lnSpc>
                <a:spcPct val="100000"/>
              </a:lnSpc>
              <a:spcBef>
                <a:spcPts val="1100"/>
              </a:spcBef>
              <a:spcAft>
                <a:spcPts val="0"/>
              </a:spcAft>
              <a:buClr>
                <a:srgbClr val="FFFFFF"/>
              </a:buClr>
              <a:buSzPct val="25000"/>
              <a:buFont typeface="Avenir"/>
              <a:buNone/>
            </a:pPr>
            <a:r>
              <a:rPr b="0" i="0" lang="en-US" sz="3280" u="none" cap="none" strike="noStrike">
                <a:solidFill>
                  <a:srgbClr val="FFFFFF"/>
                </a:solidFill>
                <a:latin typeface="Avenir"/>
                <a:ea typeface="Avenir"/>
                <a:cs typeface="Avenir"/>
                <a:sym typeface="Avenir"/>
              </a:rPr>
              <a:t>	          		</a:t>
            </a:r>
            <a:r>
              <a:rPr b="0" i="0" lang="en-US" sz="3280" u="none" cap="none" strike="noStrike">
                <a:solidFill>
                  <a:srgbClr val="FE5690"/>
                </a:solidFill>
                <a:latin typeface="Avenir"/>
                <a:ea typeface="Avenir"/>
                <a:cs typeface="Avenir"/>
                <a:sym typeface="Avenir"/>
              </a:rPr>
              <a:t>align-content: </a:t>
            </a:r>
          </a:p>
          <a:p>
            <a:pPr indent="0" lvl="0" marL="0" marR="0" rtl="0" algn="l">
              <a:lnSpc>
                <a:spcPct val="100000"/>
              </a:lnSpc>
              <a:spcBef>
                <a:spcPts val="1100"/>
              </a:spcBef>
              <a:spcAft>
                <a:spcPts val="0"/>
              </a:spcAft>
              <a:buClr>
                <a:srgbClr val="FFFFFF"/>
              </a:buClr>
              <a:buSzPct val="25000"/>
              <a:buFont typeface="Avenir"/>
              <a:buNone/>
            </a:pPr>
            <a:r>
              <a:rPr b="0" i="0" lang="en-US" sz="3280" u="none" cap="none" strike="noStrike">
                <a:solidFill>
                  <a:srgbClr val="FFFFFF"/>
                </a:solidFill>
                <a:latin typeface="Avenir"/>
                <a:ea typeface="Avenir"/>
                <a:cs typeface="Avenir"/>
                <a:sym typeface="Avenir"/>
              </a:rPr>
              <a:t>		 }</a:t>
            </a:r>
          </a:p>
          <a:p>
            <a:pPr indent="0" lvl="0" marL="0" marR="0" rtl="0" algn="l">
              <a:lnSpc>
                <a:spcPct val="100000"/>
              </a:lnSpc>
              <a:spcBef>
                <a:spcPts val="110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rgbClr val="FFFFFF"/>
              </a:buClr>
              <a:buSzPct val="25000"/>
              <a:buFont typeface="Avenir"/>
              <a:buNone/>
            </a:pPr>
            <a:r>
              <a:rPr b="0" i="0" lang="en-US" sz="3280" u="none" cap="none" strike="noStrike">
                <a:solidFill>
                  <a:srgbClr val="FFFFFF"/>
                </a:solidFill>
                <a:latin typeface="Avenir"/>
                <a:ea typeface="Avenir"/>
                <a:cs typeface="Avenir"/>
                <a:sym typeface="Avenir"/>
              </a:rPr>
              <a:t>flex-start, flex-end, center, space-between, space-around, stretch</a:t>
            </a:r>
          </a:p>
        </p:txBody>
      </p:sp>
      <p:sp>
        <p:nvSpPr>
          <p:cNvPr id="143" name="Shape 143"/>
          <p:cNvSpPr txBox="1"/>
          <p:nvPr>
            <p:ph idx="12" type="sldNum"/>
          </p:nvPr>
        </p:nvSpPr>
        <p:spPr>
          <a:xfrm>
            <a:off x="12332920" y="431800"/>
            <a:ext cx="260599"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7" name="Shape 147"/>
        <p:cNvGrpSpPr/>
        <p:nvPr/>
      </p:nvGrpSpPr>
      <p:grpSpPr>
        <a:xfrm>
          <a:off x="0" y="0"/>
          <a:ext cx="0" cy="0"/>
          <a:chOff x="0" y="0"/>
          <a:chExt cx="0" cy="0"/>
        </a:xfrm>
      </p:grpSpPr>
      <p:sp>
        <p:nvSpPr>
          <p:cNvPr id="148" name="Shape 148"/>
          <p:cNvSpPr txBox="1"/>
          <p:nvPr>
            <p:ph idx="1" type="body"/>
          </p:nvPr>
        </p:nvSpPr>
        <p:spPr>
          <a:xfrm>
            <a:off x="406400" y="190498"/>
            <a:ext cx="11176000" cy="698501"/>
          </a:xfrm>
          <a:prstGeom prst="rect">
            <a:avLst/>
          </a:prstGeom>
          <a:noFill/>
          <a:ln>
            <a:noFill/>
          </a:ln>
        </p:spPr>
        <p:txBody>
          <a:bodyPr anchorCtr="0" anchor="b" bIns="50800" lIns="50800" rIns="50800" tIns="50800">
            <a:noAutofit/>
          </a:bodyPr>
          <a:lstStyle/>
          <a:p>
            <a:pPr indent="0" lvl="0" marL="0" marR="0" rtl="0" algn="l">
              <a:lnSpc>
                <a:spcPct val="80000"/>
              </a:lnSpc>
              <a:spcBef>
                <a:spcPts val="0"/>
              </a:spcBef>
              <a:spcAft>
                <a:spcPts val="0"/>
              </a:spcAft>
              <a:buClr>
                <a:srgbClr val="FFFFFF"/>
              </a:buClr>
              <a:buSzPct val="25000"/>
              <a:buFont typeface="Avenir"/>
              <a:buNone/>
            </a:pPr>
            <a:r>
              <a:rPr b="0" i="0" lang="en-US" sz="4000" u="none" cap="none" strike="noStrike">
                <a:solidFill>
                  <a:srgbClr val="FFFFFF"/>
                </a:solidFill>
                <a:latin typeface="Arial"/>
                <a:ea typeface="Arial"/>
                <a:cs typeface="Arial"/>
                <a:sym typeface="Arial"/>
              </a:rPr>
              <a:t>FLEX-WRAP</a:t>
            </a:r>
          </a:p>
        </p:txBody>
      </p:sp>
      <p:sp>
        <p:nvSpPr>
          <p:cNvPr id="149" name="Shape 149"/>
          <p:cNvSpPr txBox="1"/>
          <p:nvPr>
            <p:ph idx="2" type="body"/>
          </p:nvPr>
        </p:nvSpPr>
        <p:spPr>
          <a:xfrm>
            <a:off x="533400" y="1397000"/>
            <a:ext cx="12192000" cy="7327900"/>
          </a:xfrm>
          <a:prstGeom prst="rect">
            <a:avLst/>
          </a:prstGeom>
          <a:noFill/>
          <a:ln>
            <a:noFill/>
          </a:ln>
        </p:spPr>
        <p:txBody>
          <a:bodyPr anchorCtr="0" anchor="t" bIns="50800" lIns="50800" rIns="50800" tIns="50800">
            <a:noAutofit/>
          </a:bodyPr>
          <a:lstStyle/>
          <a:p>
            <a:pPr indent="-418351" lvl="0" marL="418351" marR="0" rtl="0" algn="l">
              <a:lnSpc>
                <a:spcPct val="100000"/>
              </a:lnSpc>
              <a:spcBef>
                <a:spcPts val="0"/>
              </a:spcBef>
              <a:spcAft>
                <a:spcPts val="0"/>
              </a:spcAft>
              <a:buClr>
                <a:schemeClr val="accent1"/>
              </a:buClr>
              <a:buSzPct val="104999"/>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.parent-container{</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display: flex;</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a:t>
            </a:r>
            <a:r>
              <a:rPr b="0" i="0" lang="en-US" sz="3200" u="none" cap="none" strike="noStrike">
                <a:solidFill>
                  <a:srgbClr val="FE5690"/>
                </a:solidFill>
                <a:latin typeface="Avenir"/>
                <a:ea typeface="Avenir"/>
                <a:cs typeface="Avenir"/>
                <a:sym typeface="Avenir"/>
              </a:rPr>
              <a:t>flex-wrap:</a:t>
            </a:r>
            <a:r>
              <a:rPr b="0" i="0" lang="en-US" sz="3200" u="none" cap="none" strike="noStrike">
                <a:solidFill>
                  <a:srgbClr val="FFFFFF"/>
                </a:solidFill>
                <a:latin typeface="Avenir"/>
                <a:ea typeface="Avenir"/>
                <a:cs typeface="Avenir"/>
                <a:sym typeface="Avenir"/>
              </a:rPr>
              <a:t> </a:t>
            </a: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a:t>
            </a:r>
          </a:p>
          <a:p>
            <a:pPr indent="0" lvl="0" marL="0" marR="0" rtl="0" algn="l">
              <a:lnSpc>
                <a:spcPct val="100000"/>
              </a:lnSpc>
              <a:spcBef>
                <a:spcPts val="110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rgbClr val="FFFFFF"/>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rgbClr val="FFFFFF"/>
              </a:buClr>
              <a:buSzPct val="25000"/>
              <a:buFont typeface="Avenir"/>
              <a:buNone/>
            </a:pPr>
            <a:r>
              <a:rPr b="0" i="0" lang="en-US" sz="3200" u="none" cap="none" strike="noStrike">
                <a:solidFill>
                  <a:srgbClr val="FFFFFF"/>
                </a:solidFill>
                <a:latin typeface="Avenir"/>
                <a:ea typeface="Avenir"/>
                <a:cs typeface="Avenir"/>
                <a:sym typeface="Avenir"/>
              </a:rPr>
              <a:t>		wrap, no-wrap, wrap-reverse</a:t>
            </a:r>
          </a:p>
          <a:p>
            <a:pPr indent="0" lvl="0" marL="0" marR="0" rtl="0" algn="l">
              <a:lnSpc>
                <a:spcPct val="100000"/>
              </a:lnSpc>
              <a:spcBef>
                <a:spcPts val="1100"/>
              </a:spcBef>
              <a:spcAft>
                <a:spcPts val="0"/>
              </a:spcAft>
              <a:buClr>
                <a:srgbClr val="838787"/>
              </a:buClr>
              <a:buSzPct val="25000"/>
              <a:buFont typeface="Avenir"/>
              <a:buNone/>
            </a:pPr>
            <a:r>
              <a:t/>
            </a:r>
            <a:endParaRPr b="0" i="0" sz="3400" u="none" cap="none" strike="noStrike">
              <a:solidFill>
                <a:srgbClr val="838787"/>
              </a:solidFill>
              <a:latin typeface="Avenir"/>
              <a:ea typeface="Avenir"/>
              <a:cs typeface="Avenir"/>
              <a:sym typeface="Avenir"/>
            </a:endParaRPr>
          </a:p>
          <a:p>
            <a:pPr indent="0" lvl="0" marL="0" marR="0" rtl="0" algn="l">
              <a:lnSpc>
                <a:spcPct val="100000"/>
              </a:lnSpc>
              <a:spcBef>
                <a:spcPts val="1100"/>
              </a:spcBef>
              <a:spcAft>
                <a:spcPts val="0"/>
              </a:spcAft>
              <a:buClr>
                <a:schemeClr val="accent1"/>
              </a:buClr>
              <a:buSzPct val="25000"/>
              <a:buFont typeface="Avenir"/>
              <a:buNone/>
            </a:pPr>
            <a:r>
              <a:rPr b="0" i="0" lang="en-US" sz="3200" u="sng" cap="none" strike="noStrike">
                <a:solidFill>
                  <a:schemeClr val="hlink"/>
                </a:solidFill>
                <a:latin typeface="Avenir"/>
                <a:ea typeface="Avenir"/>
                <a:cs typeface="Avenir"/>
                <a:sym typeface="Avenir"/>
                <a:hlinkClick r:id="rId3"/>
              </a:rPr>
              <a:t>https://codepen.io/monkeymohawk/pen/EgdqYa?editors=1100</a:t>
            </a:r>
          </a:p>
        </p:txBody>
      </p:sp>
      <p:sp>
        <p:nvSpPr>
          <p:cNvPr id="150" name="Shape 150"/>
          <p:cNvSpPr txBox="1"/>
          <p:nvPr>
            <p:ph idx="12" type="sldNum"/>
          </p:nvPr>
        </p:nvSpPr>
        <p:spPr>
          <a:xfrm>
            <a:off x="12332920" y="431800"/>
            <a:ext cx="260599" cy="457200"/>
          </a:xfrm>
          <a:prstGeom prst="rect">
            <a:avLst/>
          </a:prstGeom>
          <a:noFill/>
          <a:ln>
            <a:noFill/>
          </a:ln>
        </p:spPr>
        <p:txBody>
          <a:bodyPr anchorCtr="0" anchor="t" bIns="50800" lIns="50800" rIns="50800" tIns="50800">
            <a:noAutofit/>
          </a:bodyPr>
          <a:lstStyle/>
          <a:p>
            <a:pPr indent="0" lvl="0" marL="0" marR="0" rtl="0" algn="r">
              <a:lnSpc>
                <a:spcPct val="80000"/>
              </a:lnSpc>
              <a:spcBef>
                <a:spcPts val="0"/>
              </a:spcBef>
              <a:spcAft>
                <a:spcPts val="0"/>
              </a:spcAft>
              <a:buClr>
                <a:srgbClr val="838787"/>
              </a:buClr>
              <a:buSzPct val="25000"/>
              <a:buFont typeface="Arial"/>
              <a:buNone/>
            </a:pPr>
            <a:fld id="{00000000-1234-1234-1234-123412341234}" type="slidenum">
              <a:rPr b="0" i="0" lang="en-US" sz="2400" u="none" cap="none" strike="noStrike">
                <a:solidFill>
                  <a:srgbClr val="838787"/>
                </a:solidFill>
                <a:latin typeface="Arial"/>
                <a:ea typeface="Arial"/>
                <a:cs typeface="Arial"/>
                <a:sym typeface="Arial"/>
              </a:rPr>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