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15" r:id="rId3"/>
    <p:sldMasterId id="2147483722" r:id="rId4"/>
    <p:sldMasterId id="2147483729" r:id="rId5"/>
  </p:sldMasterIdLst>
  <p:notesMasterIdLst>
    <p:notesMasterId r:id="rId7"/>
  </p:notesMasterIdLst>
  <p:sldIdLst>
    <p:sldId id="259" r:id="rId6"/>
  </p:sldIdLst>
  <p:sldSz cx="6858000" cy="9906000" type="A4"/>
  <p:notesSz cx="6858000" cy="9144000"/>
  <p:defaultTextStyle>
    <a:defPPr>
      <a:defRPr lang="ko-KR"/>
    </a:defPPr>
    <a:lvl1pPr marL="0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5337" autoAdjust="0"/>
  </p:normalViewPr>
  <p:slideViewPr>
    <p:cSldViewPr snapToGrid="0">
      <p:cViewPr>
        <p:scale>
          <a:sx n="70" d="100"/>
          <a:sy n="70" d="100"/>
        </p:scale>
        <p:origin x="418" y="-9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40CA-A1B8-4903-A7C6-E7081542797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008A-31CA-4DA1-A353-8D275355C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2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5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8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085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8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60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8215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9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4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47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1821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246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903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0746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4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990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7207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6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037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202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6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/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/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7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14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2218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896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78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67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5FDB-1CC8-42F6-B1F9-B8C8266E9C4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6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2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14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cS48" descr="어두운 상향 대각선">
            <a:extLst>
              <a:ext uri="{FF2B5EF4-FFF2-40B4-BE49-F238E27FC236}">
                <a16:creationId xmlns:a16="http://schemas.microsoft.com/office/drawing/2014/main" id="{BDE87F97-B45B-4728-AEDD-6E035231F2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694676" y="4680167"/>
            <a:ext cx="9027590" cy="979598"/>
          </a:xfrm>
          <a:prstGeom prst="round2SameRect">
            <a:avLst/>
          </a:prstGeom>
          <a:solidFill>
            <a:srgbClr val="0069AA"/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1200" dirty="0">
              <a:ln>
                <a:solidFill>
                  <a:srgbClr val="FFFFFF">
                    <a:alpha val="0"/>
                  </a:srgbClr>
                </a:solidFill>
              </a:ln>
              <a:gradFill flip="none" rotWithShape="1">
                <a:gsLst>
                  <a:gs pos="0">
                    <a:prstClr val="white">
                      <a:lumMod val="0"/>
                      <a:lumOff val="100000"/>
                    </a:prstClr>
                  </a:gs>
                  <a:gs pos="100000">
                    <a:prstClr val="white">
                      <a:lumMod val="0"/>
                      <a:lumOff val="100000"/>
                    </a:prstClr>
                  </a:gs>
                </a:gsLst>
                <a:lin ang="6000000" scaled="0"/>
                <a:tileRect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8D4A6-71E5-4560-8F17-2187AE233387}"/>
              </a:ext>
            </a:extLst>
          </p:cNvPr>
          <p:cNvSpPr txBox="1"/>
          <p:nvPr/>
        </p:nvSpPr>
        <p:spPr>
          <a:xfrm>
            <a:off x="317979" y="314112"/>
            <a:ext cx="35149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rgbClr val="1D2E4F"/>
              </a:buClr>
              <a:buSzPct val="90000"/>
              <a:defRPr sz="1500" b="1">
                <a:latin typeface="+mn-ea"/>
                <a:cs typeface="Tahoma" panose="020B060403050404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C4"/>
              </a:buClr>
              <a:buSzPct val="100000"/>
            </a:pPr>
            <a:r>
              <a:rPr lang="en-US" altLang="ko-KR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※ </a:t>
            </a:r>
            <a:r>
              <a:rPr lang="ko-KR" altLang="en-US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sz="1200" b="0" spc="-5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계획안</a:t>
            </a:r>
            <a:endParaRPr lang="en-US" altLang="ko-KR" sz="1200" b="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89165"/>
              </p:ext>
            </p:extLst>
          </p:nvPr>
        </p:nvGraphicFramePr>
        <p:xfrm>
          <a:off x="304914" y="651942"/>
          <a:ext cx="6030334" cy="8563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54">
                  <a:extLst>
                    <a:ext uri="{9D8B030D-6E8A-4147-A177-3AD203B41FA5}">
                      <a16:colId xmlns:a16="http://schemas.microsoft.com/office/drawing/2014/main" val="2954857721"/>
                    </a:ext>
                  </a:extLst>
                </a:gridCol>
                <a:gridCol w="2482237">
                  <a:extLst>
                    <a:ext uri="{9D8B030D-6E8A-4147-A177-3AD203B41FA5}">
                      <a16:colId xmlns:a16="http://schemas.microsoft.com/office/drawing/2014/main" val="641231165"/>
                    </a:ext>
                  </a:extLst>
                </a:gridCol>
                <a:gridCol w="652366">
                  <a:extLst>
                    <a:ext uri="{9D8B030D-6E8A-4147-A177-3AD203B41FA5}">
                      <a16:colId xmlns:a16="http://schemas.microsoft.com/office/drawing/2014/main" val="3693128130"/>
                    </a:ext>
                  </a:extLst>
                </a:gridCol>
                <a:gridCol w="1911577">
                  <a:extLst>
                    <a:ext uri="{9D8B030D-6E8A-4147-A177-3AD203B41FA5}">
                      <a16:colId xmlns:a16="http://schemas.microsoft.com/office/drawing/2014/main" val="1177222659"/>
                    </a:ext>
                  </a:extLst>
                </a:gridCol>
              </a:tblGrid>
              <a:tr h="54812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ko-KR" altLang="en-US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호텔 예약 취소 예측</a:t>
                      </a:r>
                      <a:endParaRPr lang="ko-KR" altLang="en-US" sz="1300" b="1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분야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인공지능 </a:t>
                      </a:r>
                      <a:r>
                        <a:rPr lang="en-US" altLang="ko-KR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서비스</a:t>
                      </a:r>
                      <a:endParaRPr lang="ko-KR" altLang="en-US" sz="1300" b="1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94389"/>
                  </a:ext>
                </a:extLst>
              </a:tr>
              <a:tr h="50897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강다영</a:t>
                      </a:r>
                      <a:endParaRPr lang="ko-KR" altLang="en-US" sz="1300" b="1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멘토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CC4"/>
                        </a:buClr>
                        <a:buSzPct val="100000"/>
                        <a:buFontTx/>
                        <a:buNone/>
                      </a:pP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우준식</a:t>
                      </a:r>
                      <a:endParaRPr lang="ko-KR" altLang="en-US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87989"/>
                  </a:ext>
                </a:extLst>
              </a:tr>
              <a:tr h="71751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목적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호텔 예약 취소 예측을 통해 객실의 효율적으로 사용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취소율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확인 후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효과적인 프로모션 진행에 도움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589508"/>
                  </a:ext>
                </a:extLst>
              </a:tr>
              <a:tr h="4716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수행내용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호텔 예약 </a:t>
                      </a: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취소율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정확도 파악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딥러닝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라이브러리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Tensorflow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활용한 모델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개발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모델을 만들기 전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EDA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를 활용해 각 특성과 타겟의 관계 시각화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Decision Tree, Logistic Regression, 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RandomForest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Neural Networks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등 </a:t>
                      </a: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분류모델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생성 후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성능 확인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성능 가장 좋은 것 최종 모델 결정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모델 분석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33257"/>
                  </a:ext>
                </a:extLst>
              </a:tr>
              <a:tr h="663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사용기술</a:t>
                      </a:r>
                      <a:endParaRPr lang="ko-KR" altLang="en-US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딥러닝</a:t>
                      </a:r>
                      <a:r>
                        <a:rPr lang="ko-KR" altLang="en-US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알고리즘 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ko-KR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Tensorflow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2.0, </a:t>
                      </a:r>
                      <a:r>
                        <a:rPr lang="en-US" altLang="ko-KR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Pytorch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1.5.0)</a:t>
                      </a: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Python 3.7 (Anaconda, </a:t>
                      </a:r>
                      <a:r>
                        <a:rPr lang="en-US" altLang="ko-KR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Jupyter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Notebook )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12842"/>
                  </a:ext>
                </a:extLst>
              </a:tr>
              <a:tr h="708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기대효과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호텔 예약 취소 예측을 통해 공실 활용도 높임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효과적인 패키지 및 프로모션 제공 가능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39018"/>
                  </a:ext>
                </a:extLst>
              </a:tr>
              <a:tr h="700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endParaRPr lang="ko-KR" altLang="en-US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5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5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122</Words>
  <Application>Microsoft Office PowerPoint</Application>
  <PresentationFormat>A4 용지(210x297mm)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KoPub돋움체 Bold</vt:lpstr>
      <vt:lpstr>KoPub돋움체 Medium</vt:lpstr>
      <vt:lpstr>나눔스퀘어 Bold</vt:lpstr>
      <vt:lpstr>맑은 고딕</vt:lpstr>
      <vt:lpstr>함초롬바탕</vt:lpstr>
      <vt:lpstr>Arial</vt:lpstr>
      <vt:lpstr>Calibri</vt:lpstr>
      <vt:lpstr>Calibri Light</vt:lpstr>
      <vt:lpstr>Tahoma</vt:lpstr>
      <vt:lpstr>Wingdings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지은</dc:creator>
  <cp:lastModifiedBy>687</cp:lastModifiedBy>
  <cp:revision>88</cp:revision>
  <dcterms:created xsi:type="dcterms:W3CDTF">2019-08-06T10:46:05Z</dcterms:created>
  <dcterms:modified xsi:type="dcterms:W3CDTF">2021-01-26T07:40:31Z</dcterms:modified>
</cp:coreProperties>
</file>