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  <p:sldMasterId id="2147483715" r:id="rId3"/>
    <p:sldMasterId id="2147483722" r:id="rId4"/>
    <p:sldMasterId id="2147483729" r:id="rId5"/>
  </p:sldMasterIdLst>
  <p:notesMasterIdLst>
    <p:notesMasterId r:id="rId7"/>
  </p:notesMasterIdLst>
  <p:sldIdLst>
    <p:sldId id="259" r:id="rId6"/>
  </p:sldIdLst>
  <p:sldSz cx="6858000" cy="9906000" type="A4"/>
  <p:notesSz cx="6858000" cy="9144000"/>
  <p:defaultTextStyle>
    <a:defPPr>
      <a:defRPr lang="ko-KR"/>
    </a:defPPr>
    <a:lvl1pPr marL="0" algn="l" defTabSz="538764" rtl="0" eaLnBrk="1" latinLnBrk="1" hangingPunct="1">
      <a:defRPr sz="1061" kern="1200">
        <a:solidFill>
          <a:schemeClr val="tx1"/>
        </a:solidFill>
        <a:latin typeface="+mn-lt"/>
        <a:ea typeface="+mn-ea"/>
        <a:cs typeface="+mn-cs"/>
      </a:defRPr>
    </a:lvl1pPr>
    <a:lvl2pPr marL="269382" algn="l" defTabSz="538764" rtl="0" eaLnBrk="1" latinLnBrk="1" hangingPunct="1">
      <a:defRPr sz="1061" kern="1200">
        <a:solidFill>
          <a:schemeClr val="tx1"/>
        </a:solidFill>
        <a:latin typeface="+mn-lt"/>
        <a:ea typeface="+mn-ea"/>
        <a:cs typeface="+mn-cs"/>
      </a:defRPr>
    </a:lvl2pPr>
    <a:lvl3pPr marL="538764" algn="l" defTabSz="538764" rtl="0" eaLnBrk="1" latinLnBrk="1" hangingPunct="1">
      <a:defRPr sz="1061" kern="1200">
        <a:solidFill>
          <a:schemeClr val="tx1"/>
        </a:solidFill>
        <a:latin typeface="+mn-lt"/>
        <a:ea typeface="+mn-ea"/>
        <a:cs typeface="+mn-cs"/>
      </a:defRPr>
    </a:lvl3pPr>
    <a:lvl4pPr marL="808147" algn="l" defTabSz="538764" rtl="0" eaLnBrk="1" latinLnBrk="1" hangingPunct="1">
      <a:defRPr sz="1061" kern="1200">
        <a:solidFill>
          <a:schemeClr val="tx1"/>
        </a:solidFill>
        <a:latin typeface="+mn-lt"/>
        <a:ea typeface="+mn-ea"/>
        <a:cs typeface="+mn-cs"/>
      </a:defRPr>
    </a:lvl4pPr>
    <a:lvl5pPr marL="1077529" algn="l" defTabSz="538764" rtl="0" eaLnBrk="1" latinLnBrk="1" hangingPunct="1">
      <a:defRPr sz="1061" kern="1200">
        <a:solidFill>
          <a:schemeClr val="tx1"/>
        </a:solidFill>
        <a:latin typeface="+mn-lt"/>
        <a:ea typeface="+mn-ea"/>
        <a:cs typeface="+mn-cs"/>
      </a:defRPr>
    </a:lvl5pPr>
    <a:lvl6pPr marL="1346911" algn="l" defTabSz="538764" rtl="0" eaLnBrk="1" latinLnBrk="1" hangingPunct="1">
      <a:defRPr sz="1061" kern="1200">
        <a:solidFill>
          <a:schemeClr val="tx1"/>
        </a:solidFill>
        <a:latin typeface="+mn-lt"/>
        <a:ea typeface="+mn-ea"/>
        <a:cs typeface="+mn-cs"/>
      </a:defRPr>
    </a:lvl6pPr>
    <a:lvl7pPr marL="1616293" algn="l" defTabSz="538764" rtl="0" eaLnBrk="1" latinLnBrk="1" hangingPunct="1">
      <a:defRPr sz="1061" kern="1200">
        <a:solidFill>
          <a:schemeClr val="tx1"/>
        </a:solidFill>
        <a:latin typeface="+mn-lt"/>
        <a:ea typeface="+mn-ea"/>
        <a:cs typeface="+mn-cs"/>
      </a:defRPr>
    </a:lvl7pPr>
    <a:lvl8pPr marL="1885676" algn="l" defTabSz="538764" rtl="0" eaLnBrk="1" latinLnBrk="1" hangingPunct="1">
      <a:defRPr sz="1061" kern="1200">
        <a:solidFill>
          <a:schemeClr val="tx1"/>
        </a:solidFill>
        <a:latin typeface="+mn-lt"/>
        <a:ea typeface="+mn-ea"/>
        <a:cs typeface="+mn-cs"/>
      </a:defRPr>
    </a:lvl8pPr>
    <a:lvl9pPr marL="2155058" algn="l" defTabSz="538764" rtl="0" eaLnBrk="1" latinLnBrk="1" hangingPunct="1">
      <a:defRPr sz="106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4" autoAdjust="0"/>
    <p:restoredTop sz="95337" autoAdjust="0"/>
  </p:normalViewPr>
  <p:slideViewPr>
    <p:cSldViewPr snapToGrid="0">
      <p:cViewPr>
        <p:scale>
          <a:sx n="196" d="100"/>
          <a:sy n="196" d="100"/>
        </p:scale>
        <p:origin x="-36" y="-864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640CA-A1B8-4903-A7C6-E70815427977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3008A-31CA-4DA1-A353-8D275355CC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324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5FDB-1CC8-42F6-B1F9-B8C8266E9C4C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7B08-11C3-49D7-B764-381EA3D4C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35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5FDB-1CC8-42F6-B1F9-B8C8266E9C4C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7B08-11C3-49D7-B764-381EA3D4C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19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5FDB-1CC8-42F6-B1F9-B8C8266E9C4C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7B08-11C3-49D7-B764-381EA3D4C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348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목차패턴.png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 l="66539" b="72052"/>
          <a:stretch>
            <a:fillRect/>
          </a:stretch>
        </p:blipFill>
        <p:spPr>
          <a:xfrm>
            <a:off x="4563130" y="618"/>
            <a:ext cx="2294445" cy="2768139"/>
          </a:xfrm>
          <a:prstGeom prst="rect">
            <a:avLst/>
          </a:prstGeom>
        </p:spPr>
      </p:pic>
      <p:pic>
        <p:nvPicPr>
          <p:cNvPr id="9" name="그림 8" descr="목차패턴.png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 t="78347" r="57095"/>
          <a:stretch>
            <a:fillRect/>
          </a:stretch>
        </p:blipFill>
        <p:spPr>
          <a:xfrm>
            <a:off x="857" y="7761312"/>
            <a:ext cx="2942090" cy="2144688"/>
          </a:xfrm>
          <a:prstGeom prst="rect">
            <a:avLst/>
          </a:prstGeom>
        </p:spPr>
      </p:pic>
      <p:pic>
        <p:nvPicPr>
          <p:cNvPr id="10" name="그림 9" descr="목차사이드.png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" y="0"/>
            <a:ext cx="2200001" cy="983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252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un\Desktop\g45e6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6858000" cy="1806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238492" y="792538"/>
            <a:ext cx="2042226" cy="25513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 algn="l" defTabSz="541386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658" b="1" kern="1200" spc="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271105" y="9515211"/>
            <a:ext cx="315792" cy="1278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6330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31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- </a:t>
            </a:r>
            <a:fld id="{1F4C8D64-4754-47BF-8241-57BD01C28668}" type="slidenum">
              <a:rPr kumimoji="0" lang="ko-KR" altLang="en-US" sz="831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pPr marL="0" marR="0" lvl="0" indent="0" algn="ctr" defTabSz="633039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31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 </a:t>
            </a:r>
            <a:r>
              <a:rPr kumimoji="0" lang="en-US" altLang="ko-KR" sz="831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-</a:t>
            </a:r>
            <a:endParaRPr kumimoji="0" lang="ko-KR" altLang="en-US" sz="83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92" y="9528338"/>
            <a:ext cx="945832" cy="240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 userDrawn="1"/>
        </p:nvGrpSpPr>
        <p:grpSpPr>
          <a:xfrm>
            <a:off x="5311213" y="9493935"/>
            <a:ext cx="1308295" cy="309293"/>
            <a:chOff x="7559040" y="6572724"/>
            <a:chExt cx="1889760" cy="214126"/>
          </a:xfrm>
        </p:grpSpPr>
        <p:pic>
          <p:nvPicPr>
            <p:cNvPr id="1028" name="Picture 4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9040" y="6572724"/>
              <a:ext cx="998220" cy="2141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0" name="Picture 6" descr="saltlux png에 대한 이미지 검색결과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0140" y="6578905"/>
              <a:ext cx="708660" cy="201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직사각형 3"/>
          <p:cNvSpPr/>
          <p:nvPr userDrawn="1"/>
        </p:nvSpPr>
        <p:spPr>
          <a:xfrm>
            <a:off x="4100325" y="792539"/>
            <a:ext cx="2524730" cy="374333"/>
          </a:xfrm>
          <a:prstGeom prst="rect">
            <a:avLst/>
          </a:prstGeom>
        </p:spPr>
        <p:txBody>
          <a:bodyPr wrap="none" lIns="0" rIns="0" bIns="0">
            <a:spAutoFit/>
          </a:bodyPr>
          <a:lstStyle/>
          <a:p>
            <a:pPr marL="0" marR="0" lvl="0" indent="0" algn="r" defTabSz="633039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69" b="0" i="0" u="none" strike="noStrike" kern="120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Medium"/>
                <a:ea typeface="KoPub돋움체 Medium"/>
                <a:cs typeface="함초롬바탕" panose="02030604000101010101" pitchFamily="18" charset="-127"/>
              </a:rPr>
              <a:t>‘</a:t>
            </a:r>
            <a:r>
              <a:rPr kumimoji="0" lang="ko-KR" altLang="en-US" sz="969" b="0" i="0" u="none" strike="noStrike" kern="120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Medium"/>
                <a:ea typeface="KoPub돋움체 Medium"/>
                <a:cs typeface="함초롬바탕" panose="02030604000101010101" pitchFamily="18" charset="-127"/>
              </a:rPr>
              <a:t>혁신성장 청년인재 집중양성사업</a:t>
            </a:r>
            <a:r>
              <a:rPr kumimoji="0" lang="en-US" altLang="ko-KR" sz="969" b="0" i="0" u="none" strike="noStrike" kern="120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Medium"/>
                <a:ea typeface="KoPub돋움체 Medium"/>
                <a:cs typeface="함초롬바탕" panose="02030604000101010101" pitchFamily="18" charset="-127"/>
              </a:rPr>
              <a:t>’</a:t>
            </a:r>
          </a:p>
          <a:p>
            <a:pPr marL="0" marR="0" lvl="0" indent="0" algn="r" defTabSz="633039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69" b="0" i="0" u="none" strike="noStrike" kern="120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/>
                <a:ea typeface="KoPub돋움체 Bold"/>
                <a:cs typeface="함초롬바탕" panose="02030604000101010101" pitchFamily="18" charset="-127"/>
              </a:rPr>
              <a:t>[AI </a:t>
            </a:r>
            <a:r>
              <a:rPr kumimoji="0" lang="ko-KR" altLang="en-US" sz="969" b="0" i="0" u="none" strike="noStrike" kern="120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/>
                <a:ea typeface="KoPub돋움체 Bold"/>
                <a:cs typeface="함초롬바탕" panose="02030604000101010101" pitchFamily="18" charset="-127"/>
              </a:rPr>
              <a:t>플랫폼을 활용한 응용서비스 개발전문가 양성과정</a:t>
            </a:r>
            <a:r>
              <a:rPr kumimoji="0" lang="en-US" altLang="ko-KR" sz="969" b="0" i="0" u="none" strike="noStrike" kern="120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/>
                <a:ea typeface="KoPub돋움체 Bold"/>
                <a:cs typeface="함초롬바탕" panose="02030604000101010101" pitchFamily="18" charset="-127"/>
              </a:rPr>
              <a:t>]</a:t>
            </a:r>
            <a:endParaRPr kumimoji="0" lang="ko-KR" altLang="en-US" sz="969" b="0" i="0" u="none" strike="noStrike" kern="1200" cap="none" spc="-3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/>
              <a:ea typeface="KoPub돋움체 Bold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587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0" y="8291755"/>
            <a:ext cx="702000" cy="1614249"/>
          </a:xfrm>
          <a:prstGeom prst="rect">
            <a:avLst/>
          </a:prstGeom>
          <a:solidFill>
            <a:srgbClr val="CCDAEA"/>
          </a:solidFill>
          <a:ln>
            <a:noFill/>
          </a:ln>
        </p:spPr>
        <p:txBody>
          <a:bodyPr vert="horz" wrap="square" lIns="53011" tIns="26506" rIns="53011" bIns="2650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330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4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0" y="0"/>
            <a:ext cx="702000" cy="8112852"/>
          </a:xfrm>
          <a:prstGeom prst="rect">
            <a:avLst/>
          </a:prstGeom>
          <a:solidFill>
            <a:srgbClr val="115A9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330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4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83000" y="0"/>
            <a:ext cx="6075000" cy="8112852"/>
          </a:xfrm>
          <a:prstGeom prst="rect">
            <a:avLst/>
          </a:prstGeom>
          <a:solidFill>
            <a:srgbClr val="CCD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330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4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>
          <a:xfrm>
            <a:off x="-1132010" y="1364369"/>
            <a:ext cx="633046" cy="1320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60850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4587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0" y="2"/>
            <a:ext cx="6858000" cy="5865636"/>
          </a:xfrm>
          <a:prstGeom prst="rect">
            <a:avLst/>
          </a:prstGeom>
          <a:solidFill>
            <a:srgbClr val="D9DCDF"/>
          </a:solidFill>
          <a:ln w="25400" cap="flat" cmpd="sng" algn="ctr">
            <a:noFill/>
            <a:prstDash val="solid"/>
          </a:ln>
          <a:effectLst/>
        </p:spPr>
        <p:txBody>
          <a:bodyPr lIns="58146" tIns="29073" rIns="58146" bIns="29073" anchor="ctr"/>
          <a:lstStyle/>
          <a:p>
            <a:pPr marL="0" marR="0" lvl="0" indent="0" algn="ctr" defTabSz="6330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46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sp>
        <p:nvSpPr>
          <p:cNvPr id="16" name="Freeform 9"/>
          <p:cNvSpPr>
            <a:spLocks/>
          </p:cNvSpPr>
          <p:nvPr userDrawn="1"/>
        </p:nvSpPr>
        <p:spPr bwMode="auto">
          <a:xfrm>
            <a:off x="-14287" y="-4585"/>
            <a:ext cx="7524750" cy="4758091"/>
          </a:xfrm>
          <a:custGeom>
            <a:avLst/>
            <a:gdLst>
              <a:gd name="T0" fmla="*/ 10032491 w 6821"/>
              <a:gd name="T1" fmla="*/ 0 h 2287"/>
              <a:gd name="T2" fmla="*/ 0 w 6821"/>
              <a:gd name="T3" fmla="*/ 0 h 2287"/>
              <a:gd name="T4" fmla="*/ 0 w 6821"/>
              <a:gd name="T5" fmla="*/ 3293626 h 2287"/>
              <a:gd name="T6" fmla="*/ 5940658 w 6821"/>
              <a:gd name="T7" fmla="*/ 3293626 h 2287"/>
              <a:gd name="T8" fmla="*/ 5940658 w 6821"/>
              <a:gd name="T9" fmla="*/ 2998395 h 2287"/>
              <a:gd name="T10" fmla="*/ 10032491 w 6821"/>
              <a:gd name="T11" fmla="*/ 2998395 h 2287"/>
              <a:gd name="T12" fmla="*/ 10032491 w 6821"/>
              <a:gd name="T13" fmla="*/ 3293626 h 2287"/>
              <a:gd name="T14" fmla="*/ 10032491 w 6821"/>
              <a:gd name="T15" fmla="*/ 0 h 22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821" h="2287">
                <a:moveTo>
                  <a:pt x="6821" y="0"/>
                </a:moveTo>
                <a:lnTo>
                  <a:pt x="0" y="0"/>
                </a:lnTo>
                <a:lnTo>
                  <a:pt x="0" y="2287"/>
                </a:lnTo>
                <a:lnTo>
                  <a:pt x="4039" y="2287"/>
                </a:lnTo>
                <a:lnTo>
                  <a:pt x="4039" y="2082"/>
                </a:lnTo>
                <a:lnTo>
                  <a:pt x="6821" y="2082"/>
                </a:lnTo>
                <a:lnTo>
                  <a:pt x="6821" y="2287"/>
                </a:lnTo>
                <a:lnTo>
                  <a:pt x="6821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lIns="58146" tIns="29073" rIns="58146" bIns="29073"/>
          <a:lstStyle/>
          <a:p>
            <a:pPr marL="0" marR="0" lvl="0" indent="0" algn="l" defTabSz="6330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46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pic>
        <p:nvPicPr>
          <p:cNvPr id="19" name="그림 1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7252" y="9113462"/>
            <a:ext cx="1041463" cy="624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직사각형 19"/>
          <p:cNvSpPr>
            <a:spLocks noChangeArrowheads="1"/>
          </p:cNvSpPr>
          <p:nvPr userDrawn="1"/>
        </p:nvSpPr>
        <p:spPr bwMode="auto">
          <a:xfrm>
            <a:off x="336947" y="0"/>
            <a:ext cx="4060032" cy="5844999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25400" algn="ctr">
            <a:noFill/>
            <a:miter lim="800000"/>
            <a:headEnd/>
            <a:tailEnd/>
          </a:ln>
        </p:spPr>
        <p:txBody>
          <a:bodyPr lIns="58146" tIns="29073" rIns="58146" bIns="29073" anchor="ctr"/>
          <a:lstStyle/>
          <a:p>
            <a:pPr marL="0" marR="0" lvl="0" indent="0" algn="ctr" defTabSz="6330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46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	</a:t>
            </a:r>
            <a:endParaRPr kumimoji="0" lang="ko-KR" altLang="en-US" sz="1246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3608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510" y="1"/>
            <a:ext cx="6858000" cy="9965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0" indent="0" algn="ctr" defTabSz="6330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66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11" name="자유형 10"/>
          <p:cNvSpPr/>
          <p:nvPr userDrawn="1"/>
        </p:nvSpPr>
        <p:spPr>
          <a:xfrm>
            <a:off x="508" y="2"/>
            <a:ext cx="6523503" cy="984665"/>
          </a:xfrm>
          <a:custGeom>
            <a:avLst/>
            <a:gdLst>
              <a:gd name="connsiteX0" fmla="*/ 0 w 3974308"/>
              <a:gd name="connsiteY0" fmla="*/ 0 h 385011"/>
              <a:gd name="connsiteX1" fmla="*/ 3974307 w 3974308"/>
              <a:gd name="connsiteY1" fmla="*/ 0 h 385011"/>
              <a:gd name="connsiteX2" fmla="*/ 3974308 w 3974308"/>
              <a:gd name="connsiteY2" fmla="*/ 192505 h 385011"/>
              <a:gd name="connsiteX3" fmla="*/ 3781802 w 3974308"/>
              <a:gd name="connsiteY3" fmla="*/ 385011 h 385011"/>
              <a:gd name="connsiteX4" fmla="*/ 0 w 3974308"/>
              <a:gd name="connsiteY4" fmla="*/ 385011 h 385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4308" h="385011">
                <a:moveTo>
                  <a:pt x="0" y="0"/>
                </a:moveTo>
                <a:lnTo>
                  <a:pt x="3974307" y="0"/>
                </a:lnTo>
                <a:cubicBezTo>
                  <a:pt x="3974307" y="64168"/>
                  <a:pt x="3974308" y="128337"/>
                  <a:pt x="3974308" y="192505"/>
                </a:cubicBezTo>
                <a:cubicBezTo>
                  <a:pt x="3974308" y="298823"/>
                  <a:pt x="3888120" y="385011"/>
                  <a:pt x="3781802" y="385011"/>
                </a:cubicBezTo>
                <a:lnTo>
                  <a:pt x="0" y="385011"/>
                </a:lnTo>
                <a:close/>
              </a:path>
            </a:pathLst>
          </a:custGeom>
          <a:solidFill>
            <a:srgbClr val="1D2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0" indent="0" algn="l" defTabSz="6330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651" b="1" i="0" u="none" strike="noStrike" kern="1200" cap="none" spc="-59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12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0"/>
            <a:ext cx="6858000" cy="988520"/>
          </a:xfrm>
          <a:prstGeom prst="rect">
            <a:avLst/>
          </a:prstGeom>
        </p:spPr>
        <p:txBody>
          <a:bodyPr lIns="396000" tIns="180000" rIns="0" bIns="0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0" indent="0" algn="l" defTabSz="541386" rtl="0" eaLnBrk="1" latinLnBrk="1" hangingPunct="1">
              <a:lnSpc>
                <a:spcPct val="90000"/>
              </a:lnSpc>
              <a:spcBef>
                <a:spcPts val="592"/>
              </a:spcBef>
              <a:buFont typeface="Arial" panose="020B0604020202020204" pitchFamily="34" charset="0"/>
              <a:buNone/>
              <a:defRPr lang="ko-KR" altLang="en-US" sz="1658" b="1" kern="1200" spc="0" baseline="0">
                <a:solidFill>
                  <a:schemeClr val="bg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0082157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목차패턴.png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 l="66539" b="72052"/>
          <a:stretch>
            <a:fillRect/>
          </a:stretch>
        </p:blipFill>
        <p:spPr>
          <a:xfrm>
            <a:off x="4563130" y="618"/>
            <a:ext cx="2294445" cy="2768139"/>
          </a:xfrm>
          <a:prstGeom prst="rect">
            <a:avLst/>
          </a:prstGeom>
        </p:spPr>
      </p:pic>
      <p:pic>
        <p:nvPicPr>
          <p:cNvPr id="9" name="그림 8" descr="목차패턴.png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 t="78347" r="57095"/>
          <a:stretch>
            <a:fillRect/>
          </a:stretch>
        </p:blipFill>
        <p:spPr>
          <a:xfrm>
            <a:off x="857" y="7761312"/>
            <a:ext cx="2942090" cy="2144688"/>
          </a:xfrm>
          <a:prstGeom prst="rect">
            <a:avLst/>
          </a:prstGeom>
        </p:spPr>
      </p:pic>
      <p:pic>
        <p:nvPicPr>
          <p:cNvPr id="10" name="그림 9" descr="목차사이드.png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" y="0"/>
            <a:ext cx="2200001" cy="983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7199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un\Desktop\g45e6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6858000" cy="1806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238492" y="792538"/>
            <a:ext cx="2042226" cy="25513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 algn="l" defTabSz="541386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658" b="1" kern="1200" spc="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271105" y="9515211"/>
            <a:ext cx="315792" cy="1278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6330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31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- </a:t>
            </a:r>
            <a:fld id="{1F4C8D64-4754-47BF-8241-57BD01C28668}" type="slidenum">
              <a:rPr kumimoji="0" lang="ko-KR" altLang="en-US" sz="831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pPr marL="0" marR="0" lvl="0" indent="0" algn="ctr" defTabSz="633039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31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 </a:t>
            </a:r>
            <a:r>
              <a:rPr kumimoji="0" lang="en-US" altLang="ko-KR" sz="831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-</a:t>
            </a:r>
            <a:endParaRPr kumimoji="0" lang="ko-KR" altLang="en-US" sz="83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92" y="9528338"/>
            <a:ext cx="945832" cy="240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 userDrawn="1"/>
        </p:nvGrpSpPr>
        <p:grpSpPr>
          <a:xfrm>
            <a:off x="5311213" y="9493935"/>
            <a:ext cx="1308295" cy="309293"/>
            <a:chOff x="7559040" y="6572724"/>
            <a:chExt cx="1889760" cy="214126"/>
          </a:xfrm>
        </p:grpSpPr>
        <p:pic>
          <p:nvPicPr>
            <p:cNvPr id="1028" name="Picture 4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9040" y="6572724"/>
              <a:ext cx="998220" cy="2141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0" name="Picture 6" descr="saltlux png에 대한 이미지 검색결과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0140" y="6578905"/>
              <a:ext cx="708660" cy="201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직사각형 3"/>
          <p:cNvSpPr/>
          <p:nvPr userDrawn="1"/>
        </p:nvSpPr>
        <p:spPr>
          <a:xfrm>
            <a:off x="4100325" y="792539"/>
            <a:ext cx="2524730" cy="374333"/>
          </a:xfrm>
          <a:prstGeom prst="rect">
            <a:avLst/>
          </a:prstGeom>
        </p:spPr>
        <p:txBody>
          <a:bodyPr wrap="none" lIns="0" rIns="0" bIns="0">
            <a:spAutoFit/>
          </a:bodyPr>
          <a:lstStyle/>
          <a:p>
            <a:pPr marL="0" marR="0" lvl="0" indent="0" algn="r" defTabSz="633039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69" b="0" i="0" u="none" strike="noStrike" kern="120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Medium"/>
                <a:ea typeface="KoPub돋움체 Medium"/>
                <a:cs typeface="함초롬바탕" panose="02030604000101010101" pitchFamily="18" charset="-127"/>
              </a:rPr>
              <a:t>‘</a:t>
            </a:r>
            <a:r>
              <a:rPr kumimoji="0" lang="ko-KR" altLang="en-US" sz="969" b="0" i="0" u="none" strike="noStrike" kern="120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Medium"/>
                <a:ea typeface="KoPub돋움체 Medium"/>
                <a:cs typeface="함초롬바탕" panose="02030604000101010101" pitchFamily="18" charset="-127"/>
              </a:rPr>
              <a:t>혁신성장 청년인재 집중양성사업</a:t>
            </a:r>
            <a:r>
              <a:rPr kumimoji="0" lang="en-US" altLang="ko-KR" sz="969" b="0" i="0" u="none" strike="noStrike" kern="120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Medium"/>
                <a:ea typeface="KoPub돋움체 Medium"/>
                <a:cs typeface="함초롬바탕" panose="02030604000101010101" pitchFamily="18" charset="-127"/>
              </a:rPr>
              <a:t>’</a:t>
            </a:r>
          </a:p>
          <a:p>
            <a:pPr marL="0" marR="0" lvl="0" indent="0" algn="r" defTabSz="633039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69" b="0" i="0" u="none" strike="noStrike" kern="120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/>
                <a:ea typeface="KoPub돋움체 Bold"/>
                <a:cs typeface="함초롬바탕" panose="02030604000101010101" pitchFamily="18" charset="-127"/>
              </a:rPr>
              <a:t>[AI </a:t>
            </a:r>
            <a:r>
              <a:rPr kumimoji="0" lang="ko-KR" altLang="en-US" sz="969" b="0" i="0" u="none" strike="noStrike" kern="120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/>
                <a:ea typeface="KoPub돋움체 Bold"/>
                <a:cs typeface="함초롬바탕" panose="02030604000101010101" pitchFamily="18" charset="-127"/>
              </a:rPr>
              <a:t>플랫폼을 활용한 응용서비스 개발전문가 양성과정</a:t>
            </a:r>
            <a:r>
              <a:rPr kumimoji="0" lang="en-US" altLang="ko-KR" sz="969" b="0" i="0" u="none" strike="noStrike" kern="120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/>
                <a:ea typeface="KoPub돋움체 Bold"/>
                <a:cs typeface="함초롬바탕" panose="02030604000101010101" pitchFamily="18" charset="-127"/>
              </a:rPr>
              <a:t>]</a:t>
            </a:r>
            <a:endParaRPr kumimoji="0" lang="ko-KR" altLang="en-US" sz="969" b="0" i="0" u="none" strike="noStrike" kern="1200" cap="none" spc="-3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/>
              <a:ea typeface="KoPub돋움체 Bold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0462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5FDB-1CC8-42F6-B1F9-B8C8266E9C4C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7B08-11C3-49D7-B764-381EA3D4C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1477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0" y="8291755"/>
            <a:ext cx="702000" cy="1614249"/>
          </a:xfrm>
          <a:prstGeom prst="rect">
            <a:avLst/>
          </a:prstGeom>
          <a:solidFill>
            <a:srgbClr val="CCDAEA"/>
          </a:solidFill>
          <a:ln>
            <a:noFill/>
          </a:ln>
        </p:spPr>
        <p:txBody>
          <a:bodyPr vert="horz" wrap="square" lIns="53011" tIns="26506" rIns="53011" bIns="2650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330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4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0" y="0"/>
            <a:ext cx="702000" cy="8112852"/>
          </a:xfrm>
          <a:prstGeom prst="rect">
            <a:avLst/>
          </a:prstGeom>
          <a:solidFill>
            <a:srgbClr val="115A9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330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4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83000" y="0"/>
            <a:ext cx="6075000" cy="8112852"/>
          </a:xfrm>
          <a:prstGeom prst="rect">
            <a:avLst/>
          </a:prstGeom>
          <a:solidFill>
            <a:srgbClr val="CCD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330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4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>
          <a:xfrm>
            <a:off x="-1132010" y="1364369"/>
            <a:ext cx="633046" cy="1320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318217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82468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0" y="2"/>
            <a:ext cx="6858000" cy="5865636"/>
          </a:xfrm>
          <a:prstGeom prst="rect">
            <a:avLst/>
          </a:prstGeom>
          <a:solidFill>
            <a:srgbClr val="D9DCDF"/>
          </a:solidFill>
          <a:ln w="25400" cap="flat" cmpd="sng" algn="ctr">
            <a:noFill/>
            <a:prstDash val="solid"/>
          </a:ln>
          <a:effectLst/>
        </p:spPr>
        <p:txBody>
          <a:bodyPr lIns="58146" tIns="29073" rIns="58146" bIns="29073" anchor="ctr"/>
          <a:lstStyle/>
          <a:p>
            <a:pPr marL="0" marR="0" lvl="0" indent="0" algn="ctr" defTabSz="6330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46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sp>
        <p:nvSpPr>
          <p:cNvPr id="16" name="Freeform 9"/>
          <p:cNvSpPr>
            <a:spLocks/>
          </p:cNvSpPr>
          <p:nvPr userDrawn="1"/>
        </p:nvSpPr>
        <p:spPr bwMode="auto">
          <a:xfrm>
            <a:off x="-14287" y="-4585"/>
            <a:ext cx="7524750" cy="4758091"/>
          </a:xfrm>
          <a:custGeom>
            <a:avLst/>
            <a:gdLst>
              <a:gd name="T0" fmla="*/ 10032491 w 6821"/>
              <a:gd name="T1" fmla="*/ 0 h 2287"/>
              <a:gd name="T2" fmla="*/ 0 w 6821"/>
              <a:gd name="T3" fmla="*/ 0 h 2287"/>
              <a:gd name="T4" fmla="*/ 0 w 6821"/>
              <a:gd name="T5" fmla="*/ 3293626 h 2287"/>
              <a:gd name="T6" fmla="*/ 5940658 w 6821"/>
              <a:gd name="T7" fmla="*/ 3293626 h 2287"/>
              <a:gd name="T8" fmla="*/ 5940658 w 6821"/>
              <a:gd name="T9" fmla="*/ 2998395 h 2287"/>
              <a:gd name="T10" fmla="*/ 10032491 w 6821"/>
              <a:gd name="T11" fmla="*/ 2998395 h 2287"/>
              <a:gd name="T12" fmla="*/ 10032491 w 6821"/>
              <a:gd name="T13" fmla="*/ 3293626 h 2287"/>
              <a:gd name="T14" fmla="*/ 10032491 w 6821"/>
              <a:gd name="T15" fmla="*/ 0 h 22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821" h="2287">
                <a:moveTo>
                  <a:pt x="6821" y="0"/>
                </a:moveTo>
                <a:lnTo>
                  <a:pt x="0" y="0"/>
                </a:lnTo>
                <a:lnTo>
                  <a:pt x="0" y="2287"/>
                </a:lnTo>
                <a:lnTo>
                  <a:pt x="4039" y="2287"/>
                </a:lnTo>
                <a:lnTo>
                  <a:pt x="4039" y="2082"/>
                </a:lnTo>
                <a:lnTo>
                  <a:pt x="6821" y="2082"/>
                </a:lnTo>
                <a:lnTo>
                  <a:pt x="6821" y="2287"/>
                </a:lnTo>
                <a:lnTo>
                  <a:pt x="6821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lIns="58146" tIns="29073" rIns="58146" bIns="29073"/>
          <a:lstStyle/>
          <a:p>
            <a:pPr marL="0" marR="0" lvl="0" indent="0" algn="l" defTabSz="6330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46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pic>
        <p:nvPicPr>
          <p:cNvPr id="19" name="그림 1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7252" y="9113462"/>
            <a:ext cx="1041463" cy="624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직사각형 19"/>
          <p:cNvSpPr>
            <a:spLocks noChangeArrowheads="1"/>
          </p:cNvSpPr>
          <p:nvPr userDrawn="1"/>
        </p:nvSpPr>
        <p:spPr bwMode="auto">
          <a:xfrm>
            <a:off x="336947" y="0"/>
            <a:ext cx="4060032" cy="5844999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25400" algn="ctr">
            <a:noFill/>
            <a:miter lim="800000"/>
            <a:headEnd/>
            <a:tailEnd/>
          </a:ln>
        </p:spPr>
        <p:txBody>
          <a:bodyPr lIns="58146" tIns="29073" rIns="58146" bIns="29073" anchor="ctr"/>
          <a:lstStyle/>
          <a:p>
            <a:pPr marL="0" marR="0" lvl="0" indent="0" algn="ctr" defTabSz="6330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46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	</a:t>
            </a:r>
            <a:endParaRPr kumimoji="0" lang="ko-KR" altLang="en-US" sz="1246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09035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510" y="1"/>
            <a:ext cx="6858000" cy="9965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0" indent="0" algn="ctr" defTabSz="6330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66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11" name="자유형 10"/>
          <p:cNvSpPr/>
          <p:nvPr userDrawn="1"/>
        </p:nvSpPr>
        <p:spPr>
          <a:xfrm>
            <a:off x="508" y="2"/>
            <a:ext cx="6523503" cy="984665"/>
          </a:xfrm>
          <a:custGeom>
            <a:avLst/>
            <a:gdLst>
              <a:gd name="connsiteX0" fmla="*/ 0 w 3974308"/>
              <a:gd name="connsiteY0" fmla="*/ 0 h 385011"/>
              <a:gd name="connsiteX1" fmla="*/ 3974307 w 3974308"/>
              <a:gd name="connsiteY1" fmla="*/ 0 h 385011"/>
              <a:gd name="connsiteX2" fmla="*/ 3974308 w 3974308"/>
              <a:gd name="connsiteY2" fmla="*/ 192505 h 385011"/>
              <a:gd name="connsiteX3" fmla="*/ 3781802 w 3974308"/>
              <a:gd name="connsiteY3" fmla="*/ 385011 h 385011"/>
              <a:gd name="connsiteX4" fmla="*/ 0 w 3974308"/>
              <a:gd name="connsiteY4" fmla="*/ 385011 h 385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4308" h="385011">
                <a:moveTo>
                  <a:pt x="0" y="0"/>
                </a:moveTo>
                <a:lnTo>
                  <a:pt x="3974307" y="0"/>
                </a:lnTo>
                <a:cubicBezTo>
                  <a:pt x="3974307" y="64168"/>
                  <a:pt x="3974308" y="128337"/>
                  <a:pt x="3974308" y="192505"/>
                </a:cubicBezTo>
                <a:cubicBezTo>
                  <a:pt x="3974308" y="298823"/>
                  <a:pt x="3888120" y="385011"/>
                  <a:pt x="3781802" y="385011"/>
                </a:cubicBezTo>
                <a:lnTo>
                  <a:pt x="0" y="385011"/>
                </a:lnTo>
                <a:close/>
              </a:path>
            </a:pathLst>
          </a:custGeom>
          <a:solidFill>
            <a:srgbClr val="1D2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0" indent="0" algn="l" defTabSz="6330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651" b="1" i="0" u="none" strike="noStrike" kern="1200" cap="none" spc="-59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12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0"/>
            <a:ext cx="6858000" cy="988520"/>
          </a:xfrm>
          <a:prstGeom prst="rect">
            <a:avLst/>
          </a:prstGeom>
        </p:spPr>
        <p:txBody>
          <a:bodyPr lIns="396000" tIns="180000" rIns="0" bIns="0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0" indent="0" algn="l" defTabSz="541386" rtl="0" eaLnBrk="1" latinLnBrk="1" hangingPunct="1">
              <a:lnSpc>
                <a:spcPct val="90000"/>
              </a:lnSpc>
              <a:spcBef>
                <a:spcPts val="592"/>
              </a:spcBef>
              <a:buFont typeface="Arial" panose="020B0604020202020204" pitchFamily="34" charset="0"/>
              <a:buNone/>
              <a:defRPr lang="ko-KR" altLang="en-US" sz="1658" b="1" kern="1200" spc="0" baseline="0">
                <a:solidFill>
                  <a:schemeClr val="bg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207466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목차패턴.png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 l="66539" b="72052"/>
          <a:stretch>
            <a:fillRect/>
          </a:stretch>
        </p:blipFill>
        <p:spPr>
          <a:xfrm>
            <a:off x="4563130" y="618"/>
            <a:ext cx="2294445" cy="2768139"/>
          </a:xfrm>
          <a:prstGeom prst="rect">
            <a:avLst/>
          </a:prstGeom>
        </p:spPr>
      </p:pic>
      <p:pic>
        <p:nvPicPr>
          <p:cNvPr id="9" name="그림 8" descr="목차패턴.png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 t="78347" r="57095"/>
          <a:stretch>
            <a:fillRect/>
          </a:stretch>
        </p:blipFill>
        <p:spPr>
          <a:xfrm>
            <a:off x="857" y="7761312"/>
            <a:ext cx="2942090" cy="2144688"/>
          </a:xfrm>
          <a:prstGeom prst="rect">
            <a:avLst/>
          </a:prstGeom>
        </p:spPr>
      </p:pic>
      <p:pic>
        <p:nvPicPr>
          <p:cNvPr id="10" name="그림 9" descr="목차사이드.png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" y="0"/>
            <a:ext cx="2200001" cy="983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745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un\Desktop\g45e6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6858000" cy="1806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238492" y="792538"/>
            <a:ext cx="2042226" cy="25513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 algn="l" defTabSz="541386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658" b="1" kern="1200" spc="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271105" y="9515211"/>
            <a:ext cx="315792" cy="1278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6330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31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- </a:t>
            </a:r>
            <a:fld id="{1F4C8D64-4754-47BF-8241-57BD01C28668}" type="slidenum">
              <a:rPr kumimoji="0" lang="ko-KR" altLang="en-US" sz="831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pPr marL="0" marR="0" lvl="0" indent="0" algn="ctr" defTabSz="633039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31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 </a:t>
            </a:r>
            <a:r>
              <a:rPr kumimoji="0" lang="en-US" altLang="ko-KR" sz="831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-</a:t>
            </a:r>
            <a:endParaRPr kumimoji="0" lang="ko-KR" altLang="en-US" sz="83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92" y="9528338"/>
            <a:ext cx="945832" cy="240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 userDrawn="1"/>
        </p:nvGrpSpPr>
        <p:grpSpPr>
          <a:xfrm>
            <a:off x="5311213" y="9493935"/>
            <a:ext cx="1308295" cy="309293"/>
            <a:chOff x="7559040" y="6572724"/>
            <a:chExt cx="1889760" cy="214126"/>
          </a:xfrm>
        </p:grpSpPr>
        <p:pic>
          <p:nvPicPr>
            <p:cNvPr id="1028" name="Picture 4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9040" y="6572724"/>
              <a:ext cx="998220" cy="2141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0" name="Picture 6" descr="saltlux png에 대한 이미지 검색결과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0140" y="6578905"/>
              <a:ext cx="708660" cy="201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직사각형 3"/>
          <p:cNvSpPr/>
          <p:nvPr userDrawn="1"/>
        </p:nvSpPr>
        <p:spPr>
          <a:xfrm>
            <a:off x="4100325" y="792539"/>
            <a:ext cx="2524730" cy="374333"/>
          </a:xfrm>
          <a:prstGeom prst="rect">
            <a:avLst/>
          </a:prstGeom>
        </p:spPr>
        <p:txBody>
          <a:bodyPr wrap="none" lIns="0" rIns="0" bIns="0">
            <a:spAutoFit/>
          </a:bodyPr>
          <a:lstStyle/>
          <a:p>
            <a:pPr marL="0" marR="0" lvl="0" indent="0" algn="r" defTabSz="633039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69" b="0" i="0" u="none" strike="noStrike" kern="120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Medium"/>
                <a:ea typeface="KoPub돋움체 Medium"/>
                <a:cs typeface="함초롬바탕" panose="02030604000101010101" pitchFamily="18" charset="-127"/>
              </a:rPr>
              <a:t>‘</a:t>
            </a:r>
            <a:r>
              <a:rPr kumimoji="0" lang="ko-KR" altLang="en-US" sz="969" b="0" i="0" u="none" strike="noStrike" kern="120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Medium"/>
                <a:ea typeface="KoPub돋움체 Medium"/>
                <a:cs typeface="함초롬바탕" panose="02030604000101010101" pitchFamily="18" charset="-127"/>
              </a:rPr>
              <a:t>혁신성장 청년인재 집중양성사업</a:t>
            </a:r>
            <a:r>
              <a:rPr kumimoji="0" lang="en-US" altLang="ko-KR" sz="969" b="0" i="0" u="none" strike="noStrike" kern="120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Medium"/>
                <a:ea typeface="KoPub돋움체 Medium"/>
                <a:cs typeface="함초롬바탕" panose="02030604000101010101" pitchFamily="18" charset="-127"/>
              </a:rPr>
              <a:t>’</a:t>
            </a:r>
          </a:p>
          <a:p>
            <a:pPr marL="0" marR="0" lvl="0" indent="0" algn="r" defTabSz="633039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69" b="0" i="0" u="none" strike="noStrike" kern="120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/>
                <a:ea typeface="KoPub돋움체 Bold"/>
                <a:cs typeface="함초롬바탕" panose="02030604000101010101" pitchFamily="18" charset="-127"/>
              </a:rPr>
              <a:t>[AI </a:t>
            </a:r>
            <a:r>
              <a:rPr kumimoji="0" lang="ko-KR" altLang="en-US" sz="969" b="0" i="0" u="none" strike="noStrike" kern="120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/>
                <a:ea typeface="KoPub돋움체 Bold"/>
                <a:cs typeface="함초롬바탕" panose="02030604000101010101" pitchFamily="18" charset="-127"/>
              </a:rPr>
              <a:t>플랫폼을 활용한 응용서비스 개발전문가 양성과정</a:t>
            </a:r>
            <a:r>
              <a:rPr kumimoji="0" lang="en-US" altLang="ko-KR" sz="969" b="0" i="0" u="none" strike="noStrike" kern="120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/>
                <a:ea typeface="KoPub돋움체 Bold"/>
                <a:cs typeface="함초롬바탕" panose="02030604000101010101" pitchFamily="18" charset="-127"/>
              </a:rPr>
              <a:t>]</a:t>
            </a:r>
            <a:endParaRPr kumimoji="0" lang="ko-KR" altLang="en-US" sz="969" b="0" i="0" u="none" strike="noStrike" kern="1200" cap="none" spc="-3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/>
              <a:ea typeface="KoPub돋움체 Bold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79901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0" y="8291755"/>
            <a:ext cx="702000" cy="1614249"/>
          </a:xfrm>
          <a:prstGeom prst="rect">
            <a:avLst/>
          </a:prstGeom>
          <a:solidFill>
            <a:srgbClr val="CCDAEA"/>
          </a:solidFill>
          <a:ln>
            <a:noFill/>
          </a:ln>
        </p:spPr>
        <p:txBody>
          <a:bodyPr vert="horz" wrap="square" lIns="53011" tIns="26506" rIns="53011" bIns="2650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330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4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0" y="0"/>
            <a:ext cx="702000" cy="8112852"/>
          </a:xfrm>
          <a:prstGeom prst="rect">
            <a:avLst/>
          </a:prstGeom>
          <a:solidFill>
            <a:srgbClr val="115A9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330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4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83000" y="0"/>
            <a:ext cx="6075000" cy="8112852"/>
          </a:xfrm>
          <a:prstGeom prst="rect">
            <a:avLst/>
          </a:prstGeom>
          <a:solidFill>
            <a:srgbClr val="CCD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330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4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>
          <a:xfrm>
            <a:off x="-1132010" y="1364369"/>
            <a:ext cx="633046" cy="1320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872079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12623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0" y="2"/>
            <a:ext cx="6858000" cy="5865636"/>
          </a:xfrm>
          <a:prstGeom prst="rect">
            <a:avLst/>
          </a:prstGeom>
          <a:solidFill>
            <a:srgbClr val="D9DCDF"/>
          </a:solidFill>
          <a:ln w="25400" cap="flat" cmpd="sng" algn="ctr">
            <a:noFill/>
            <a:prstDash val="solid"/>
          </a:ln>
          <a:effectLst/>
        </p:spPr>
        <p:txBody>
          <a:bodyPr lIns="58146" tIns="29073" rIns="58146" bIns="29073" anchor="ctr"/>
          <a:lstStyle/>
          <a:p>
            <a:pPr marL="0" marR="0" lvl="0" indent="0" algn="ctr" defTabSz="6330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46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sp>
        <p:nvSpPr>
          <p:cNvPr id="16" name="Freeform 9"/>
          <p:cNvSpPr>
            <a:spLocks/>
          </p:cNvSpPr>
          <p:nvPr userDrawn="1"/>
        </p:nvSpPr>
        <p:spPr bwMode="auto">
          <a:xfrm>
            <a:off x="-14287" y="-4585"/>
            <a:ext cx="7524750" cy="4758091"/>
          </a:xfrm>
          <a:custGeom>
            <a:avLst/>
            <a:gdLst>
              <a:gd name="T0" fmla="*/ 10032491 w 6821"/>
              <a:gd name="T1" fmla="*/ 0 h 2287"/>
              <a:gd name="T2" fmla="*/ 0 w 6821"/>
              <a:gd name="T3" fmla="*/ 0 h 2287"/>
              <a:gd name="T4" fmla="*/ 0 w 6821"/>
              <a:gd name="T5" fmla="*/ 3293626 h 2287"/>
              <a:gd name="T6" fmla="*/ 5940658 w 6821"/>
              <a:gd name="T7" fmla="*/ 3293626 h 2287"/>
              <a:gd name="T8" fmla="*/ 5940658 w 6821"/>
              <a:gd name="T9" fmla="*/ 2998395 h 2287"/>
              <a:gd name="T10" fmla="*/ 10032491 w 6821"/>
              <a:gd name="T11" fmla="*/ 2998395 h 2287"/>
              <a:gd name="T12" fmla="*/ 10032491 w 6821"/>
              <a:gd name="T13" fmla="*/ 3293626 h 2287"/>
              <a:gd name="T14" fmla="*/ 10032491 w 6821"/>
              <a:gd name="T15" fmla="*/ 0 h 22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821" h="2287">
                <a:moveTo>
                  <a:pt x="6821" y="0"/>
                </a:moveTo>
                <a:lnTo>
                  <a:pt x="0" y="0"/>
                </a:lnTo>
                <a:lnTo>
                  <a:pt x="0" y="2287"/>
                </a:lnTo>
                <a:lnTo>
                  <a:pt x="4039" y="2287"/>
                </a:lnTo>
                <a:lnTo>
                  <a:pt x="4039" y="2082"/>
                </a:lnTo>
                <a:lnTo>
                  <a:pt x="6821" y="2082"/>
                </a:lnTo>
                <a:lnTo>
                  <a:pt x="6821" y="2287"/>
                </a:lnTo>
                <a:lnTo>
                  <a:pt x="6821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lIns="58146" tIns="29073" rIns="58146" bIns="29073"/>
          <a:lstStyle/>
          <a:p>
            <a:pPr marL="0" marR="0" lvl="0" indent="0" algn="l" defTabSz="6330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46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pic>
        <p:nvPicPr>
          <p:cNvPr id="19" name="그림 1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7252" y="9113462"/>
            <a:ext cx="1041463" cy="624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직사각형 19"/>
          <p:cNvSpPr>
            <a:spLocks noChangeArrowheads="1"/>
          </p:cNvSpPr>
          <p:nvPr userDrawn="1"/>
        </p:nvSpPr>
        <p:spPr bwMode="auto">
          <a:xfrm>
            <a:off x="336947" y="0"/>
            <a:ext cx="4060032" cy="5844999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25400" algn="ctr">
            <a:noFill/>
            <a:miter lim="800000"/>
            <a:headEnd/>
            <a:tailEnd/>
          </a:ln>
        </p:spPr>
        <p:txBody>
          <a:bodyPr lIns="58146" tIns="29073" rIns="58146" bIns="29073" anchor="ctr"/>
          <a:lstStyle/>
          <a:p>
            <a:pPr marL="0" marR="0" lvl="0" indent="0" algn="ctr" defTabSz="6330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46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	</a:t>
            </a:r>
            <a:endParaRPr kumimoji="0" lang="ko-KR" altLang="en-US" sz="1246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20374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510" y="1"/>
            <a:ext cx="6858000" cy="9965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0" indent="0" algn="ctr" defTabSz="6330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66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11" name="자유형 10"/>
          <p:cNvSpPr/>
          <p:nvPr userDrawn="1"/>
        </p:nvSpPr>
        <p:spPr>
          <a:xfrm>
            <a:off x="508" y="2"/>
            <a:ext cx="6523503" cy="984665"/>
          </a:xfrm>
          <a:custGeom>
            <a:avLst/>
            <a:gdLst>
              <a:gd name="connsiteX0" fmla="*/ 0 w 3974308"/>
              <a:gd name="connsiteY0" fmla="*/ 0 h 385011"/>
              <a:gd name="connsiteX1" fmla="*/ 3974307 w 3974308"/>
              <a:gd name="connsiteY1" fmla="*/ 0 h 385011"/>
              <a:gd name="connsiteX2" fmla="*/ 3974308 w 3974308"/>
              <a:gd name="connsiteY2" fmla="*/ 192505 h 385011"/>
              <a:gd name="connsiteX3" fmla="*/ 3781802 w 3974308"/>
              <a:gd name="connsiteY3" fmla="*/ 385011 h 385011"/>
              <a:gd name="connsiteX4" fmla="*/ 0 w 3974308"/>
              <a:gd name="connsiteY4" fmla="*/ 385011 h 385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4308" h="385011">
                <a:moveTo>
                  <a:pt x="0" y="0"/>
                </a:moveTo>
                <a:lnTo>
                  <a:pt x="3974307" y="0"/>
                </a:lnTo>
                <a:cubicBezTo>
                  <a:pt x="3974307" y="64168"/>
                  <a:pt x="3974308" y="128337"/>
                  <a:pt x="3974308" y="192505"/>
                </a:cubicBezTo>
                <a:cubicBezTo>
                  <a:pt x="3974308" y="298823"/>
                  <a:pt x="3888120" y="385011"/>
                  <a:pt x="3781802" y="385011"/>
                </a:cubicBezTo>
                <a:lnTo>
                  <a:pt x="0" y="385011"/>
                </a:lnTo>
                <a:close/>
              </a:path>
            </a:pathLst>
          </a:custGeom>
          <a:solidFill>
            <a:srgbClr val="1D2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0" indent="0" algn="l" defTabSz="6330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651" b="1" i="0" u="none" strike="noStrike" kern="1200" cap="none" spc="-59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12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0"/>
            <a:ext cx="6858000" cy="988520"/>
          </a:xfrm>
          <a:prstGeom prst="rect">
            <a:avLst/>
          </a:prstGeom>
        </p:spPr>
        <p:txBody>
          <a:bodyPr lIns="396000" tIns="180000" rIns="0" bIns="0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0" indent="0" algn="l" defTabSz="541386" rtl="0" eaLnBrk="1" latinLnBrk="1" hangingPunct="1">
              <a:lnSpc>
                <a:spcPct val="90000"/>
              </a:lnSpc>
              <a:spcBef>
                <a:spcPts val="592"/>
              </a:spcBef>
              <a:buFont typeface="Arial" panose="020B0604020202020204" pitchFamily="34" charset="0"/>
              <a:buNone/>
              <a:defRPr lang="ko-KR" altLang="en-US" sz="1658" b="1" kern="1200" spc="0" baseline="0">
                <a:solidFill>
                  <a:schemeClr val="bg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72024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5FDB-1CC8-42F6-B1F9-B8C8266E9C4C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7B08-11C3-49D7-B764-381EA3D4C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8636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목차패턴.png"/>
          <p:cNvPicPr>
            <a:picLocks noChangeAspect="1"/>
          </p:cNvPicPr>
          <p:nvPr userDrawn="1"/>
        </p:nvPicPr>
        <p:blipFill>
          <a:blip r:embed="rId2" cstate="print">
            <a:extLst/>
          </a:blip>
          <a:srcRect l="66539" b="72052"/>
          <a:stretch>
            <a:fillRect/>
          </a:stretch>
        </p:blipFill>
        <p:spPr>
          <a:xfrm>
            <a:off x="4563130" y="618"/>
            <a:ext cx="2294445" cy="2768139"/>
          </a:xfrm>
          <a:prstGeom prst="rect">
            <a:avLst/>
          </a:prstGeom>
        </p:spPr>
      </p:pic>
      <p:pic>
        <p:nvPicPr>
          <p:cNvPr id="9" name="그림 8" descr="목차패턴.png"/>
          <p:cNvPicPr>
            <a:picLocks noChangeAspect="1"/>
          </p:cNvPicPr>
          <p:nvPr userDrawn="1"/>
        </p:nvPicPr>
        <p:blipFill>
          <a:blip r:embed="rId2" cstate="print">
            <a:extLst/>
          </a:blip>
          <a:srcRect t="78347" r="57095"/>
          <a:stretch>
            <a:fillRect/>
          </a:stretch>
        </p:blipFill>
        <p:spPr>
          <a:xfrm>
            <a:off x="857" y="7761312"/>
            <a:ext cx="2942090" cy="2144688"/>
          </a:xfrm>
          <a:prstGeom prst="rect">
            <a:avLst/>
          </a:prstGeom>
        </p:spPr>
      </p:pic>
      <p:pic>
        <p:nvPicPr>
          <p:cNvPr id="10" name="그림 9" descr="목차사이드.png"/>
          <p:cNvPicPr>
            <a:picLocks noChangeAspect="1"/>
          </p:cNvPicPr>
          <p:nvPr userDrawn="1"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2" y="0"/>
            <a:ext cx="2200001" cy="983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476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un\Desktop\g45e6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6858000" cy="1806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238492" y="792538"/>
            <a:ext cx="2042226" cy="25513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 algn="l" defTabSz="541386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658" b="1" kern="1200" spc="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271105" y="9515211"/>
            <a:ext cx="315792" cy="1278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6330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31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- </a:t>
            </a:r>
            <a:fld id="{1F4C8D64-4754-47BF-8241-57BD01C28668}" type="slidenum">
              <a:rPr kumimoji="0" lang="ko-KR" altLang="en-US" sz="831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pPr marL="0" marR="0" lvl="0" indent="0" algn="ctr" defTabSz="633039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31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 </a:t>
            </a:r>
            <a:r>
              <a:rPr kumimoji="0" lang="en-US" altLang="ko-KR" sz="831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-</a:t>
            </a:r>
            <a:endParaRPr kumimoji="0" lang="ko-KR" altLang="en-US" sz="83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92" y="9528338"/>
            <a:ext cx="945832" cy="240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 userDrawn="1"/>
        </p:nvGrpSpPr>
        <p:grpSpPr>
          <a:xfrm>
            <a:off x="5311213" y="9493935"/>
            <a:ext cx="1308295" cy="309293"/>
            <a:chOff x="7559040" y="6572724"/>
            <a:chExt cx="1889760" cy="214126"/>
          </a:xfrm>
        </p:grpSpPr>
        <p:pic>
          <p:nvPicPr>
            <p:cNvPr id="1028" name="Picture 4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9040" y="6572724"/>
              <a:ext cx="998220" cy="2141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0" name="Picture 6" descr="saltlux png에 대한 이미지 검색결과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0140" y="6578905"/>
              <a:ext cx="708660" cy="201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직사각형 3"/>
          <p:cNvSpPr/>
          <p:nvPr userDrawn="1"/>
        </p:nvSpPr>
        <p:spPr>
          <a:xfrm>
            <a:off x="4100325" y="792539"/>
            <a:ext cx="2524730" cy="374333"/>
          </a:xfrm>
          <a:prstGeom prst="rect">
            <a:avLst/>
          </a:prstGeom>
        </p:spPr>
        <p:txBody>
          <a:bodyPr wrap="none" lIns="0" rIns="0" bIns="0">
            <a:spAutoFit/>
          </a:bodyPr>
          <a:lstStyle/>
          <a:p>
            <a:pPr marL="0" marR="0" lvl="0" indent="0" algn="r" defTabSz="633039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69" b="0" i="0" u="none" strike="noStrike" kern="120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Medium"/>
                <a:ea typeface="KoPub돋움체 Medium"/>
                <a:cs typeface="함초롬바탕" panose="02030604000101010101" pitchFamily="18" charset="-127"/>
              </a:rPr>
              <a:t>‘</a:t>
            </a:r>
            <a:r>
              <a:rPr kumimoji="0" lang="ko-KR" altLang="en-US" sz="969" b="0" i="0" u="none" strike="noStrike" kern="120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Medium"/>
                <a:ea typeface="KoPub돋움체 Medium"/>
                <a:cs typeface="함초롬바탕" panose="02030604000101010101" pitchFamily="18" charset="-127"/>
              </a:rPr>
              <a:t>혁신성장 청년인재 집중양성사업</a:t>
            </a:r>
            <a:r>
              <a:rPr kumimoji="0" lang="en-US" altLang="ko-KR" sz="969" b="0" i="0" u="none" strike="noStrike" kern="120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Medium"/>
                <a:ea typeface="KoPub돋움체 Medium"/>
                <a:cs typeface="함초롬바탕" panose="02030604000101010101" pitchFamily="18" charset="-127"/>
              </a:rPr>
              <a:t>’</a:t>
            </a:r>
          </a:p>
          <a:p>
            <a:pPr marL="0" marR="0" lvl="0" indent="0" algn="r" defTabSz="633039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69" b="0" i="0" u="none" strike="noStrike" kern="120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/>
                <a:ea typeface="KoPub돋움체 Bold"/>
                <a:cs typeface="함초롬바탕" panose="02030604000101010101" pitchFamily="18" charset="-127"/>
              </a:rPr>
              <a:t>[AI </a:t>
            </a:r>
            <a:r>
              <a:rPr kumimoji="0" lang="ko-KR" altLang="en-US" sz="969" b="0" i="0" u="none" strike="noStrike" kern="120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/>
                <a:ea typeface="KoPub돋움체 Bold"/>
                <a:cs typeface="함초롬바탕" panose="02030604000101010101" pitchFamily="18" charset="-127"/>
              </a:rPr>
              <a:t>플랫폼을 활용한 응용서비스 개발전문가 양성과정</a:t>
            </a:r>
            <a:r>
              <a:rPr kumimoji="0" lang="en-US" altLang="ko-KR" sz="969" b="0" i="0" u="none" strike="noStrike" kern="120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/>
                <a:ea typeface="KoPub돋움체 Bold"/>
                <a:cs typeface="함초롬바탕" panose="02030604000101010101" pitchFamily="18" charset="-127"/>
              </a:rPr>
              <a:t>]</a:t>
            </a:r>
            <a:endParaRPr kumimoji="0" lang="ko-KR" altLang="en-US" sz="969" b="0" i="0" u="none" strike="noStrike" kern="1200" cap="none" spc="-3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/>
              <a:ea typeface="KoPub돋움체 Bold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40148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0" y="8291755"/>
            <a:ext cx="702000" cy="1614249"/>
          </a:xfrm>
          <a:prstGeom prst="rect">
            <a:avLst/>
          </a:prstGeom>
          <a:solidFill>
            <a:srgbClr val="CCDAEA"/>
          </a:solidFill>
          <a:ln>
            <a:noFill/>
          </a:ln>
        </p:spPr>
        <p:txBody>
          <a:bodyPr vert="horz" wrap="square" lIns="53011" tIns="26506" rIns="53011" bIns="2650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330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4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0" y="0"/>
            <a:ext cx="702000" cy="8112852"/>
          </a:xfrm>
          <a:prstGeom prst="rect">
            <a:avLst/>
          </a:prstGeom>
          <a:solidFill>
            <a:srgbClr val="115A9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330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4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83000" y="0"/>
            <a:ext cx="6075000" cy="8112852"/>
          </a:xfrm>
          <a:prstGeom prst="rect">
            <a:avLst/>
          </a:prstGeom>
          <a:solidFill>
            <a:srgbClr val="CCD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330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4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>
          <a:xfrm>
            <a:off x="-1132010" y="1364369"/>
            <a:ext cx="633046" cy="1320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022183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48961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0" y="2"/>
            <a:ext cx="6858000" cy="5865636"/>
          </a:xfrm>
          <a:prstGeom prst="rect">
            <a:avLst/>
          </a:prstGeom>
          <a:solidFill>
            <a:srgbClr val="D9DCDF"/>
          </a:solidFill>
          <a:ln w="25400" cap="flat" cmpd="sng" algn="ctr">
            <a:noFill/>
            <a:prstDash val="solid"/>
          </a:ln>
          <a:effectLst/>
        </p:spPr>
        <p:txBody>
          <a:bodyPr lIns="58146" tIns="29073" rIns="58146" bIns="29073" anchor="ctr"/>
          <a:lstStyle/>
          <a:p>
            <a:pPr marL="0" marR="0" lvl="0" indent="0" algn="ctr" defTabSz="6330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46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sp>
        <p:nvSpPr>
          <p:cNvPr id="16" name="Freeform 9"/>
          <p:cNvSpPr>
            <a:spLocks/>
          </p:cNvSpPr>
          <p:nvPr userDrawn="1"/>
        </p:nvSpPr>
        <p:spPr bwMode="auto">
          <a:xfrm>
            <a:off x="-14287" y="-4585"/>
            <a:ext cx="7524750" cy="4758091"/>
          </a:xfrm>
          <a:custGeom>
            <a:avLst/>
            <a:gdLst>
              <a:gd name="T0" fmla="*/ 10032491 w 6821"/>
              <a:gd name="T1" fmla="*/ 0 h 2287"/>
              <a:gd name="T2" fmla="*/ 0 w 6821"/>
              <a:gd name="T3" fmla="*/ 0 h 2287"/>
              <a:gd name="T4" fmla="*/ 0 w 6821"/>
              <a:gd name="T5" fmla="*/ 3293626 h 2287"/>
              <a:gd name="T6" fmla="*/ 5940658 w 6821"/>
              <a:gd name="T7" fmla="*/ 3293626 h 2287"/>
              <a:gd name="T8" fmla="*/ 5940658 w 6821"/>
              <a:gd name="T9" fmla="*/ 2998395 h 2287"/>
              <a:gd name="T10" fmla="*/ 10032491 w 6821"/>
              <a:gd name="T11" fmla="*/ 2998395 h 2287"/>
              <a:gd name="T12" fmla="*/ 10032491 w 6821"/>
              <a:gd name="T13" fmla="*/ 3293626 h 2287"/>
              <a:gd name="T14" fmla="*/ 10032491 w 6821"/>
              <a:gd name="T15" fmla="*/ 0 h 22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821" h="2287">
                <a:moveTo>
                  <a:pt x="6821" y="0"/>
                </a:moveTo>
                <a:lnTo>
                  <a:pt x="0" y="0"/>
                </a:lnTo>
                <a:lnTo>
                  <a:pt x="0" y="2287"/>
                </a:lnTo>
                <a:lnTo>
                  <a:pt x="4039" y="2287"/>
                </a:lnTo>
                <a:lnTo>
                  <a:pt x="4039" y="2082"/>
                </a:lnTo>
                <a:lnTo>
                  <a:pt x="6821" y="2082"/>
                </a:lnTo>
                <a:lnTo>
                  <a:pt x="6821" y="2287"/>
                </a:lnTo>
                <a:lnTo>
                  <a:pt x="6821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lIns="58146" tIns="29073" rIns="58146" bIns="29073"/>
          <a:lstStyle/>
          <a:p>
            <a:pPr marL="0" marR="0" lvl="0" indent="0" algn="l" defTabSz="6330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46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pic>
        <p:nvPicPr>
          <p:cNvPr id="19" name="그림 1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7252" y="9113462"/>
            <a:ext cx="1041463" cy="624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직사각형 19"/>
          <p:cNvSpPr>
            <a:spLocks noChangeArrowheads="1"/>
          </p:cNvSpPr>
          <p:nvPr userDrawn="1"/>
        </p:nvSpPr>
        <p:spPr bwMode="auto">
          <a:xfrm>
            <a:off x="336947" y="0"/>
            <a:ext cx="4060032" cy="5844999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25400" algn="ctr">
            <a:noFill/>
            <a:miter lim="800000"/>
            <a:headEnd/>
            <a:tailEnd/>
          </a:ln>
        </p:spPr>
        <p:txBody>
          <a:bodyPr lIns="58146" tIns="29073" rIns="58146" bIns="29073" anchor="ctr"/>
          <a:lstStyle/>
          <a:p>
            <a:pPr marL="0" marR="0" lvl="0" indent="0" algn="ctr" defTabSz="6330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46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	</a:t>
            </a:r>
            <a:endParaRPr kumimoji="0" lang="ko-KR" altLang="en-US" sz="1246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84786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510" y="1"/>
            <a:ext cx="6858000" cy="9965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0" indent="0" algn="ctr" defTabSz="6330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66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11" name="자유형 10"/>
          <p:cNvSpPr/>
          <p:nvPr userDrawn="1"/>
        </p:nvSpPr>
        <p:spPr>
          <a:xfrm>
            <a:off x="508" y="2"/>
            <a:ext cx="6523503" cy="984665"/>
          </a:xfrm>
          <a:custGeom>
            <a:avLst/>
            <a:gdLst>
              <a:gd name="connsiteX0" fmla="*/ 0 w 3974308"/>
              <a:gd name="connsiteY0" fmla="*/ 0 h 385011"/>
              <a:gd name="connsiteX1" fmla="*/ 3974307 w 3974308"/>
              <a:gd name="connsiteY1" fmla="*/ 0 h 385011"/>
              <a:gd name="connsiteX2" fmla="*/ 3974308 w 3974308"/>
              <a:gd name="connsiteY2" fmla="*/ 192505 h 385011"/>
              <a:gd name="connsiteX3" fmla="*/ 3781802 w 3974308"/>
              <a:gd name="connsiteY3" fmla="*/ 385011 h 385011"/>
              <a:gd name="connsiteX4" fmla="*/ 0 w 3974308"/>
              <a:gd name="connsiteY4" fmla="*/ 385011 h 385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4308" h="385011">
                <a:moveTo>
                  <a:pt x="0" y="0"/>
                </a:moveTo>
                <a:lnTo>
                  <a:pt x="3974307" y="0"/>
                </a:lnTo>
                <a:cubicBezTo>
                  <a:pt x="3974307" y="64168"/>
                  <a:pt x="3974308" y="128337"/>
                  <a:pt x="3974308" y="192505"/>
                </a:cubicBezTo>
                <a:cubicBezTo>
                  <a:pt x="3974308" y="298823"/>
                  <a:pt x="3888120" y="385011"/>
                  <a:pt x="3781802" y="385011"/>
                </a:cubicBezTo>
                <a:lnTo>
                  <a:pt x="0" y="385011"/>
                </a:lnTo>
                <a:close/>
              </a:path>
            </a:pathLst>
          </a:custGeom>
          <a:solidFill>
            <a:srgbClr val="1D2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0" indent="0" algn="l" defTabSz="63303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651" b="1" i="0" u="none" strike="noStrike" kern="1200" cap="none" spc="-59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12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0"/>
            <a:ext cx="6858000" cy="988520"/>
          </a:xfrm>
          <a:prstGeom prst="rect">
            <a:avLst/>
          </a:prstGeom>
        </p:spPr>
        <p:txBody>
          <a:bodyPr lIns="396000" tIns="180000" rIns="0" bIns="0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0" indent="0" algn="l" defTabSz="541386" rtl="0" eaLnBrk="1" latinLnBrk="1" hangingPunct="1">
              <a:lnSpc>
                <a:spcPct val="90000"/>
              </a:lnSpc>
              <a:spcBef>
                <a:spcPts val="592"/>
              </a:spcBef>
              <a:buFont typeface="Arial" panose="020B0604020202020204" pitchFamily="34" charset="0"/>
              <a:buNone/>
              <a:defRPr lang="ko-KR" altLang="en-US" sz="1658" b="1" kern="1200" spc="0" baseline="0">
                <a:solidFill>
                  <a:schemeClr val="bg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66782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5FDB-1CC8-42F6-B1F9-B8C8266E9C4C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7B08-11C3-49D7-B764-381EA3D4C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08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5FDB-1CC8-42F6-B1F9-B8C8266E9C4C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7B08-11C3-49D7-B764-381EA3D4C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82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5FDB-1CC8-42F6-B1F9-B8C8266E9C4C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7B08-11C3-49D7-B764-381EA3D4C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648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5FDB-1CC8-42F6-B1F9-B8C8266E9C4C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7B08-11C3-49D7-B764-381EA3D4C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022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5FDB-1CC8-42F6-B1F9-B8C8266E9C4C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7B08-11C3-49D7-B764-381EA3D4C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17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5FDB-1CC8-42F6-B1F9-B8C8266E9C4C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7B08-11C3-49D7-B764-381EA3D4C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28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85FDB-1CC8-42F6-B1F9-B8C8266E9C4C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F7B08-11C3-49D7-B764-381EA3D4C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033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2670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</p:sldLayoutIdLst>
  <p:txStyles>
    <p:titleStyle>
      <a:lvl1pPr algn="ctr" defTabSz="633039" rtl="0" eaLnBrk="1" latinLnBrk="1" hangingPunct="1">
        <a:spcBef>
          <a:spcPct val="0"/>
        </a:spcBef>
        <a:buNone/>
        <a:defRPr sz="30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7390" indent="-237390" algn="l" defTabSz="633039" rtl="0" eaLnBrk="1" latinLnBrk="1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14344" indent="-197825" algn="l" defTabSz="633039" rtl="0" eaLnBrk="1" latinLnBrk="1" hangingPunct="1">
        <a:spcBef>
          <a:spcPct val="20000"/>
        </a:spcBef>
        <a:buFont typeface="Arial" pitchFamily="34" charset="0"/>
        <a:buChar char="–"/>
        <a:defRPr sz="1938" kern="1200">
          <a:solidFill>
            <a:schemeClr val="tx1"/>
          </a:solidFill>
          <a:latin typeface="+mn-lt"/>
          <a:ea typeface="+mn-ea"/>
          <a:cs typeface="+mn-cs"/>
        </a:defRPr>
      </a:lvl2pPr>
      <a:lvl3pPr marL="791299" indent="-158260" algn="l" defTabSz="633039" rtl="0" eaLnBrk="1" latinLnBrk="1" hangingPunct="1">
        <a:spcBef>
          <a:spcPct val="20000"/>
        </a:spcBef>
        <a:buFont typeface="Arial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107818" indent="-158260" algn="l" defTabSz="633039" rtl="0" eaLnBrk="1" latinLnBrk="1" hangingPunct="1">
        <a:spcBef>
          <a:spcPct val="20000"/>
        </a:spcBef>
        <a:buFont typeface="Arial" pitchFamily="34" charset="0"/>
        <a:buChar char="–"/>
        <a:defRPr sz="1385" kern="1200">
          <a:solidFill>
            <a:schemeClr val="tx1"/>
          </a:solidFill>
          <a:latin typeface="+mn-lt"/>
          <a:ea typeface="+mn-ea"/>
          <a:cs typeface="+mn-cs"/>
        </a:defRPr>
      </a:lvl4pPr>
      <a:lvl5pPr marL="1424338" indent="-158260" algn="l" defTabSz="633039" rtl="0" eaLnBrk="1" latinLnBrk="1" hangingPunct="1">
        <a:spcBef>
          <a:spcPct val="20000"/>
        </a:spcBef>
        <a:buFont typeface="Arial" pitchFamily="34" charset="0"/>
        <a:buChar char="»"/>
        <a:defRPr sz="1385" kern="1200">
          <a:solidFill>
            <a:schemeClr val="tx1"/>
          </a:solidFill>
          <a:latin typeface="+mn-lt"/>
          <a:ea typeface="+mn-ea"/>
          <a:cs typeface="+mn-cs"/>
        </a:defRPr>
      </a:lvl5pPr>
      <a:lvl6pPr marL="1740858" indent="-158260" algn="l" defTabSz="633039" rtl="0" eaLnBrk="1" latinLnBrk="1" hangingPunct="1">
        <a:spcBef>
          <a:spcPct val="20000"/>
        </a:spcBef>
        <a:buFont typeface="Arial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7" indent="-158260" algn="l" defTabSz="633039" rtl="0" eaLnBrk="1" latinLnBrk="1" hangingPunct="1">
        <a:spcBef>
          <a:spcPct val="20000"/>
        </a:spcBef>
        <a:buFont typeface="Arial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7pPr>
      <a:lvl8pPr marL="2373897" indent="-158260" algn="l" defTabSz="633039" rtl="0" eaLnBrk="1" latinLnBrk="1" hangingPunct="1">
        <a:spcBef>
          <a:spcPct val="20000"/>
        </a:spcBef>
        <a:buFont typeface="Arial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8pPr>
      <a:lvl9pPr marL="2690416" indent="-158260" algn="l" defTabSz="633039" rtl="0" eaLnBrk="1" latinLnBrk="1" hangingPunct="1">
        <a:spcBef>
          <a:spcPct val="20000"/>
        </a:spcBef>
        <a:buFont typeface="Arial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1pPr>
      <a:lvl2pPr marL="316520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2pPr>
      <a:lvl3pPr marL="633039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3pPr>
      <a:lvl4pPr marL="949559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4pPr>
      <a:lvl5pPr marL="1266078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5pPr>
      <a:lvl6pPr marL="1582598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6pPr>
      <a:lvl7pPr marL="1899117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7pPr>
      <a:lvl8pPr marL="2215637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8pPr>
      <a:lvl9pPr marL="2532156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074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</p:sldLayoutIdLst>
  <p:txStyles>
    <p:titleStyle>
      <a:lvl1pPr algn="ctr" defTabSz="633039" rtl="0" eaLnBrk="1" latinLnBrk="1" hangingPunct="1">
        <a:spcBef>
          <a:spcPct val="0"/>
        </a:spcBef>
        <a:buNone/>
        <a:defRPr sz="30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7390" indent="-237390" algn="l" defTabSz="633039" rtl="0" eaLnBrk="1" latinLnBrk="1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14344" indent="-197825" algn="l" defTabSz="633039" rtl="0" eaLnBrk="1" latinLnBrk="1" hangingPunct="1">
        <a:spcBef>
          <a:spcPct val="20000"/>
        </a:spcBef>
        <a:buFont typeface="Arial" pitchFamily="34" charset="0"/>
        <a:buChar char="–"/>
        <a:defRPr sz="1938" kern="1200">
          <a:solidFill>
            <a:schemeClr val="tx1"/>
          </a:solidFill>
          <a:latin typeface="+mn-lt"/>
          <a:ea typeface="+mn-ea"/>
          <a:cs typeface="+mn-cs"/>
        </a:defRPr>
      </a:lvl2pPr>
      <a:lvl3pPr marL="791299" indent="-158260" algn="l" defTabSz="633039" rtl="0" eaLnBrk="1" latinLnBrk="1" hangingPunct="1">
        <a:spcBef>
          <a:spcPct val="20000"/>
        </a:spcBef>
        <a:buFont typeface="Arial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107818" indent="-158260" algn="l" defTabSz="633039" rtl="0" eaLnBrk="1" latinLnBrk="1" hangingPunct="1">
        <a:spcBef>
          <a:spcPct val="20000"/>
        </a:spcBef>
        <a:buFont typeface="Arial" pitchFamily="34" charset="0"/>
        <a:buChar char="–"/>
        <a:defRPr sz="1385" kern="1200">
          <a:solidFill>
            <a:schemeClr val="tx1"/>
          </a:solidFill>
          <a:latin typeface="+mn-lt"/>
          <a:ea typeface="+mn-ea"/>
          <a:cs typeface="+mn-cs"/>
        </a:defRPr>
      </a:lvl4pPr>
      <a:lvl5pPr marL="1424338" indent="-158260" algn="l" defTabSz="633039" rtl="0" eaLnBrk="1" latinLnBrk="1" hangingPunct="1">
        <a:spcBef>
          <a:spcPct val="20000"/>
        </a:spcBef>
        <a:buFont typeface="Arial" pitchFamily="34" charset="0"/>
        <a:buChar char="»"/>
        <a:defRPr sz="1385" kern="1200">
          <a:solidFill>
            <a:schemeClr val="tx1"/>
          </a:solidFill>
          <a:latin typeface="+mn-lt"/>
          <a:ea typeface="+mn-ea"/>
          <a:cs typeface="+mn-cs"/>
        </a:defRPr>
      </a:lvl5pPr>
      <a:lvl6pPr marL="1740858" indent="-158260" algn="l" defTabSz="633039" rtl="0" eaLnBrk="1" latinLnBrk="1" hangingPunct="1">
        <a:spcBef>
          <a:spcPct val="20000"/>
        </a:spcBef>
        <a:buFont typeface="Arial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7" indent="-158260" algn="l" defTabSz="633039" rtl="0" eaLnBrk="1" latinLnBrk="1" hangingPunct="1">
        <a:spcBef>
          <a:spcPct val="20000"/>
        </a:spcBef>
        <a:buFont typeface="Arial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7pPr>
      <a:lvl8pPr marL="2373897" indent="-158260" algn="l" defTabSz="633039" rtl="0" eaLnBrk="1" latinLnBrk="1" hangingPunct="1">
        <a:spcBef>
          <a:spcPct val="20000"/>
        </a:spcBef>
        <a:buFont typeface="Arial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8pPr>
      <a:lvl9pPr marL="2690416" indent="-158260" algn="l" defTabSz="633039" rtl="0" eaLnBrk="1" latinLnBrk="1" hangingPunct="1">
        <a:spcBef>
          <a:spcPct val="20000"/>
        </a:spcBef>
        <a:buFont typeface="Arial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1pPr>
      <a:lvl2pPr marL="316520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2pPr>
      <a:lvl3pPr marL="633039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3pPr>
      <a:lvl4pPr marL="949559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4pPr>
      <a:lvl5pPr marL="1266078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5pPr>
      <a:lvl6pPr marL="1582598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6pPr>
      <a:lvl7pPr marL="1899117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7pPr>
      <a:lvl8pPr marL="2215637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8pPr>
      <a:lvl9pPr marL="2532156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5623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</p:sldLayoutIdLst>
  <p:txStyles>
    <p:titleStyle>
      <a:lvl1pPr algn="ctr" defTabSz="633039" rtl="0" eaLnBrk="1" latinLnBrk="1" hangingPunct="1">
        <a:spcBef>
          <a:spcPct val="0"/>
        </a:spcBef>
        <a:buNone/>
        <a:defRPr sz="30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7390" indent="-237390" algn="l" defTabSz="633039" rtl="0" eaLnBrk="1" latinLnBrk="1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14344" indent="-197825" algn="l" defTabSz="633039" rtl="0" eaLnBrk="1" latinLnBrk="1" hangingPunct="1">
        <a:spcBef>
          <a:spcPct val="20000"/>
        </a:spcBef>
        <a:buFont typeface="Arial" pitchFamily="34" charset="0"/>
        <a:buChar char="–"/>
        <a:defRPr sz="1938" kern="1200">
          <a:solidFill>
            <a:schemeClr val="tx1"/>
          </a:solidFill>
          <a:latin typeface="+mn-lt"/>
          <a:ea typeface="+mn-ea"/>
          <a:cs typeface="+mn-cs"/>
        </a:defRPr>
      </a:lvl2pPr>
      <a:lvl3pPr marL="791299" indent="-158260" algn="l" defTabSz="633039" rtl="0" eaLnBrk="1" latinLnBrk="1" hangingPunct="1">
        <a:spcBef>
          <a:spcPct val="20000"/>
        </a:spcBef>
        <a:buFont typeface="Arial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107818" indent="-158260" algn="l" defTabSz="633039" rtl="0" eaLnBrk="1" latinLnBrk="1" hangingPunct="1">
        <a:spcBef>
          <a:spcPct val="20000"/>
        </a:spcBef>
        <a:buFont typeface="Arial" pitchFamily="34" charset="0"/>
        <a:buChar char="–"/>
        <a:defRPr sz="1385" kern="1200">
          <a:solidFill>
            <a:schemeClr val="tx1"/>
          </a:solidFill>
          <a:latin typeface="+mn-lt"/>
          <a:ea typeface="+mn-ea"/>
          <a:cs typeface="+mn-cs"/>
        </a:defRPr>
      </a:lvl4pPr>
      <a:lvl5pPr marL="1424338" indent="-158260" algn="l" defTabSz="633039" rtl="0" eaLnBrk="1" latinLnBrk="1" hangingPunct="1">
        <a:spcBef>
          <a:spcPct val="20000"/>
        </a:spcBef>
        <a:buFont typeface="Arial" pitchFamily="34" charset="0"/>
        <a:buChar char="»"/>
        <a:defRPr sz="1385" kern="1200">
          <a:solidFill>
            <a:schemeClr val="tx1"/>
          </a:solidFill>
          <a:latin typeface="+mn-lt"/>
          <a:ea typeface="+mn-ea"/>
          <a:cs typeface="+mn-cs"/>
        </a:defRPr>
      </a:lvl5pPr>
      <a:lvl6pPr marL="1740858" indent="-158260" algn="l" defTabSz="633039" rtl="0" eaLnBrk="1" latinLnBrk="1" hangingPunct="1">
        <a:spcBef>
          <a:spcPct val="20000"/>
        </a:spcBef>
        <a:buFont typeface="Arial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7" indent="-158260" algn="l" defTabSz="633039" rtl="0" eaLnBrk="1" latinLnBrk="1" hangingPunct="1">
        <a:spcBef>
          <a:spcPct val="20000"/>
        </a:spcBef>
        <a:buFont typeface="Arial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7pPr>
      <a:lvl8pPr marL="2373897" indent="-158260" algn="l" defTabSz="633039" rtl="0" eaLnBrk="1" latinLnBrk="1" hangingPunct="1">
        <a:spcBef>
          <a:spcPct val="20000"/>
        </a:spcBef>
        <a:buFont typeface="Arial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8pPr>
      <a:lvl9pPr marL="2690416" indent="-158260" algn="l" defTabSz="633039" rtl="0" eaLnBrk="1" latinLnBrk="1" hangingPunct="1">
        <a:spcBef>
          <a:spcPct val="20000"/>
        </a:spcBef>
        <a:buFont typeface="Arial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1pPr>
      <a:lvl2pPr marL="316520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2pPr>
      <a:lvl3pPr marL="633039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3pPr>
      <a:lvl4pPr marL="949559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4pPr>
      <a:lvl5pPr marL="1266078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5pPr>
      <a:lvl6pPr marL="1582598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6pPr>
      <a:lvl7pPr marL="1899117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7pPr>
      <a:lvl8pPr marL="2215637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8pPr>
      <a:lvl9pPr marL="2532156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6141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</p:sldLayoutIdLst>
  <p:txStyles>
    <p:titleStyle>
      <a:lvl1pPr algn="ctr" defTabSz="633039" rtl="0" eaLnBrk="1" latinLnBrk="1" hangingPunct="1">
        <a:spcBef>
          <a:spcPct val="0"/>
        </a:spcBef>
        <a:buNone/>
        <a:defRPr sz="30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7390" indent="-237390" algn="l" defTabSz="633039" rtl="0" eaLnBrk="1" latinLnBrk="1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14344" indent="-197825" algn="l" defTabSz="633039" rtl="0" eaLnBrk="1" latinLnBrk="1" hangingPunct="1">
        <a:spcBef>
          <a:spcPct val="20000"/>
        </a:spcBef>
        <a:buFont typeface="Arial" pitchFamily="34" charset="0"/>
        <a:buChar char="–"/>
        <a:defRPr sz="1938" kern="1200">
          <a:solidFill>
            <a:schemeClr val="tx1"/>
          </a:solidFill>
          <a:latin typeface="+mn-lt"/>
          <a:ea typeface="+mn-ea"/>
          <a:cs typeface="+mn-cs"/>
        </a:defRPr>
      </a:lvl2pPr>
      <a:lvl3pPr marL="791299" indent="-158260" algn="l" defTabSz="633039" rtl="0" eaLnBrk="1" latinLnBrk="1" hangingPunct="1">
        <a:spcBef>
          <a:spcPct val="20000"/>
        </a:spcBef>
        <a:buFont typeface="Arial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107818" indent="-158260" algn="l" defTabSz="633039" rtl="0" eaLnBrk="1" latinLnBrk="1" hangingPunct="1">
        <a:spcBef>
          <a:spcPct val="20000"/>
        </a:spcBef>
        <a:buFont typeface="Arial" pitchFamily="34" charset="0"/>
        <a:buChar char="–"/>
        <a:defRPr sz="1385" kern="1200">
          <a:solidFill>
            <a:schemeClr val="tx1"/>
          </a:solidFill>
          <a:latin typeface="+mn-lt"/>
          <a:ea typeface="+mn-ea"/>
          <a:cs typeface="+mn-cs"/>
        </a:defRPr>
      </a:lvl4pPr>
      <a:lvl5pPr marL="1424338" indent="-158260" algn="l" defTabSz="633039" rtl="0" eaLnBrk="1" latinLnBrk="1" hangingPunct="1">
        <a:spcBef>
          <a:spcPct val="20000"/>
        </a:spcBef>
        <a:buFont typeface="Arial" pitchFamily="34" charset="0"/>
        <a:buChar char="»"/>
        <a:defRPr sz="1385" kern="1200">
          <a:solidFill>
            <a:schemeClr val="tx1"/>
          </a:solidFill>
          <a:latin typeface="+mn-lt"/>
          <a:ea typeface="+mn-ea"/>
          <a:cs typeface="+mn-cs"/>
        </a:defRPr>
      </a:lvl5pPr>
      <a:lvl6pPr marL="1740858" indent="-158260" algn="l" defTabSz="633039" rtl="0" eaLnBrk="1" latinLnBrk="1" hangingPunct="1">
        <a:spcBef>
          <a:spcPct val="20000"/>
        </a:spcBef>
        <a:buFont typeface="Arial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7" indent="-158260" algn="l" defTabSz="633039" rtl="0" eaLnBrk="1" latinLnBrk="1" hangingPunct="1">
        <a:spcBef>
          <a:spcPct val="20000"/>
        </a:spcBef>
        <a:buFont typeface="Arial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7pPr>
      <a:lvl8pPr marL="2373897" indent="-158260" algn="l" defTabSz="633039" rtl="0" eaLnBrk="1" latinLnBrk="1" hangingPunct="1">
        <a:spcBef>
          <a:spcPct val="20000"/>
        </a:spcBef>
        <a:buFont typeface="Arial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8pPr>
      <a:lvl9pPr marL="2690416" indent="-158260" algn="l" defTabSz="633039" rtl="0" eaLnBrk="1" latinLnBrk="1" hangingPunct="1">
        <a:spcBef>
          <a:spcPct val="20000"/>
        </a:spcBef>
        <a:buFont typeface="Arial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1pPr>
      <a:lvl2pPr marL="316520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2pPr>
      <a:lvl3pPr marL="633039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3pPr>
      <a:lvl4pPr marL="949559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4pPr>
      <a:lvl5pPr marL="1266078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5pPr>
      <a:lvl6pPr marL="1582598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6pPr>
      <a:lvl7pPr marL="1899117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7pPr>
      <a:lvl8pPr marL="2215637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8pPr>
      <a:lvl9pPr marL="2532156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cS48" descr="어두운 상향 대각선">
            <a:extLst>
              <a:ext uri="{FF2B5EF4-FFF2-40B4-BE49-F238E27FC236}">
                <a16:creationId xmlns:a16="http://schemas.microsoft.com/office/drawing/2014/main" id="{BDE87F97-B45B-4728-AEDD-6E035231F2F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3694676" y="4680167"/>
            <a:ext cx="9027590" cy="979598"/>
          </a:xfrm>
          <a:prstGeom prst="round2SameRect">
            <a:avLst/>
          </a:prstGeom>
          <a:solidFill>
            <a:srgbClr val="0069AA"/>
          </a:solidFill>
          <a:ln w="12700" cap="rnd" cmpd="sng">
            <a:noFill/>
            <a:prstDash val="solid"/>
            <a:headEnd type="none" w="lg" len="med"/>
            <a:tailEnd type="none" w="lg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endParaRPr lang="en-US" altLang="ko-KR" sz="1200" dirty="0">
              <a:ln>
                <a:solidFill>
                  <a:srgbClr val="FFFFFF">
                    <a:alpha val="0"/>
                  </a:srgbClr>
                </a:solidFill>
              </a:ln>
              <a:gradFill flip="none" rotWithShape="1">
                <a:gsLst>
                  <a:gs pos="0">
                    <a:prstClr val="white">
                      <a:lumMod val="0"/>
                      <a:lumOff val="100000"/>
                    </a:prstClr>
                  </a:gs>
                  <a:gs pos="100000">
                    <a:prstClr val="white">
                      <a:lumMod val="0"/>
                      <a:lumOff val="100000"/>
                    </a:prstClr>
                  </a:gs>
                </a:gsLst>
                <a:lin ang="6000000" scaled="0"/>
                <a:tileRect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08D4A6-71E5-4560-8F17-2187AE233387}"/>
              </a:ext>
            </a:extLst>
          </p:cNvPr>
          <p:cNvSpPr txBox="1"/>
          <p:nvPr/>
        </p:nvSpPr>
        <p:spPr>
          <a:xfrm>
            <a:off x="317979" y="314112"/>
            <a:ext cx="3514994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fontAlgn="base" latinLnBrk="0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rgbClr val="1D2E4F"/>
              </a:buClr>
              <a:buSzPct val="90000"/>
              <a:defRPr sz="1500" b="1">
                <a:latin typeface="+mn-ea"/>
                <a:cs typeface="Tahoma" panose="020B0604030504040204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CC4"/>
              </a:buClr>
              <a:buSzPct val="100000"/>
            </a:pPr>
            <a:r>
              <a:rPr lang="en-US" altLang="ko-KR" sz="1200" b="0" spc="-5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※ </a:t>
            </a:r>
            <a:r>
              <a:rPr lang="ko-KR" altLang="en-US" sz="1200" b="0" spc="-5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</a:t>
            </a:r>
            <a:r>
              <a:rPr lang="ko-KR" altLang="en-US" sz="1200" b="0" spc="-5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계획안</a:t>
            </a:r>
            <a:endParaRPr lang="en-US" altLang="ko-KR" sz="1200" b="0" spc="-50" dirty="0">
              <a:ln>
                <a:solidFill>
                  <a:srgbClr val="FFFFFF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747016"/>
              </p:ext>
            </p:extLst>
          </p:nvPr>
        </p:nvGraphicFramePr>
        <p:xfrm>
          <a:off x="304914" y="651942"/>
          <a:ext cx="6030334" cy="8939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4154">
                  <a:extLst>
                    <a:ext uri="{9D8B030D-6E8A-4147-A177-3AD203B41FA5}">
                      <a16:colId xmlns:a16="http://schemas.microsoft.com/office/drawing/2014/main" val="2954857721"/>
                    </a:ext>
                  </a:extLst>
                </a:gridCol>
                <a:gridCol w="2482237">
                  <a:extLst>
                    <a:ext uri="{9D8B030D-6E8A-4147-A177-3AD203B41FA5}">
                      <a16:colId xmlns:a16="http://schemas.microsoft.com/office/drawing/2014/main" val="641231165"/>
                    </a:ext>
                  </a:extLst>
                </a:gridCol>
                <a:gridCol w="652366">
                  <a:extLst>
                    <a:ext uri="{9D8B030D-6E8A-4147-A177-3AD203B41FA5}">
                      <a16:colId xmlns:a16="http://schemas.microsoft.com/office/drawing/2014/main" val="3693128130"/>
                    </a:ext>
                  </a:extLst>
                </a:gridCol>
                <a:gridCol w="1911577">
                  <a:extLst>
                    <a:ext uri="{9D8B030D-6E8A-4147-A177-3AD203B41FA5}">
                      <a16:colId xmlns:a16="http://schemas.microsoft.com/office/drawing/2014/main" val="1177222659"/>
                    </a:ext>
                  </a:extLst>
                </a:gridCol>
              </a:tblGrid>
              <a:tr h="548127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50" b="1" kern="1200" spc="-110" baseline="0" dirty="0" err="1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프로젝트명</a:t>
                      </a:r>
                      <a:endParaRPr lang="ko-KR" altLang="en-US" sz="1250" b="1" kern="1200" spc="-110" baseline="0" dirty="0">
                        <a:ln>
                          <a:solidFill>
                            <a:srgbClr val="FFFF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1200" spc="-5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반도체 박막 두께 예측 </a:t>
                      </a:r>
                      <a:r>
                        <a:rPr lang="en-US" altLang="ko-KR" sz="1300" b="1" kern="1200" spc="-5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300" b="1" kern="1200" spc="-5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빅데이터 활용 서비스 구현 </a:t>
                      </a:r>
                      <a:endParaRPr lang="ko-KR" altLang="en-US" sz="1300" b="1" kern="1200" spc="-50" baseline="0" dirty="0">
                        <a:ln>
                          <a:solidFill>
                            <a:srgbClr val="FFFFFF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50" b="1" kern="1200" spc="-110" baseline="0" dirty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분야</a:t>
                      </a:r>
                    </a:p>
                  </a:txBody>
                  <a:tcPr marL="46800" marR="468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1200" spc="-5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인공지능 </a:t>
                      </a:r>
                      <a:r>
                        <a:rPr lang="en-US" altLang="ko-KR" sz="1300" b="1" kern="1200" spc="-5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300" b="1" kern="1200" spc="-5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서비스</a:t>
                      </a:r>
                      <a:endParaRPr lang="ko-KR" altLang="en-US" sz="1300" b="1" kern="1200" spc="-50" baseline="0" dirty="0">
                        <a:ln>
                          <a:solidFill>
                            <a:srgbClr val="FFFFFF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494389"/>
                  </a:ext>
                </a:extLst>
              </a:tr>
              <a:tr h="508977">
                <a:tc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50" b="1" kern="1200" spc="-110" baseline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소속</a:t>
                      </a:r>
                      <a:endParaRPr lang="en-US" altLang="ko-KR" sz="1250" b="1" kern="1200" spc="-110" baseline="0" dirty="0">
                        <a:ln>
                          <a:solidFill>
                            <a:srgbClr val="FFFF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18000" marB="18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1200" spc="-5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㈜시엠아이코리아 </a:t>
                      </a:r>
                      <a:endParaRPr lang="ko-KR" altLang="en-US" sz="1300" b="1" kern="1200" spc="-50" baseline="0" dirty="0">
                        <a:ln>
                          <a:solidFill>
                            <a:srgbClr val="FFFFFF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50" b="1" kern="1200" spc="-110" baseline="0" dirty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프로젝트 멘토</a:t>
                      </a:r>
                    </a:p>
                  </a:txBody>
                  <a:tcPr marL="46800" marR="468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5CC4"/>
                        </a:buClr>
                        <a:buSzPct val="100000"/>
                        <a:buFontTx/>
                        <a:buNone/>
                      </a:pPr>
                      <a:r>
                        <a:rPr lang="ko-KR" altLang="en-US" sz="1250" kern="1200" spc="-50" baseline="0" dirty="0" err="1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우준식</a:t>
                      </a:r>
                      <a:endParaRPr lang="ko-KR" altLang="en-US" sz="1250" kern="1200" spc="-50" baseline="0" dirty="0">
                        <a:ln>
                          <a:solidFill>
                            <a:srgbClr val="FFFFF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marL="46800" marR="468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087989"/>
                  </a:ext>
                </a:extLst>
              </a:tr>
              <a:tr h="717519">
                <a:tc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50" b="1" kern="1200" spc="-110" baseline="0" dirty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프로젝트</a:t>
                      </a:r>
                      <a:endParaRPr lang="en-US" altLang="ko-KR" sz="1250" b="1" kern="1200" spc="-110" baseline="0" dirty="0">
                        <a:ln>
                          <a:solidFill>
                            <a:srgbClr val="FFFF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50" b="1" kern="1200" spc="-110" baseline="0" dirty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목적</a:t>
                      </a:r>
                      <a:endParaRPr lang="en-US" altLang="ko-KR" sz="1250" b="1" kern="1200" spc="-110" baseline="0" dirty="0">
                        <a:ln>
                          <a:solidFill>
                            <a:srgbClr val="FFFF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18000" marB="18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263525" indent="-179388" latinLnBrk="1">
                        <a:spcBef>
                          <a:spcPts val="300"/>
                        </a:spcBef>
                        <a:buClr>
                          <a:srgbClr val="0069AA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50" kern="1200" spc="-5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반도체 박막 두께 예측 모델 구현</a:t>
                      </a:r>
                      <a:endParaRPr lang="en-US" altLang="ko-KR" sz="1250" kern="1200" spc="-50" baseline="0" dirty="0" smtClean="0">
                        <a:ln>
                          <a:solidFill>
                            <a:srgbClr val="FFFFF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Tahoma" panose="020B0604030504040204" pitchFamily="34" charset="0"/>
                      </a:endParaRPr>
                    </a:p>
                    <a:p>
                      <a:pPr marL="263525" indent="-179388" latinLnBrk="1">
                        <a:spcBef>
                          <a:spcPts val="300"/>
                        </a:spcBef>
                        <a:buClr>
                          <a:srgbClr val="0069AA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50" kern="1200" spc="-5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빅데이터 기반 실시간 분산 데이터 처리 시스템 구축 </a:t>
                      </a:r>
                      <a:endParaRPr lang="en-US" altLang="ko-KR" sz="1250" kern="1200" spc="-50" baseline="0" dirty="0" smtClean="0">
                        <a:ln>
                          <a:solidFill>
                            <a:srgbClr val="FFFFF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Tahoma" panose="020B0604030504040204" pitchFamily="34" charset="0"/>
                      </a:endParaRPr>
                    </a:p>
                    <a:p>
                      <a:pPr marL="263525" indent="-179388" latinLnBrk="1">
                        <a:spcBef>
                          <a:spcPts val="300"/>
                        </a:spcBef>
                        <a:buClr>
                          <a:srgbClr val="0069AA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50" kern="1200" spc="-5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데이터 수집</a:t>
                      </a:r>
                      <a:r>
                        <a:rPr lang="en-US" altLang="ko-KR" sz="1250" kern="1200" spc="-5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,</a:t>
                      </a:r>
                      <a:r>
                        <a:rPr lang="ko-KR" altLang="en-US" sz="1250" kern="1200" spc="-5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처리</a:t>
                      </a:r>
                      <a:r>
                        <a:rPr lang="en-US" altLang="ko-KR" sz="1250" kern="1200" spc="-5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,</a:t>
                      </a:r>
                      <a:r>
                        <a:rPr lang="ko-KR" altLang="en-US" sz="1250" kern="1200" spc="-5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분석을 위한 웹 모니터링 시스템 구현</a:t>
                      </a:r>
                      <a:endParaRPr lang="en-US" altLang="ko-KR" sz="1250" kern="1200" spc="-50" baseline="0" dirty="0">
                        <a:ln>
                          <a:solidFill>
                            <a:srgbClr val="FFFFF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marL="46800" marR="468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46800" marR="468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589508"/>
                  </a:ext>
                </a:extLst>
              </a:tr>
              <a:tr h="4716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50" b="1" kern="1200" spc="-110" baseline="0" dirty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프로젝트</a:t>
                      </a:r>
                      <a:endParaRPr lang="en-US" altLang="ko-KR" sz="1250" b="1" kern="1200" spc="-110" baseline="0" dirty="0">
                        <a:ln>
                          <a:solidFill>
                            <a:srgbClr val="FFFF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250" b="1" kern="1200" spc="-110" baseline="0" dirty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수행내용</a:t>
                      </a:r>
                    </a:p>
                  </a:txBody>
                  <a:tcPr marL="46800" marR="46800" marT="18000" marB="18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263525" indent="-179388" algn="l" defTabSz="685800" rtl="0" eaLnBrk="1" latinLnBrk="1" hangingPunct="1">
                        <a:spcBef>
                          <a:spcPts val="300"/>
                        </a:spcBef>
                        <a:buClr>
                          <a:srgbClr val="0069AA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50" kern="1200" spc="-5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반도체 </a:t>
                      </a:r>
                      <a:r>
                        <a:rPr lang="en-US" altLang="ko-KR" sz="1250" kern="1200" spc="-5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8</a:t>
                      </a:r>
                      <a:r>
                        <a:rPr lang="ko-KR" altLang="en-US" sz="1250" kern="1200" spc="-5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대 공정 지식 및 </a:t>
                      </a:r>
                      <a:r>
                        <a:rPr lang="en-US" altLang="ko-KR" sz="1250" kern="1200" spc="-50" baseline="0" dirty="0" err="1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IoT</a:t>
                      </a:r>
                      <a:r>
                        <a:rPr lang="en-US" altLang="ko-KR" sz="1250" kern="1200" spc="-5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 </a:t>
                      </a:r>
                      <a:r>
                        <a:rPr lang="ko-KR" altLang="en-US" sz="1250" kern="1200" spc="-50" baseline="0" dirty="0" err="1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센서데이터</a:t>
                      </a:r>
                      <a:r>
                        <a:rPr lang="ko-KR" altLang="en-US" sz="1250" kern="1200" spc="-5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 이해</a:t>
                      </a:r>
                      <a:endParaRPr lang="en-US" altLang="ko-KR" sz="1250" kern="1200" spc="-50" baseline="0" dirty="0" smtClean="0">
                        <a:ln>
                          <a:solidFill>
                            <a:srgbClr val="FFFFF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Tahoma" panose="020B0604030504040204" pitchFamily="34" charset="0"/>
                      </a:endParaRPr>
                    </a:p>
                    <a:p>
                      <a:pPr marL="263525" indent="-179388" algn="l" defTabSz="685800" rtl="0" eaLnBrk="1" latinLnBrk="1" hangingPunct="1">
                        <a:spcBef>
                          <a:spcPts val="300"/>
                        </a:spcBef>
                        <a:buClr>
                          <a:srgbClr val="0069AA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50" kern="1200" spc="-5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반도체 박막 데이터 특성 데이터 탐색</a:t>
                      </a:r>
                      <a:endParaRPr lang="en-US" altLang="ko-KR" sz="1250" kern="1200" spc="-50" baseline="0" dirty="0" smtClean="0">
                        <a:ln>
                          <a:solidFill>
                            <a:srgbClr val="FFFFF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Tahoma" panose="020B0604030504040204" pitchFamily="34" charset="0"/>
                      </a:endParaRPr>
                    </a:p>
                    <a:p>
                      <a:pPr marL="263525" indent="-179388" algn="l" defTabSz="685800" rtl="0" eaLnBrk="1" latinLnBrk="1" hangingPunct="1">
                        <a:spcBef>
                          <a:spcPts val="300"/>
                        </a:spcBef>
                        <a:buClr>
                          <a:srgbClr val="0069AA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50" kern="1200" spc="-5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실시간 데이터 분석을 위한 </a:t>
                      </a:r>
                      <a:r>
                        <a:rPr lang="ko-KR" altLang="en-US" sz="1250" kern="1200" spc="-50" baseline="0" dirty="0" err="1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아키텍쳐</a:t>
                      </a:r>
                      <a:r>
                        <a:rPr lang="ko-KR" altLang="en-US" sz="1250" kern="1200" spc="-5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 설계</a:t>
                      </a:r>
                      <a:endParaRPr lang="en-US" altLang="ko-KR" sz="1250" kern="1200" spc="-50" baseline="0" dirty="0" smtClean="0">
                        <a:ln>
                          <a:solidFill>
                            <a:srgbClr val="FFFFF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Tahoma" panose="020B0604030504040204" pitchFamily="34" charset="0"/>
                      </a:endParaRPr>
                    </a:p>
                    <a:p>
                      <a:pPr marL="263525" indent="-179388" algn="l" defTabSz="685800" rtl="0" eaLnBrk="1" latinLnBrk="1" hangingPunct="1">
                        <a:spcBef>
                          <a:spcPts val="300"/>
                        </a:spcBef>
                        <a:buClr>
                          <a:srgbClr val="0069AA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250" kern="1200" spc="-5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Google </a:t>
                      </a:r>
                      <a:r>
                        <a:rPr lang="en-US" altLang="ko-KR" sz="1250" kern="1200" spc="-50" baseline="0" dirty="0" err="1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Colab</a:t>
                      </a:r>
                      <a:r>
                        <a:rPr lang="en-US" altLang="ko-KR" sz="1250" kern="1200" spc="-5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, AWS, </a:t>
                      </a:r>
                      <a:r>
                        <a:rPr lang="ko-KR" altLang="en-US" sz="1250" kern="1200" spc="-5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빅데이터센터 </a:t>
                      </a:r>
                      <a:r>
                        <a:rPr lang="ko-KR" altLang="en-US" sz="1250" kern="1200" spc="-50" baseline="0" dirty="0" err="1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딥러닝</a:t>
                      </a:r>
                      <a:r>
                        <a:rPr lang="ko-KR" altLang="en-US" sz="1250" kern="1200" spc="-5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 </a:t>
                      </a:r>
                      <a:r>
                        <a:rPr lang="ko-KR" altLang="en-US" sz="1250" kern="1200" spc="-50" baseline="0" dirty="0" err="1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서버등</a:t>
                      </a:r>
                      <a:r>
                        <a:rPr lang="ko-KR" altLang="en-US" sz="1250" kern="1200" spc="-5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1250" kern="1200" spc="-5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GPU </a:t>
                      </a:r>
                      <a:r>
                        <a:rPr lang="ko-KR" altLang="en-US" sz="1250" kern="1200" spc="-5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환경 벤치마킹</a:t>
                      </a:r>
                      <a:endParaRPr lang="en-US" altLang="ko-KR" sz="1250" kern="1200" spc="-50" baseline="0" dirty="0" smtClean="0">
                        <a:ln>
                          <a:solidFill>
                            <a:srgbClr val="FFFFF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Tahoma" panose="020B0604030504040204" pitchFamily="34" charset="0"/>
                      </a:endParaRPr>
                    </a:p>
                    <a:p>
                      <a:pPr marL="263525" indent="-179388" algn="l" defTabSz="685800" rtl="0" eaLnBrk="1" latinLnBrk="1" hangingPunct="1">
                        <a:spcBef>
                          <a:spcPts val="300"/>
                        </a:spcBef>
                        <a:buClr>
                          <a:srgbClr val="0069AA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50" kern="1200" spc="-50" baseline="0" dirty="0" err="1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딥러닝</a:t>
                      </a:r>
                      <a:r>
                        <a:rPr lang="ko-KR" altLang="en-US" sz="1250" kern="1200" spc="-5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 라이브러리 </a:t>
                      </a:r>
                      <a:r>
                        <a:rPr lang="en-US" altLang="ko-KR" sz="1250" kern="1200" spc="-50" baseline="0" dirty="0" err="1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Pytorch</a:t>
                      </a:r>
                      <a:r>
                        <a:rPr lang="en-US" altLang="ko-KR" sz="1250" kern="1200" spc="-5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altLang="ko-KR" sz="1250" kern="1200" spc="-50" baseline="0" dirty="0" err="1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Tensorflow</a:t>
                      </a:r>
                      <a:r>
                        <a:rPr lang="en-US" altLang="ko-KR" sz="1250" kern="1200" spc="-5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 </a:t>
                      </a:r>
                      <a:r>
                        <a:rPr lang="ko-KR" altLang="en-US" sz="1250" kern="1200" spc="-5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활용한 모델 개발</a:t>
                      </a:r>
                      <a:endParaRPr lang="en-US" altLang="ko-KR" sz="1250" kern="1200" spc="-50" baseline="0" dirty="0" smtClean="0">
                        <a:ln>
                          <a:solidFill>
                            <a:srgbClr val="FFFFF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Tahoma" panose="020B0604030504040204" pitchFamily="34" charset="0"/>
                      </a:endParaRPr>
                    </a:p>
                    <a:p>
                      <a:pPr marL="263525" indent="-179388" algn="l" defTabSz="685800" rtl="0" eaLnBrk="1" latinLnBrk="1" hangingPunct="1">
                        <a:spcBef>
                          <a:spcPts val="300"/>
                        </a:spcBef>
                        <a:buClr>
                          <a:srgbClr val="0069AA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250" kern="1200" spc="-5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Docker </a:t>
                      </a:r>
                      <a:r>
                        <a:rPr lang="ko-KR" altLang="en-US" sz="1250" kern="1200" spc="-5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기반 데이터분석 인프라 구축</a:t>
                      </a:r>
                      <a:endParaRPr lang="en-US" altLang="ko-KR" sz="1250" kern="1200" spc="-50" baseline="0" dirty="0" smtClean="0">
                        <a:ln>
                          <a:solidFill>
                            <a:srgbClr val="FFFFF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Tahoma" panose="020B0604030504040204" pitchFamily="34" charset="0"/>
                      </a:endParaRPr>
                    </a:p>
                    <a:p>
                      <a:pPr marL="263525" indent="-179388" algn="l" defTabSz="685800" rtl="0" eaLnBrk="1" latinLnBrk="1" hangingPunct="1">
                        <a:spcBef>
                          <a:spcPts val="300"/>
                        </a:spcBef>
                        <a:buClr>
                          <a:srgbClr val="0069AA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250" kern="1200" spc="-5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Python Django </a:t>
                      </a:r>
                      <a:r>
                        <a:rPr lang="ko-KR" altLang="en-US" sz="1250" kern="1200" spc="-5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기반 웹 모니터링 구현 </a:t>
                      </a:r>
                      <a:endParaRPr lang="en-US" altLang="ko-KR" sz="1250" kern="1200" spc="-50" baseline="0" dirty="0" smtClean="0">
                        <a:ln>
                          <a:solidFill>
                            <a:srgbClr val="FFFFF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Tahoma" panose="020B0604030504040204" pitchFamily="34" charset="0"/>
                      </a:endParaRPr>
                    </a:p>
                    <a:p>
                      <a:pPr marL="263525" indent="-179388" algn="l" defTabSz="685800" rtl="0" eaLnBrk="1" latinLnBrk="1" hangingPunct="1">
                        <a:spcBef>
                          <a:spcPts val="300"/>
                        </a:spcBef>
                        <a:buClr>
                          <a:srgbClr val="0069AA"/>
                        </a:buClr>
                        <a:buFont typeface="Wingdings" panose="05000000000000000000" pitchFamily="2" charset="2"/>
                        <a:buChar char="§"/>
                      </a:pPr>
                      <a:endParaRPr lang="en-US" altLang="ko-KR" sz="1250" kern="1200" spc="-50" baseline="0" dirty="0" smtClean="0">
                        <a:ln>
                          <a:solidFill>
                            <a:srgbClr val="FFFFF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Tahoma" panose="020B0604030504040204" pitchFamily="34" charset="0"/>
                      </a:endParaRPr>
                    </a:p>
                    <a:p>
                      <a:pPr marL="263525" indent="-179388" algn="l" defTabSz="685800" rtl="0" eaLnBrk="1" latinLnBrk="1" hangingPunct="1">
                        <a:spcBef>
                          <a:spcPts val="300"/>
                        </a:spcBef>
                        <a:buClr>
                          <a:srgbClr val="0069AA"/>
                        </a:buClr>
                        <a:buFont typeface="Wingdings" panose="05000000000000000000" pitchFamily="2" charset="2"/>
                        <a:buChar char="§"/>
                      </a:pPr>
                      <a:endParaRPr lang="en-US" altLang="ko-KR" sz="1250" kern="1200" spc="-50" baseline="0" dirty="0">
                        <a:ln>
                          <a:solidFill>
                            <a:srgbClr val="FFFFF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marL="46800" marR="468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46800" marR="468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46800" marR="468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933257"/>
                  </a:ext>
                </a:extLst>
              </a:tr>
              <a:tr h="6631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50" b="1" kern="1200" spc="-110" baseline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사용기술</a:t>
                      </a:r>
                    </a:p>
                  </a:txBody>
                  <a:tcPr marL="46800" marR="46800" marT="18000" marB="18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263525" indent="-179388" latinLnBrk="1">
                        <a:spcBef>
                          <a:spcPts val="300"/>
                        </a:spcBef>
                        <a:buClr>
                          <a:srgbClr val="0069AA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50" kern="1200" spc="-10" baseline="0" dirty="0" err="1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딥러닝</a:t>
                      </a:r>
                      <a:r>
                        <a:rPr lang="ko-KR" altLang="en-US" sz="1250" kern="1200" spc="-1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 알고리즘 </a:t>
                      </a:r>
                      <a:r>
                        <a:rPr lang="en-US" altLang="ko-KR" sz="1250" kern="1200" spc="-1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(</a:t>
                      </a:r>
                      <a:r>
                        <a:rPr lang="en-US" altLang="ko-KR" sz="1250" kern="1200" spc="-10" baseline="0" dirty="0" err="1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Tensorflow</a:t>
                      </a:r>
                      <a:r>
                        <a:rPr lang="en-US" altLang="ko-KR" sz="1250" kern="1200" spc="-1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 2.0, </a:t>
                      </a:r>
                      <a:r>
                        <a:rPr lang="en-US" altLang="ko-KR" sz="1250" kern="1200" spc="-10" baseline="0" dirty="0" err="1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Pytorch</a:t>
                      </a:r>
                      <a:r>
                        <a:rPr lang="en-US" altLang="ko-KR" sz="1250" kern="1200" spc="-1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1250" kern="1200" spc="-1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1.5.0)</a:t>
                      </a:r>
                      <a:endParaRPr lang="en-US" altLang="ko-KR" sz="1250" kern="1200" spc="-10" baseline="0" dirty="0" smtClean="0">
                        <a:ln>
                          <a:solidFill>
                            <a:srgbClr val="FFFFF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Tahoma" panose="020B0604030504040204" pitchFamily="34" charset="0"/>
                      </a:endParaRPr>
                    </a:p>
                    <a:p>
                      <a:pPr marL="263525" indent="-179388" latinLnBrk="1">
                        <a:spcBef>
                          <a:spcPts val="300"/>
                        </a:spcBef>
                        <a:buClr>
                          <a:srgbClr val="0069AA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250" kern="1200" spc="-1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Python 3.7, Django (Anaconda, </a:t>
                      </a:r>
                      <a:r>
                        <a:rPr lang="en-US" altLang="ko-KR" sz="1250" kern="1200" spc="-10" baseline="0" dirty="0" err="1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Jupyter</a:t>
                      </a:r>
                      <a:r>
                        <a:rPr lang="en-US" altLang="ko-KR" sz="1250" kern="1200" spc="-1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 Notebook )</a:t>
                      </a:r>
                    </a:p>
                    <a:p>
                      <a:pPr marL="263525" marR="0" indent="-179388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69AA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250" kern="1200" spc="-1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Docker, </a:t>
                      </a:r>
                      <a:r>
                        <a:rPr lang="en-US" altLang="ko-KR" sz="1250" kern="1200" spc="-1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Linux(ubuntu16.04) </a:t>
                      </a:r>
                      <a:r>
                        <a:rPr lang="en-US" altLang="ko-KR" sz="1250" kern="1200" spc="-1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altLang="ko-KR" sz="1250" kern="1200" spc="-10" baseline="0" dirty="0" err="1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MariaDB</a:t>
                      </a:r>
                      <a:r>
                        <a:rPr lang="en-US" altLang="ko-KR" sz="1250" kern="1200" spc="-1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,  </a:t>
                      </a:r>
                      <a:r>
                        <a:rPr lang="en-US" altLang="ko-KR" sz="1250" kern="1200" spc="-1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Hadoop(2.8.5), Hive(2.3.7)</a:t>
                      </a:r>
                      <a:endParaRPr lang="en-US" altLang="ko-KR" sz="1250" kern="1200" spc="-10" baseline="0" dirty="0">
                        <a:ln>
                          <a:solidFill>
                            <a:srgbClr val="FFFFF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marL="46800" marR="468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46800" marR="468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46800" marR="468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312842"/>
                  </a:ext>
                </a:extLst>
              </a:tr>
              <a:tr h="708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50" b="1" kern="1200" spc="-110" baseline="0" dirty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기대효과</a:t>
                      </a:r>
                    </a:p>
                  </a:txBody>
                  <a:tcPr marL="46800" marR="46800" marT="18000" marB="18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263525" indent="-179388" latinLnBrk="1">
                        <a:spcBef>
                          <a:spcPts val="300"/>
                        </a:spcBef>
                        <a:buClr>
                          <a:srgbClr val="0069AA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50" kern="1200" spc="-5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실시간 데이터</a:t>
                      </a:r>
                      <a:r>
                        <a:rPr lang="en-US" altLang="ko-KR" sz="1250" kern="1200" spc="-5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(</a:t>
                      </a:r>
                      <a:r>
                        <a:rPr lang="en-US" altLang="ko-KR" sz="1250" kern="1200" spc="-50" baseline="0" dirty="0" err="1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IoT</a:t>
                      </a:r>
                      <a:r>
                        <a:rPr lang="en-US" altLang="ko-KR" sz="1250" kern="1200" spc="-5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ko-KR" altLang="en-US" sz="1250" kern="1200" spc="-5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센서데이터등</a:t>
                      </a:r>
                      <a:r>
                        <a:rPr lang="en-US" altLang="ko-KR" sz="1250" kern="1200" spc="-5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) </a:t>
                      </a:r>
                      <a:r>
                        <a:rPr lang="ko-KR" altLang="en-US" sz="1250" kern="1200" spc="-5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처리 데이터 분석 시스템  흐름에 대한 이해</a:t>
                      </a:r>
                      <a:endParaRPr lang="en-US" altLang="ko-KR" sz="1250" kern="1200" spc="-50" baseline="0" dirty="0" smtClean="0">
                        <a:ln>
                          <a:solidFill>
                            <a:srgbClr val="FFFFF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Tahoma" panose="020B0604030504040204" pitchFamily="34" charset="0"/>
                      </a:endParaRPr>
                    </a:p>
                    <a:p>
                      <a:pPr marL="263525" indent="-179388" latinLnBrk="1">
                        <a:spcBef>
                          <a:spcPts val="300"/>
                        </a:spcBef>
                        <a:buClr>
                          <a:srgbClr val="0069AA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50" kern="1200" spc="-5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데이터 수집</a:t>
                      </a:r>
                      <a:r>
                        <a:rPr lang="en-US" altLang="ko-KR" sz="1250" kern="1200" spc="-5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,</a:t>
                      </a:r>
                      <a:r>
                        <a:rPr lang="ko-KR" altLang="en-US" sz="1250" kern="1200" spc="-5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처리</a:t>
                      </a:r>
                      <a:r>
                        <a:rPr lang="en-US" altLang="ko-KR" sz="1250" kern="1200" spc="-5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,</a:t>
                      </a:r>
                      <a:r>
                        <a:rPr lang="ko-KR" altLang="en-US" sz="1250" kern="1200" spc="-5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저장</a:t>
                      </a:r>
                      <a:r>
                        <a:rPr lang="en-US" altLang="ko-KR" sz="1250" kern="1200" spc="-5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,</a:t>
                      </a:r>
                      <a:r>
                        <a:rPr lang="ko-KR" altLang="en-US" sz="1250" kern="1200" spc="-5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분석 등 데이터 파이프라인 </a:t>
                      </a:r>
                      <a:r>
                        <a:rPr lang="ko-KR" altLang="en-US" sz="1250" kern="1200" spc="-50" baseline="0" dirty="0" err="1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구축시</a:t>
                      </a:r>
                      <a:r>
                        <a:rPr lang="ko-KR" altLang="en-US" sz="1250" kern="1200" spc="-5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 필요한 요소기술 지식과 경험  축적   </a:t>
                      </a:r>
                      <a:endParaRPr lang="en-US" altLang="ko-KR" sz="1250" kern="1200" spc="-50" baseline="0" dirty="0" smtClean="0">
                        <a:ln>
                          <a:solidFill>
                            <a:srgbClr val="FFFFF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Tahoma" panose="020B0604030504040204" pitchFamily="34" charset="0"/>
                      </a:endParaRPr>
                    </a:p>
                    <a:p>
                      <a:pPr marL="263525" indent="-179388" latinLnBrk="1">
                        <a:spcBef>
                          <a:spcPts val="300"/>
                        </a:spcBef>
                        <a:buClr>
                          <a:srgbClr val="0069AA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50" kern="1200" spc="-5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스마트팩토리</a:t>
                      </a:r>
                      <a:r>
                        <a:rPr lang="en-US" altLang="ko-KR" sz="1250" kern="1200" spc="-5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ko-KR" altLang="en-US" sz="1250" kern="1200" spc="-5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스마트시티등에 활용 가능한 분석 기술 습득 </a:t>
                      </a:r>
                      <a:endParaRPr lang="en-US" altLang="ko-KR" sz="1250" kern="1200" spc="-50" baseline="0" dirty="0">
                        <a:ln>
                          <a:solidFill>
                            <a:srgbClr val="FFFFF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marL="46800" marR="468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46800" marR="468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839018"/>
                  </a:ext>
                </a:extLst>
              </a:tr>
              <a:tr h="700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50" b="1" kern="1200" spc="-11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기타</a:t>
                      </a:r>
                      <a:endParaRPr lang="ko-KR" altLang="en-US" sz="1250" b="1" kern="1200" spc="-110" baseline="0" dirty="0">
                        <a:ln>
                          <a:solidFill>
                            <a:srgbClr val="FFFF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18000" marB="18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263525" indent="-179388" latinLnBrk="1">
                        <a:spcBef>
                          <a:spcPts val="300"/>
                        </a:spcBef>
                        <a:buClr>
                          <a:srgbClr val="0069AA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50" kern="1200" spc="-5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향후 </a:t>
                      </a:r>
                      <a:r>
                        <a:rPr lang="en-US" altLang="ko-KR" sz="1250" kern="1200" spc="-50" baseline="0" dirty="0" err="1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IoT</a:t>
                      </a:r>
                      <a:r>
                        <a:rPr lang="ko-KR" altLang="en-US" sz="1250" kern="1200" spc="-50" baseline="0" dirty="0" smtClean="0">
                          <a:ln>
                            <a:solidFill>
                              <a:srgbClr val="FFFFF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기반 실시간 데이터 처리를 위한 다양한 업무환경 경험 필요</a:t>
                      </a:r>
                      <a:endParaRPr lang="en-US" altLang="ko-KR" sz="1250" kern="1200" spc="-50" baseline="0" dirty="0" smtClean="0">
                        <a:ln>
                          <a:solidFill>
                            <a:srgbClr val="FFFFF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marL="46800" marR="468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659666"/>
                  </a:ext>
                </a:extLst>
              </a:tr>
            </a:tbl>
          </a:graphicData>
        </a:graphic>
      </p:graphicFrame>
      <p:sp>
        <p:nvSpPr>
          <p:cNvPr id="9" name="모서리가 둥근 직사각형 8"/>
          <p:cNvSpPr/>
          <p:nvPr/>
        </p:nvSpPr>
        <p:spPr>
          <a:xfrm>
            <a:off x="1448284" y="4141694"/>
            <a:ext cx="872294" cy="164783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 smtClean="0">
                <a:solidFill>
                  <a:schemeClr val="tx1"/>
                </a:solidFill>
              </a:rPr>
              <a:t>프로젝트 범위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284" y="4306477"/>
            <a:ext cx="4886964" cy="263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559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p">
      <a:majorFont>
        <a:latin typeface="KoPub돋움체 Bold"/>
        <a:ea typeface="KoPub돋움체 Bold"/>
        <a:cs typeface=""/>
      </a:majorFont>
      <a:minorFont>
        <a:latin typeface="KoPub돋움체 Medium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AEAEA"/>
        </a:solidFill>
        <a:ln w="12700" cap="flat" cmpd="sng" algn="ctr">
          <a:noFill/>
          <a:prstDash val="solid"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  <a:scene3d>
          <a:camera prst="orthographicFront"/>
          <a:lightRig rig="threePt" dir="t"/>
        </a:scene3d>
        <a:sp3d>
          <a:bevelT w="0"/>
          <a:bevelB w="0" h="0"/>
          <a:contourClr>
            <a:schemeClr val="bg1"/>
          </a:contourClr>
        </a:sp3d>
      </a:bodyPr>
      <a:lstStyle>
        <a:defPPr algn="ctr" fontAlgn="base">
          <a:spcBef>
            <a:spcPct val="0"/>
          </a:spcBef>
          <a:spcAft>
            <a:spcPct val="0"/>
          </a:spcAft>
          <a:defRPr kumimoji="1" sz="1500" dirty="0">
            <a:solidFill>
              <a:prstClr val="black"/>
            </a:solidFill>
            <a:latin typeface="KoPub돋움체 Bold" pitchFamily="18" charset="-127"/>
            <a:ea typeface="KoPub돋움체 Bold" pitchFamily="18" charset="-127"/>
            <a:cs typeface="굴림" pitchFamily="50" charset="-127"/>
          </a:defRPr>
        </a:defPPr>
      </a:lstStyle>
    </a:spDef>
  </a:objectDefaults>
  <a:extraClrSchemeLst/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p">
      <a:majorFont>
        <a:latin typeface="KoPub돋움체 Bold"/>
        <a:ea typeface="KoPub돋움체 Bold"/>
        <a:cs typeface=""/>
      </a:majorFont>
      <a:minorFont>
        <a:latin typeface="KoPub돋움체 Medium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AEAEA"/>
        </a:solidFill>
        <a:ln w="12700" cap="flat" cmpd="sng" algn="ctr">
          <a:noFill/>
          <a:prstDash val="solid"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  <a:scene3d>
          <a:camera prst="orthographicFront"/>
          <a:lightRig rig="threePt" dir="t"/>
        </a:scene3d>
        <a:sp3d>
          <a:bevelT w="0"/>
          <a:bevelB w="0" h="0"/>
          <a:contourClr>
            <a:schemeClr val="bg1"/>
          </a:contourClr>
        </a:sp3d>
      </a:bodyPr>
      <a:lstStyle>
        <a:defPPr algn="ctr" fontAlgn="base">
          <a:spcBef>
            <a:spcPct val="0"/>
          </a:spcBef>
          <a:spcAft>
            <a:spcPct val="0"/>
          </a:spcAft>
          <a:defRPr kumimoji="1" sz="1500" dirty="0">
            <a:solidFill>
              <a:prstClr val="black"/>
            </a:solidFill>
            <a:latin typeface="KoPub돋움체 Bold" pitchFamily="18" charset="-127"/>
            <a:ea typeface="KoPub돋움체 Bold" pitchFamily="18" charset="-127"/>
            <a:cs typeface="굴림" pitchFamily="50" charset="-127"/>
          </a:defRPr>
        </a:defPPr>
      </a:lstStyle>
    </a:spDef>
  </a:objectDefaults>
  <a:extraClrSchemeLst/>
</a:theme>
</file>

<file path=ppt/theme/theme4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p">
      <a:majorFont>
        <a:latin typeface="KoPub돋움체 Bold"/>
        <a:ea typeface="KoPub돋움체 Bold"/>
        <a:cs typeface=""/>
      </a:majorFont>
      <a:minorFont>
        <a:latin typeface="KoPub돋움체 Medium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AEAEA"/>
        </a:solidFill>
        <a:ln w="12700" cap="flat" cmpd="sng" algn="ctr">
          <a:noFill/>
          <a:prstDash val="solid"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  <a:scene3d>
          <a:camera prst="orthographicFront"/>
          <a:lightRig rig="threePt" dir="t"/>
        </a:scene3d>
        <a:sp3d>
          <a:bevelT w="0"/>
          <a:bevelB w="0" h="0"/>
          <a:contourClr>
            <a:schemeClr val="bg1"/>
          </a:contourClr>
        </a:sp3d>
      </a:bodyPr>
      <a:lstStyle>
        <a:defPPr algn="ctr" fontAlgn="base">
          <a:spcBef>
            <a:spcPct val="0"/>
          </a:spcBef>
          <a:spcAft>
            <a:spcPct val="0"/>
          </a:spcAft>
          <a:defRPr kumimoji="1" sz="1500" dirty="0">
            <a:solidFill>
              <a:prstClr val="black"/>
            </a:solidFill>
            <a:latin typeface="KoPub돋움체 Bold" pitchFamily="18" charset="-127"/>
            <a:ea typeface="KoPub돋움체 Bold" pitchFamily="18" charset="-127"/>
            <a:cs typeface="굴림" pitchFamily="50" charset="-127"/>
          </a:defRPr>
        </a:defPPr>
      </a:lstStyle>
    </a:spDef>
  </a:objectDefaults>
  <a:extraClrSchemeLst/>
</a:theme>
</file>

<file path=ppt/theme/theme5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p">
      <a:majorFont>
        <a:latin typeface="KoPub돋움체 Bold"/>
        <a:ea typeface="KoPub돋움체 Bold"/>
        <a:cs typeface=""/>
      </a:majorFont>
      <a:minorFont>
        <a:latin typeface="KoPub돋움체 Medium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AEAEA"/>
        </a:solidFill>
        <a:ln w="12700" cap="flat" cmpd="sng" algn="ctr">
          <a:noFill/>
          <a:prstDash val="solid"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  <a:scene3d>
          <a:camera prst="orthographicFront"/>
          <a:lightRig rig="threePt" dir="t"/>
        </a:scene3d>
        <a:sp3d>
          <a:bevelT w="0"/>
          <a:bevelB w="0" h="0"/>
          <a:contourClr>
            <a:schemeClr val="bg1"/>
          </a:contourClr>
        </a:sp3d>
      </a:bodyPr>
      <a:lstStyle>
        <a:defPPr algn="ctr" fontAlgn="base">
          <a:spcBef>
            <a:spcPct val="0"/>
          </a:spcBef>
          <a:spcAft>
            <a:spcPct val="0"/>
          </a:spcAft>
          <a:defRPr kumimoji="1" sz="1500" dirty="0">
            <a:solidFill>
              <a:prstClr val="black"/>
            </a:solidFill>
            <a:latin typeface="KoPub돋움체 Bold" pitchFamily="18" charset="-127"/>
            <a:ea typeface="KoPub돋움체 Bold" pitchFamily="18" charset="-127"/>
            <a:cs typeface="굴림" pitchFamily="50" charset="-127"/>
          </a:defRPr>
        </a:defPPr>
      </a:lstStyle>
    </a:spDef>
  </a:objectDefaults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1500</TotalTime>
  <Words>188</Words>
  <Application>Microsoft Office PowerPoint</Application>
  <PresentationFormat>A4 용지(210x297mm)</PresentationFormat>
  <Paragraphs>34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</vt:i4>
      </vt:variant>
    </vt:vector>
  </HeadingPairs>
  <TitlesOfParts>
    <vt:vector size="16" baseType="lpstr">
      <vt:lpstr>KoPub돋움체 Bold</vt:lpstr>
      <vt:lpstr>KoPub돋움체 Medium</vt:lpstr>
      <vt:lpstr>나눔스퀘어 Bold</vt:lpstr>
      <vt:lpstr>맑은 고딕</vt:lpstr>
      <vt:lpstr>함초롬바탕</vt:lpstr>
      <vt:lpstr>Arial</vt:lpstr>
      <vt:lpstr>Calibri</vt:lpstr>
      <vt:lpstr>Calibri Light</vt:lpstr>
      <vt:lpstr>Tahoma</vt:lpstr>
      <vt:lpstr>Wingdings</vt:lpstr>
      <vt:lpstr>Office 테마</vt:lpstr>
      <vt:lpstr>1_Office 테마</vt:lpstr>
      <vt:lpstr>2_Office 테마</vt:lpstr>
      <vt:lpstr>3_Office 테마</vt:lpstr>
      <vt:lpstr>4_Office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지은</dc:creator>
  <cp:lastModifiedBy>JOONSIK WOO</cp:lastModifiedBy>
  <cp:revision>83</cp:revision>
  <dcterms:created xsi:type="dcterms:W3CDTF">2019-08-06T10:46:05Z</dcterms:created>
  <dcterms:modified xsi:type="dcterms:W3CDTF">2020-05-16T06:29:40Z</dcterms:modified>
</cp:coreProperties>
</file>