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6" r:id="rId5"/>
    <p:sldId id="267" r:id="rId6"/>
    <p:sldId id="271" r:id="rId7"/>
    <p:sldId id="272" r:id="rId8"/>
    <p:sldId id="273" r:id="rId9"/>
    <p:sldId id="274" r:id="rId10"/>
    <p:sldId id="276" r:id="rId11"/>
    <p:sldId id="277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4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4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67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49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06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94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78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7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3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08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8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65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lotly.com/python/reference/layout/#layout-tit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lotly.com/python/reference/pi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4255083" y="743665"/>
            <a:ext cx="4517442" cy="5210777"/>
          </a:xfrm>
          <a:custGeom>
            <a:avLst/>
            <a:gdLst>
              <a:gd name="connsiteX0" fmla="*/ 69372 w 3376749"/>
              <a:gd name="connsiteY0" fmla="*/ 3518779 h 3895011"/>
              <a:gd name="connsiteX1" fmla="*/ 138744 w 3376749"/>
              <a:gd name="connsiteY1" fmla="*/ 3588150 h 3895011"/>
              <a:gd name="connsiteX2" fmla="*/ 69372 w 3376749"/>
              <a:gd name="connsiteY2" fmla="*/ 3657522 h 3895011"/>
              <a:gd name="connsiteX3" fmla="*/ 1 w 3376749"/>
              <a:gd name="connsiteY3" fmla="*/ 3588150 h 3895011"/>
              <a:gd name="connsiteX4" fmla="*/ 69372 w 3376749"/>
              <a:gd name="connsiteY4" fmla="*/ 3518779 h 3895011"/>
              <a:gd name="connsiteX5" fmla="*/ 2771532 w 3376749"/>
              <a:gd name="connsiteY5" fmla="*/ 3464978 h 3895011"/>
              <a:gd name="connsiteX6" fmla="*/ 2840904 w 3376749"/>
              <a:gd name="connsiteY6" fmla="*/ 3534350 h 3895011"/>
              <a:gd name="connsiteX7" fmla="*/ 2771532 w 3376749"/>
              <a:gd name="connsiteY7" fmla="*/ 3603721 h 3895011"/>
              <a:gd name="connsiteX8" fmla="*/ 2702161 w 3376749"/>
              <a:gd name="connsiteY8" fmla="*/ 3534350 h 3895011"/>
              <a:gd name="connsiteX9" fmla="*/ 2771532 w 3376749"/>
              <a:gd name="connsiteY9" fmla="*/ 3464978 h 3895011"/>
              <a:gd name="connsiteX10" fmla="*/ 2205037 w 3376749"/>
              <a:gd name="connsiteY10" fmla="*/ 3452319 h 3895011"/>
              <a:gd name="connsiteX11" fmla="*/ 2401000 w 3376749"/>
              <a:gd name="connsiteY11" fmla="*/ 3573910 h 3895011"/>
              <a:gd name="connsiteX12" fmla="*/ 2205037 w 3376749"/>
              <a:gd name="connsiteY12" fmla="*/ 3695501 h 3895011"/>
              <a:gd name="connsiteX13" fmla="*/ 2009075 w 3376749"/>
              <a:gd name="connsiteY13" fmla="*/ 3573910 h 3895011"/>
              <a:gd name="connsiteX14" fmla="*/ 2205037 w 3376749"/>
              <a:gd name="connsiteY14" fmla="*/ 3452319 h 3895011"/>
              <a:gd name="connsiteX15" fmla="*/ 2515899 w 3376749"/>
              <a:gd name="connsiteY15" fmla="*/ 2862762 h 3895011"/>
              <a:gd name="connsiteX16" fmla="*/ 2421549 w 3376749"/>
              <a:gd name="connsiteY16" fmla="*/ 2907079 h 3895011"/>
              <a:gd name="connsiteX17" fmla="*/ 2388327 w 3376749"/>
              <a:gd name="connsiteY17" fmla="*/ 3079689 h 3895011"/>
              <a:gd name="connsiteX18" fmla="*/ 2563267 w 3376749"/>
              <a:gd name="connsiteY18" fmla="*/ 3062551 h 3895011"/>
              <a:gd name="connsiteX19" fmla="*/ 2596489 w 3376749"/>
              <a:gd name="connsiteY19" fmla="*/ 2889941 h 3895011"/>
              <a:gd name="connsiteX20" fmla="*/ 2515899 w 3376749"/>
              <a:gd name="connsiteY20" fmla="*/ 2862762 h 3895011"/>
              <a:gd name="connsiteX21" fmla="*/ 2521261 w 3376749"/>
              <a:gd name="connsiteY21" fmla="*/ 2651125 h 3895011"/>
              <a:gd name="connsiteX22" fmla="*/ 2464295 w 3376749"/>
              <a:gd name="connsiteY22" fmla="*/ 2708092 h 3895011"/>
              <a:gd name="connsiteX23" fmla="*/ 2521261 w 3376749"/>
              <a:gd name="connsiteY23" fmla="*/ 2765058 h 3895011"/>
              <a:gd name="connsiteX24" fmla="*/ 2578228 w 3376749"/>
              <a:gd name="connsiteY24" fmla="*/ 2708092 h 3895011"/>
              <a:gd name="connsiteX25" fmla="*/ 2521261 w 3376749"/>
              <a:gd name="connsiteY25" fmla="*/ 2651125 h 3895011"/>
              <a:gd name="connsiteX26" fmla="*/ 3046016 w 3376749"/>
              <a:gd name="connsiteY26" fmla="*/ 1469672 h 3895011"/>
              <a:gd name="connsiteX27" fmla="*/ 3153803 w 3376749"/>
              <a:gd name="connsiteY27" fmla="*/ 1565997 h 3895011"/>
              <a:gd name="connsiteX28" fmla="*/ 3091434 w 3376749"/>
              <a:gd name="connsiteY28" fmla="*/ 1733473 h 3895011"/>
              <a:gd name="connsiteX29" fmla="*/ 2938087 w 3376749"/>
              <a:gd name="connsiteY29" fmla="*/ 1641695 h 3895011"/>
              <a:gd name="connsiteX30" fmla="*/ 3000458 w 3376749"/>
              <a:gd name="connsiteY30" fmla="*/ 1474218 h 3895011"/>
              <a:gd name="connsiteX31" fmla="*/ 3046016 w 3376749"/>
              <a:gd name="connsiteY31" fmla="*/ 1469672 h 3895011"/>
              <a:gd name="connsiteX32" fmla="*/ 878684 w 3376749"/>
              <a:gd name="connsiteY32" fmla="*/ 420155 h 3895011"/>
              <a:gd name="connsiteX33" fmla="*/ 1002048 w 3376749"/>
              <a:gd name="connsiteY33" fmla="*/ 543519 h 3895011"/>
              <a:gd name="connsiteX34" fmla="*/ 878684 w 3376749"/>
              <a:gd name="connsiteY34" fmla="*/ 666883 h 3895011"/>
              <a:gd name="connsiteX35" fmla="*/ 755320 w 3376749"/>
              <a:gd name="connsiteY35" fmla="*/ 543519 h 3895011"/>
              <a:gd name="connsiteX36" fmla="*/ 878684 w 3376749"/>
              <a:gd name="connsiteY36" fmla="*/ 420155 h 3895011"/>
              <a:gd name="connsiteX37" fmla="*/ 1295906 w 3376749"/>
              <a:gd name="connsiteY37" fmla="*/ 37 h 3895011"/>
              <a:gd name="connsiteX38" fmla="*/ 1429419 w 3376749"/>
              <a:gd name="connsiteY38" fmla="*/ 52851 h 3895011"/>
              <a:gd name="connsiteX39" fmla="*/ 1461066 w 3376749"/>
              <a:gd name="connsiteY39" fmla="*/ 514907 h 3895011"/>
              <a:gd name="connsiteX40" fmla="*/ 1565502 w 3376749"/>
              <a:gd name="connsiteY40" fmla="*/ 682640 h 3895011"/>
              <a:gd name="connsiteX41" fmla="*/ 1904134 w 3376749"/>
              <a:gd name="connsiteY41" fmla="*/ 650991 h 3895011"/>
              <a:gd name="connsiteX42" fmla="*/ 2147821 w 3376749"/>
              <a:gd name="connsiteY42" fmla="*/ 872524 h 3895011"/>
              <a:gd name="connsiteX43" fmla="*/ 2350366 w 3376749"/>
              <a:gd name="connsiteY43" fmla="*/ 954809 h 3895011"/>
              <a:gd name="connsiteX44" fmla="*/ 2508604 w 3376749"/>
              <a:gd name="connsiteY44" fmla="*/ 828218 h 3895011"/>
              <a:gd name="connsiteX45" fmla="*/ 2688997 w 3376749"/>
              <a:gd name="connsiteY45" fmla="*/ 809229 h 3895011"/>
              <a:gd name="connsiteX46" fmla="*/ 2787103 w 3376749"/>
              <a:gd name="connsiteY46" fmla="*/ 973797 h 3895011"/>
              <a:gd name="connsiteX47" fmla="*/ 2692161 w 3376749"/>
              <a:gd name="connsiteY47" fmla="*/ 1109882 h 3895011"/>
              <a:gd name="connsiteX48" fmla="*/ 2527593 w 3376749"/>
              <a:gd name="connsiteY48" fmla="*/ 1201660 h 3895011"/>
              <a:gd name="connsiteX49" fmla="*/ 2571899 w 3376749"/>
              <a:gd name="connsiteY49" fmla="*/ 1372558 h 3895011"/>
              <a:gd name="connsiteX50" fmla="*/ 2764951 w 3376749"/>
              <a:gd name="connsiteY50" fmla="*/ 1492819 h 3895011"/>
              <a:gd name="connsiteX51" fmla="*/ 2796598 w 3376749"/>
              <a:gd name="connsiteY51" fmla="*/ 1695364 h 3895011"/>
              <a:gd name="connsiteX52" fmla="*/ 2878881 w 3376749"/>
              <a:gd name="connsiteY52" fmla="*/ 1875757 h 3895011"/>
              <a:gd name="connsiteX53" fmla="*/ 3068769 w 3376749"/>
              <a:gd name="connsiteY53" fmla="*/ 1935886 h 3895011"/>
              <a:gd name="connsiteX54" fmla="*/ 3274478 w 3376749"/>
              <a:gd name="connsiteY54" fmla="*/ 1916898 h 3895011"/>
              <a:gd name="connsiteX55" fmla="*/ 3369421 w 3376749"/>
              <a:gd name="connsiteY55" fmla="*/ 2024500 h 3895011"/>
              <a:gd name="connsiteX56" fmla="*/ 3353597 w 3376749"/>
              <a:gd name="connsiteY56" fmla="*/ 2185903 h 3895011"/>
              <a:gd name="connsiteX57" fmla="*/ 3220676 w 3376749"/>
              <a:gd name="connsiteY57" fmla="*/ 2277682 h 3895011"/>
              <a:gd name="connsiteX58" fmla="*/ 2995979 w 3376749"/>
              <a:gd name="connsiteY58" fmla="*/ 2252363 h 3895011"/>
              <a:gd name="connsiteX59" fmla="*/ 2920024 w 3376749"/>
              <a:gd name="connsiteY59" fmla="*/ 2325153 h 3895011"/>
              <a:gd name="connsiteX60" fmla="*/ 2920024 w 3376749"/>
              <a:gd name="connsiteY60" fmla="*/ 2435920 h 3895011"/>
              <a:gd name="connsiteX61" fmla="*/ 2866222 w 3376749"/>
              <a:gd name="connsiteY61" fmla="*/ 2546686 h 3895011"/>
              <a:gd name="connsiteX62" fmla="*/ 2726974 w 3376749"/>
              <a:gd name="connsiteY62" fmla="*/ 2701760 h 3895011"/>
              <a:gd name="connsiteX63" fmla="*/ 2869388 w 3376749"/>
              <a:gd name="connsiteY63" fmla="*/ 3049884 h 3895011"/>
              <a:gd name="connsiteX64" fmla="*/ 2787103 w 3376749"/>
              <a:gd name="connsiteY64" fmla="*/ 3299902 h 3895011"/>
              <a:gd name="connsiteX65" fmla="*/ 2565570 w 3376749"/>
              <a:gd name="connsiteY65" fmla="*/ 3353702 h 3895011"/>
              <a:gd name="connsiteX66" fmla="*/ 2198457 w 3376749"/>
              <a:gd name="connsiteY66" fmla="*/ 3277747 h 3895011"/>
              <a:gd name="connsiteX67" fmla="*/ 1976923 w 3376749"/>
              <a:gd name="connsiteY67" fmla="*/ 3347373 h 3895011"/>
              <a:gd name="connsiteX68" fmla="*/ 1844003 w 3376749"/>
              <a:gd name="connsiteY68" fmla="*/ 3467633 h 3895011"/>
              <a:gd name="connsiteX69" fmla="*/ 1641458 w 3376749"/>
              <a:gd name="connsiteY69" fmla="*/ 3454974 h 3895011"/>
              <a:gd name="connsiteX70" fmla="*/ 1489549 w 3376749"/>
              <a:gd name="connsiteY70" fmla="*/ 3530929 h 3895011"/>
              <a:gd name="connsiteX71" fmla="*/ 1426254 w 3376749"/>
              <a:gd name="connsiteY71" fmla="*/ 3784110 h 3895011"/>
              <a:gd name="connsiteX72" fmla="*/ 1258521 w 3376749"/>
              <a:gd name="connsiteY72" fmla="*/ 3894877 h 3895011"/>
              <a:gd name="connsiteX73" fmla="*/ 1087623 w 3376749"/>
              <a:gd name="connsiteY73" fmla="*/ 3765121 h 3895011"/>
              <a:gd name="connsiteX74" fmla="*/ 1128766 w 3376749"/>
              <a:gd name="connsiteY74" fmla="*/ 3521434 h 3895011"/>
              <a:gd name="connsiteX75" fmla="*/ 1116106 w 3376749"/>
              <a:gd name="connsiteY75" fmla="*/ 3385350 h 3895011"/>
              <a:gd name="connsiteX76" fmla="*/ 970527 w 3376749"/>
              <a:gd name="connsiteY76" fmla="*/ 3309396 h 3895011"/>
              <a:gd name="connsiteX77" fmla="*/ 809123 w 3376749"/>
              <a:gd name="connsiteY77" fmla="*/ 3290406 h 3895011"/>
              <a:gd name="connsiteX78" fmla="*/ 647720 w 3376749"/>
              <a:gd name="connsiteY78" fmla="*/ 3147994 h 3895011"/>
              <a:gd name="connsiteX79" fmla="*/ 527459 w 3376749"/>
              <a:gd name="connsiteY79" fmla="*/ 3081532 h 3895011"/>
              <a:gd name="connsiteX80" fmla="*/ 324914 w 3376749"/>
              <a:gd name="connsiteY80" fmla="*/ 3182805 h 3895011"/>
              <a:gd name="connsiteX81" fmla="*/ 182499 w 3376749"/>
              <a:gd name="connsiteY81" fmla="*/ 3360032 h 3895011"/>
              <a:gd name="connsiteX82" fmla="*/ 17931 w 3376749"/>
              <a:gd name="connsiteY82" fmla="*/ 3356866 h 3895011"/>
              <a:gd name="connsiteX83" fmla="*/ 21095 w 3376749"/>
              <a:gd name="connsiteY83" fmla="*/ 3189134 h 3895011"/>
              <a:gd name="connsiteX84" fmla="*/ 166675 w 3376749"/>
              <a:gd name="connsiteY84" fmla="*/ 3062543 h 3895011"/>
              <a:gd name="connsiteX85" fmla="*/ 179334 w 3376749"/>
              <a:gd name="connsiteY85" fmla="*/ 2923293 h 3895011"/>
              <a:gd name="connsiteX86" fmla="*/ 179334 w 3376749"/>
              <a:gd name="connsiteY86" fmla="*/ 2771385 h 3895011"/>
              <a:gd name="connsiteX87" fmla="*/ 242629 w 3376749"/>
              <a:gd name="connsiteY87" fmla="*/ 2581499 h 3895011"/>
              <a:gd name="connsiteX88" fmla="*/ 122369 w 3376749"/>
              <a:gd name="connsiteY88" fmla="*/ 2404272 h 3895011"/>
              <a:gd name="connsiteX89" fmla="*/ 204652 w 3376749"/>
              <a:gd name="connsiteY89" fmla="*/ 2157420 h 3895011"/>
              <a:gd name="connsiteX90" fmla="*/ 198323 w 3376749"/>
              <a:gd name="connsiteY90" fmla="*/ 2005512 h 3895011"/>
              <a:gd name="connsiteX91" fmla="*/ 248432 w 3376749"/>
              <a:gd name="connsiteY91" fmla="*/ 1890658 h 3895011"/>
              <a:gd name="connsiteX92" fmla="*/ 253759 w 3376749"/>
              <a:gd name="connsiteY92" fmla="*/ 1881877 h 3895011"/>
              <a:gd name="connsiteX93" fmla="*/ 248954 w 3376749"/>
              <a:gd name="connsiteY93" fmla="*/ 1977030 h 3895011"/>
              <a:gd name="connsiteX94" fmla="*/ 1356625 w 3376749"/>
              <a:gd name="connsiteY94" fmla="*/ 3084701 h 3895011"/>
              <a:gd name="connsiteX95" fmla="*/ 2464296 w 3376749"/>
              <a:gd name="connsiteY95" fmla="*/ 1977030 h 3895011"/>
              <a:gd name="connsiteX96" fmla="*/ 1356625 w 3376749"/>
              <a:gd name="connsiteY96" fmla="*/ 869360 h 3895011"/>
              <a:gd name="connsiteX97" fmla="*/ 573384 w 3376749"/>
              <a:gd name="connsiteY97" fmla="*/ 1193790 h 3895011"/>
              <a:gd name="connsiteX98" fmla="*/ 443501 w 3376749"/>
              <a:gd name="connsiteY98" fmla="*/ 1351207 h 3895011"/>
              <a:gd name="connsiteX99" fmla="*/ 438846 w 3376749"/>
              <a:gd name="connsiteY99" fmla="*/ 1347240 h 3895011"/>
              <a:gd name="connsiteX100" fmla="*/ 603412 w 3376749"/>
              <a:gd name="connsiteY100" fmla="*/ 1062410 h 3895011"/>
              <a:gd name="connsiteX101" fmla="*/ 685697 w 3376749"/>
              <a:gd name="connsiteY101" fmla="*/ 938984 h 3895011"/>
              <a:gd name="connsiteX102" fmla="*/ 786970 w 3376749"/>
              <a:gd name="connsiteY102" fmla="*/ 809229 h 3895011"/>
              <a:gd name="connsiteX103" fmla="*/ 1046481 w 3376749"/>
              <a:gd name="connsiteY103" fmla="*/ 809229 h 3895011"/>
              <a:gd name="connsiteX104" fmla="*/ 1179401 w 3376749"/>
              <a:gd name="connsiteY104" fmla="*/ 600355 h 3895011"/>
              <a:gd name="connsiteX105" fmla="*/ 1084457 w 3376749"/>
              <a:gd name="connsiteY105" fmla="*/ 264889 h 3895011"/>
              <a:gd name="connsiteX106" fmla="*/ 1157249 w 3376749"/>
              <a:gd name="connsiteY106" fmla="*/ 33860 h 3895011"/>
              <a:gd name="connsiteX107" fmla="*/ 1295906 w 3376749"/>
              <a:gd name="connsiteY107" fmla="*/ 37 h 38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376749" h="3895011">
                <a:moveTo>
                  <a:pt x="69372" y="3518779"/>
                </a:moveTo>
                <a:cubicBezTo>
                  <a:pt x="107686" y="3518779"/>
                  <a:pt x="138744" y="3549837"/>
                  <a:pt x="138744" y="3588150"/>
                </a:cubicBezTo>
                <a:cubicBezTo>
                  <a:pt x="138744" y="3626464"/>
                  <a:pt x="107686" y="3657522"/>
                  <a:pt x="69372" y="3657522"/>
                </a:cubicBezTo>
                <a:cubicBezTo>
                  <a:pt x="31059" y="3657522"/>
                  <a:pt x="1" y="3626464"/>
                  <a:pt x="1" y="3588150"/>
                </a:cubicBezTo>
                <a:cubicBezTo>
                  <a:pt x="1" y="3549837"/>
                  <a:pt x="31059" y="3518779"/>
                  <a:pt x="69372" y="3518779"/>
                </a:cubicBezTo>
                <a:close/>
                <a:moveTo>
                  <a:pt x="2771532" y="3464978"/>
                </a:moveTo>
                <a:cubicBezTo>
                  <a:pt x="2809846" y="3464978"/>
                  <a:pt x="2840904" y="3496036"/>
                  <a:pt x="2840904" y="3534350"/>
                </a:cubicBezTo>
                <a:cubicBezTo>
                  <a:pt x="2840904" y="3572663"/>
                  <a:pt x="2809846" y="3603721"/>
                  <a:pt x="2771532" y="3603721"/>
                </a:cubicBezTo>
                <a:cubicBezTo>
                  <a:pt x="2733219" y="3603721"/>
                  <a:pt x="2702161" y="3572663"/>
                  <a:pt x="2702161" y="3534350"/>
                </a:cubicBezTo>
                <a:cubicBezTo>
                  <a:pt x="2702161" y="3496036"/>
                  <a:pt x="2733219" y="3464978"/>
                  <a:pt x="2771532" y="3464978"/>
                </a:cubicBezTo>
                <a:close/>
                <a:moveTo>
                  <a:pt x="2205037" y="3452319"/>
                </a:moveTo>
                <a:cubicBezTo>
                  <a:pt x="2313265" y="3452319"/>
                  <a:pt x="2401000" y="3506757"/>
                  <a:pt x="2401000" y="3573910"/>
                </a:cubicBezTo>
                <a:cubicBezTo>
                  <a:pt x="2401000" y="3641062"/>
                  <a:pt x="2313265" y="3695501"/>
                  <a:pt x="2205037" y="3695501"/>
                </a:cubicBezTo>
                <a:cubicBezTo>
                  <a:pt x="2096810" y="3695501"/>
                  <a:pt x="2009075" y="3641062"/>
                  <a:pt x="2009075" y="3573910"/>
                </a:cubicBezTo>
                <a:cubicBezTo>
                  <a:pt x="2009075" y="3506757"/>
                  <a:pt x="2096810" y="3452319"/>
                  <a:pt x="2205037" y="3452319"/>
                </a:cubicBezTo>
                <a:close/>
                <a:moveTo>
                  <a:pt x="2515899" y="2862762"/>
                </a:moveTo>
                <a:cubicBezTo>
                  <a:pt x="2484241" y="2865863"/>
                  <a:pt x="2450290" y="2880881"/>
                  <a:pt x="2421549" y="2907079"/>
                </a:cubicBezTo>
                <a:cubicBezTo>
                  <a:pt x="2364067" y="2959476"/>
                  <a:pt x="2349192" y="3036757"/>
                  <a:pt x="2388327" y="3079689"/>
                </a:cubicBezTo>
                <a:cubicBezTo>
                  <a:pt x="2427462" y="3122621"/>
                  <a:pt x="2505786" y="3114948"/>
                  <a:pt x="2563267" y="3062551"/>
                </a:cubicBezTo>
                <a:cubicBezTo>
                  <a:pt x="2620749" y="3010154"/>
                  <a:pt x="2635624" y="2932874"/>
                  <a:pt x="2596489" y="2889941"/>
                </a:cubicBezTo>
                <a:cubicBezTo>
                  <a:pt x="2576922" y="2868476"/>
                  <a:pt x="2547558" y="2859660"/>
                  <a:pt x="2515899" y="2862762"/>
                </a:cubicBezTo>
                <a:close/>
                <a:moveTo>
                  <a:pt x="2521261" y="2651125"/>
                </a:moveTo>
                <a:cubicBezTo>
                  <a:pt x="2489799" y="2651125"/>
                  <a:pt x="2464295" y="2676630"/>
                  <a:pt x="2464295" y="2708092"/>
                </a:cubicBezTo>
                <a:cubicBezTo>
                  <a:pt x="2464295" y="2739554"/>
                  <a:pt x="2489799" y="2765058"/>
                  <a:pt x="2521261" y="2765058"/>
                </a:cubicBezTo>
                <a:cubicBezTo>
                  <a:pt x="2552724" y="2765058"/>
                  <a:pt x="2578228" y="2739554"/>
                  <a:pt x="2578228" y="2708092"/>
                </a:cubicBezTo>
                <a:cubicBezTo>
                  <a:pt x="2578228" y="2676630"/>
                  <a:pt x="2552724" y="2651125"/>
                  <a:pt x="2521261" y="2651125"/>
                </a:cubicBezTo>
                <a:close/>
                <a:moveTo>
                  <a:pt x="3046016" y="1469672"/>
                </a:moveTo>
                <a:cubicBezTo>
                  <a:pt x="3091632" y="1475766"/>
                  <a:pt x="3134961" y="1512304"/>
                  <a:pt x="3153803" y="1565997"/>
                </a:cubicBezTo>
                <a:cubicBezTo>
                  <a:pt x="3178926" y="1637587"/>
                  <a:pt x="3151002" y="1712569"/>
                  <a:pt x="3091434" y="1733473"/>
                </a:cubicBezTo>
                <a:cubicBezTo>
                  <a:pt x="3031865" y="1754376"/>
                  <a:pt x="2963209" y="1713285"/>
                  <a:pt x="2938087" y="1641695"/>
                </a:cubicBezTo>
                <a:cubicBezTo>
                  <a:pt x="2912964" y="1570103"/>
                  <a:pt x="2940889" y="1495121"/>
                  <a:pt x="3000458" y="1474218"/>
                </a:cubicBezTo>
                <a:cubicBezTo>
                  <a:pt x="3015349" y="1468992"/>
                  <a:pt x="3030809" y="1467640"/>
                  <a:pt x="3046016" y="1469672"/>
                </a:cubicBezTo>
                <a:close/>
                <a:moveTo>
                  <a:pt x="878684" y="420155"/>
                </a:moveTo>
                <a:cubicBezTo>
                  <a:pt x="946816" y="420155"/>
                  <a:pt x="1002048" y="475387"/>
                  <a:pt x="1002048" y="543519"/>
                </a:cubicBezTo>
                <a:cubicBezTo>
                  <a:pt x="1002048" y="611650"/>
                  <a:pt x="946816" y="666883"/>
                  <a:pt x="878684" y="666883"/>
                </a:cubicBezTo>
                <a:cubicBezTo>
                  <a:pt x="810552" y="666883"/>
                  <a:pt x="755320" y="611650"/>
                  <a:pt x="755320" y="543519"/>
                </a:cubicBezTo>
                <a:cubicBezTo>
                  <a:pt x="755320" y="475387"/>
                  <a:pt x="810552" y="420155"/>
                  <a:pt x="878684" y="420155"/>
                </a:cubicBezTo>
                <a:close/>
                <a:moveTo>
                  <a:pt x="1295906" y="37"/>
                </a:moveTo>
                <a:cubicBezTo>
                  <a:pt x="1350432" y="-819"/>
                  <a:pt x="1404101" y="12764"/>
                  <a:pt x="1429419" y="52851"/>
                </a:cubicBezTo>
                <a:cubicBezTo>
                  <a:pt x="1480056" y="133025"/>
                  <a:pt x="1495353" y="390955"/>
                  <a:pt x="1461066" y="514907"/>
                </a:cubicBezTo>
                <a:cubicBezTo>
                  <a:pt x="1426780" y="638860"/>
                  <a:pt x="1491658" y="659960"/>
                  <a:pt x="1565502" y="682640"/>
                </a:cubicBezTo>
                <a:cubicBezTo>
                  <a:pt x="1639347" y="705321"/>
                  <a:pt x="1807081" y="619344"/>
                  <a:pt x="1904134" y="650991"/>
                </a:cubicBezTo>
                <a:cubicBezTo>
                  <a:pt x="2001187" y="682638"/>
                  <a:pt x="2073449" y="821888"/>
                  <a:pt x="2147821" y="872524"/>
                </a:cubicBezTo>
                <a:cubicBezTo>
                  <a:pt x="2222192" y="923161"/>
                  <a:pt x="2290235" y="962193"/>
                  <a:pt x="2350366" y="954809"/>
                </a:cubicBezTo>
                <a:cubicBezTo>
                  <a:pt x="2410497" y="947425"/>
                  <a:pt x="2452165" y="852481"/>
                  <a:pt x="2508604" y="828218"/>
                </a:cubicBezTo>
                <a:cubicBezTo>
                  <a:pt x="2565043" y="803955"/>
                  <a:pt x="2642580" y="784966"/>
                  <a:pt x="2688997" y="809229"/>
                </a:cubicBezTo>
                <a:cubicBezTo>
                  <a:pt x="2735413" y="833492"/>
                  <a:pt x="2786576" y="923688"/>
                  <a:pt x="2787103" y="973797"/>
                </a:cubicBezTo>
                <a:cubicBezTo>
                  <a:pt x="2787631" y="1023905"/>
                  <a:pt x="2735413" y="1071905"/>
                  <a:pt x="2692161" y="1109882"/>
                </a:cubicBezTo>
                <a:cubicBezTo>
                  <a:pt x="2648909" y="1147859"/>
                  <a:pt x="2547636" y="1157880"/>
                  <a:pt x="2527593" y="1201660"/>
                </a:cubicBezTo>
                <a:cubicBezTo>
                  <a:pt x="2507550" y="1245440"/>
                  <a:pt x="2532339" y="1324032"/>
                  <a:pt x="2571899" y="1372558"/>
                </a:cubicBezTo>
                <a:cubicBezTo>
                  <a:pt x="2611459" y="1421085"/>
                  <a:pt x="2727501" y="1439018"/>
                  <a:pt x="2764951" y="1492819"/>
                </a:cubicBezTo>
                <a:cubicBezTo>
                  <a:pt x="2802401" y="1546619"/>
                  <a:pt x="2777610" y="1631541"/>
                  <a:pt x="2796598" y="1695364"/>
                </a:cubicBezTo>
                <a:cubicBezTo>
                  <a:pt x="2815586" y="1759187"/>
                  <a:pt x="2833520" y="1835670"/>
                  <a:pt x="2878881" y="1875757"/>
                </a:cubicBezTo>
                <a:cubicBezTo>
                  <a:pt x="2924243" y="1915843"/>
                  <a:pt x="3002837" y="1929030"/>
                  <a:pt x="3068769" y="1935886"/>
                </a:cubicBezTo>
                <a:cubicBezTo>
                  <a:pt x="3134702" y="1942743"/>
                  <a:pt x="3224370" y="1902129"/>
                  <a:pt x="3274478" y="1916898"/>
                </a:cubicBezTo>
                <a:cubicBezTo>
                  <a:pt x="3324587" y="1931668"/>
                  <a:pt x="3356234" y="1979666"/>
                  <a:pt x="3369421" y="2024500"/>
                </a:cubicBezTo>
                <a:cubicBezTo>
                  <a:pt x="3382608" y="2069333"/>
                  <a:pt x="3378388" y="2143706"/>
                  <a:pt x="3353597" y="2185903"/>
                </a:cubicBezTo>
                <a:cubicBezTo>
                  <a:pt x="3328807" y="2228100"/>
                  <a:pt x="3280280" y="2266606"/>
                  <a:pt x="3220676" y="2277682"/>
                </a:cubicBezTo>
                <a:cubicBezTo>
                  <a:pt x="3161073" y="2288758"/>
                  <a:pt x="3046087" y="2244451"/>
                  <a:pt x="2995979" y="2252363"/>
                </a:cubicBezTo>
                <a:cubicBezTo>
                  <a:pt x="2945870" y="2260274"/>
                  <a:pt x="2932683" y="2294560"/>
                  <a:pt x="2920024" y="2325153"/>
                </a:cubicBezTo>
                <a:cubicBezTo>
                  <a:pt x="2907365" y="2355746"/>
                  <a:pt x="2928991" y="2398998"/>
                  <a:pt x="2920024" y="2435920"/>
                </a:cubicBezTo>
                <a:cubicBezTo>
                  <a:pt x="2911057" y="2472842"/>
                  <a:pt x="2898397" y="2502380"/>
                  <a:pt x="2866222" y="2546686"/>
                </a:cubicBezTo>
                <a:cubicBezTo>
                  <a:pt x="2834048" y="2590992"/>
                  <a:pt x="2726446" y="2617894"/>
                  <a:pt x="2726974" y="2701760"/>
                </a:cubicBezTo>
                <a:cubicBezTo>
                  <a:pt x="2727501" y="2785627"/>
                  <a:pt x="2859367" y="2950194"/>
                  <a:pt x="2869388" y="3049884"/>
                </a:cubicBezTo>
                <a:cubicBezTo>
                  <a:pt x="2879409" y="3149574"/>
                  <a:pt x="2837740" y="3249266"/>
                  <a:pt x="2787103" y="3299902"/>
                </a:cubicBezTo>
                <a:cubicBezTo>
                  <a:pt x="2736467" y="3350539"/>
                  <a:pt x="2663678" y="3357394"/>
                  <a:pt x="2565570" y="3353702"/>
                </a:cubicBezTo>
                <a:cubicBezTo>
                  <a:pt x="2467462" y="3350010"/>
                  <a:pt x="2296565" y="3278803"/>
                  <a:pt x="2198457" y="3277747"/>
                </a:cubicBezTo>
                <a:cubicBezTo>
                  <a:pt x="2100349" y="3276692"/>
                  <a:pt x="2035998" y="3315726"/>
                  <a:pt x="1976923" y="3347373"/>
                </a:cubicBezTo>
                <a:cubicBezTo>
                  <a:pt x="1917847" y="3379020"/>
                  <a:pt x="1899914" y="3449699"/>
                  <a:pt x="1844003" y="3467633"/>
                </a:cubicBezTo>
                <a:cubicBezTo>
                  <a:pt x="1788092" y="3485567"/>
                  <a:pt x="1700534" y="3444426"/>
                  <a:pt x="1641458" y="3454974"/>
                </a:cubicBezTo>
                <a:cubicBezTo>
                  <a:pt x="1582382" y="3465523"/>
                  <a:pt x="1525416" y="3476073"/>
                  <a:pt x="1489549" y="3530929"/>
                </a:cubicBezTo>
                <a:cubicBezTo>
                  <a:pt x="1453682" y="3585785"/>
                  <a:pt x="1464758" y="3723452"/>
                  <a:pt x="1426254" y="3784110"/>
                </a:cubicBezTo>
                <a:cubicBezTo>
                  <a:pt x="1387749" y="3844769"/>
                  <a:pt x="1314960" y="3898042"/>
                  <a:pt x="1258521" y="3894877"/>
                </a:cubicBezTo>
                <a:cubicBezTo>
                  <a:pt x="1202082" y="3891713"/>
                  <a:pt x="1109249" y="3827361"/>
                  <a:pt x="1087623" y="3765121"/>
                </a:cubicBezTo>
                <a:cubicBezTo>
                  <a:pt x="1065997" y="3702881"/>
                  <a:pt x="1124019" y="3584729"/>
                  <a:pt x="1128766" y="3521434"/>
                </a:cubicBezTo>
                <a:cubicBezTo>
                  <a:pt x="1133513" y="3458139"/>
                  <a:pt x="1142479" y="3420689"/>
                  <a:pt x="1116106" y="3385350"/>
                </a:cubicBezTo>
                <a:cubicBezTo>
                  <a:pt x="1089732" y="3350011"/>
                  <a:pt x="1021691" y="3325219"/>
                  <a:pt x="970527" y="3309396"/>
                </a:cubicBezTo>
                <a:cubicBezTo>
                  <a:pt x="919363" y="3293572"/>
                  <a:pt x="862924" y="3317306"/>
                  <a:pt x="809123" y="3290406"/>
                </a:cubicBezTo>
                <a:cubicBezTo>
                  <a:pt x="755323" y="3263507"/>
                  <a:pt x="694664" y="3182806"/>
                  <a:pt x="647720" y="3147994"/>
                </a:cubicBezTo>
                <a:cubicBezTo>
                  <a:pt x="600776" y="3113181"/>
                  <a:pt x="581260" y="3075731"/>
                  <a:pt x="527459" y="3081532"/>
                </a:cubicBezTo>
                <a:cubicBezTo>
                  <a:pt x="473659" y="3087335"/>
                  <a:pt x="382407" y="3136388"/>
                  <a:pt x="324914" y="3182805"/>
                </a:cubicBezTo>
                <a:cubicBezTo>
                  <a:pt x="267421" y="3229222"/>
                  <a:pt x="233662" y="3331022"/>
                  <a:pt x="182499" y="3360032"/>
                </a:cubicBezTo>
                <a:cubicBezTo>
                  <a:pt x="131335" y="3389042"/>
                  <a:pt x="44832" y="3385349"/>
                  <a:pt x="17931" y="3356866"/>
                </a:cubicBezTo>
                <a:cubicBezTo>
                  <a:pt x="-8970" y="3328384"/>
                  <a:pt x="-3696" y="3238187"/>
                  <a:pt x="21095" y="3189134"/>
                </a:cubicBezTo>
                <a:cubicBezTo>
                  <a:pt x="45886" y="3140080"/>
                  <a:pt x="140302" y="3106849"/>
                  <a:pt x="166675" y="3062543"/>
                </a:cubicBezTo>
                <a:cubicBezTo>
                  <a:pt x="193048" y="3018237"/>
                  <a:pt x="177225" y="2971819"/>
                  <a:pt x="179334" y="2923293"/>
                </a:cubicBezTo>
                <a:cubicBezTo>
                  <a:pt x="181443" y="2874768"/>
                  <a:pt x="168786" y="2828350"/>
                  <a:pt x="179334" y="2771385"/>
                </a:cubicBezTo>
                <a:cubicBezTo>
                  <a:pt x="189883" y="2714419"/>
                  <a:pt x="252124" y="2642683"/>
                  <a:pt x="242629" y="2581499"/>
                </a:cubicBezTo>
                <a:cubicBezTo>
                  <a:pt x="233135" y="2520314"/>
                  <a:pt x="128698" y="2474951"/>
                  <a:pt x="122369" y="2404272"/>
                </a:cubicBezTo>
                <a:cubicBezTo>
                  <a:pt x="116039" y="2333592"/>
                  <a:pt x="191993" y="2223880"/>
                  <a:pt x="204652" y="2157420"/>
                </a:cubicBezTo>
                <a:cubicBezTo>
                  <a:pt x="217311" y="2090961"/>
                  <a:pt x="182148" y="2061774"/>
                  <a:pt x="198323" y="2005512"/>
                </a:cubicBezTo>
                <a:cubicBezTo>
                  <a:pt x="206412" y="1977381"/>
                  <a:pt x="227158" y="1930349"/>
                  <a:pt x="248432" y="1890658"/>
                </a:cubicBezTo>
                <a:lnTo>
                  <a:pt x="253759" y="1881877"/>
                </a:lnTo>
                <a:lnTo>
                  <a:pt x="248954" y="1977030"/>
                </a:lnTo>
                <a:cubicBezTo>
                  <a:pt x="248954" y="2588780"/>
                  <a:pt x="744875" y="3084701"/>
                  <a:pt x="1356625" y="3084701"/>
                </a:cubicBezTo>
                <a:cubicBezTo>
                  <a:pt x="1968376" y="3084701"/>
                  <a:pt x="2464296" y="2588780"/>
                  <a:pt x="2464296" y="1977030"/>
                </a:cubicBezTo>
                <a:cubicBezTo>
                  <a:pt x="2464296" y="1365280"/>
                  <a:pt x="1968376" y="869360"/>
                  <a:pt x="1356625" y="869360"/>
                </a:cubicBezTo>
                <a:cubicBezTo>
                  <a:pt x="1050750" y="869360"/>
                  <a:pt x="773832" y="993340"/>
                  <a:pt x="573384" y="1193790"/>
                </a:cubicBezTo>
                <a:lnTo>
                  <a:pt x="443501" y="1351207"/>
                </a:lnTo>
                <a:lnTo>
                  <a:pt x="438846" y="1347240"/>
                </a:lnTo>
                <a:cubicBezTo>
                  <a:pt x="438670" y="1320164"/>
                  <a:pt x="562271" y="1130453"/>
                  <a:pt x="603412" y="1062410"/>
                </a:cubicBezTo>
                <a:cubicBezTo>
                  <a:pt x="644554" y="994368"/>
                  <a:pt x="655104" y="981181"/>
                  <a:pt x="685697" y="938984"/>
                </a:cubicBezTo>
                <a:cubicBezTo>
                  <a:pt x="716290" y="896787"/>
                  <a:pt x="726839" y="830855"/>
                  <a:pt x="786970" y="809229"/>
                </a:cubicBezTo>
                <a:cubicBezTo>
                  <a:pt x="847101" y="787603"/>
                  <a:pt x="981077" y="844042"/>
                  <a:pt x="1046481" y="809229"/>
                </a:cubicBezTo>
                <a:cubicBezTo>
                  <a:pt x="1111887" y="774416"/>
                  <a:pt x="1173072" y="691079"/>
                  <a:pt x="1179401" y="600355"/>
                </a:cubicBezTo>
                <a:cubicBezTo>
                  <a:pt x="1185730" y="509632"/>
                  <a:pt x="1088149" y="359305"/>
                  <a:pt x="1084457" y="264889"/>
                </a:cubicBezTo>
                <a:cubicBezTo>
                  <a:pt x="1080765" y="170473"/>
                  <a:pt x="1099754" y="69199"/>
                  <a:pt x="1157249" y="33860"/>
                </a:cubicBezTo>
                <a:cubicBezTo>
                  <a:pt x="1185996" y="16190"/>
                  <a:pt x="1241379" y="895"/>
                  <a:pt x="1295906" y="37"/>
                </a:cubicBezTo>
                <a:close/>
              </a:path>
            </a:pathLst>
          </a:custGeom>
          <a:solidFill>
            <a:srgbClr val="FCECDD"/>
          </a:solidFill>
          <a:ln>
            <a:noFill/>
          </a:ln>
          <a:scene3d>
            <a:camera prst="orthographicFront"/>
            <a:lightRig rig="soft" dir="t"/>
          </a:scene3d>
          <a:sp3d prstMaterial="plastic"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FCECDD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07206" y="2099327"/>
            <a:ext cx="6096000" cy="1754326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r"/>
            <a:r>
              <a:rPr lang="en-US" altLang="ko-KR" sz="54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Data Visualization By </a:t>
            </a:r>
            <a:r>
              <a:rPr lang="en-US" altLang="ko-KR" sz="5400" dirty="0" err="1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Plotly</a:t>
            </a:r>
            <a:r>
              <a:rPr lang="en-US" altLang="ko-KR" sz="54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(bar, pie )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84E37C-3F34-4871-9E41-B0FEC98402A4}"/>
              </a:ext>
            </a:extLst>
          </p:cNvPr>
          <p:cNvSpPr/>
          <p:nvPr/>
        </p:nvSpPr>
        <p:spPr>
          <a:xfrm>
            <a:off x="9312217" y="5759042"/>
            <a:ext cx="2879783" cy="109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Produced by Y.T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73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533400" y="542925"/>
            <a:ext cx="11353800" cy="6076950"/>
          </a:xfrm>
          <a:prstGeom prst="roundRect">
            <a:avLst>
              <a:gd name="adj" fmla="val 3241"/>
            </a:avLst>
          </a:prstGeom>
          <a:solidFill>
            <a:srgbClr val="378C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23291" y="377711"/>
            <a:ext cx="4001184" cy="523220"/>
          </a:xfrm>
          <a:prstGeom prst="rect">
            <a:avLst/>
          </a:prstGeom>
          <a:solidFill>
            <a:srgbClr val="378CCC"/>
          </a:solidFill>
        </p:spPr>
        <p:txBody>
          <a:bodyPr wrap="square" anchor="ctr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파이차트 </a:t>
            </a:r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 </a:t>
            </a:r>
            <a:r>
              <a:rPr lang="ko-KR" altLang="en-US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기본</a:t>
            </a:r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</p:txBody>
      </p:sp>
      <p:sp>
        <p:nvSpPr>
          <p:cNvPr id="21" name="타원 20"/>
          <p:cNvSpPr/>
          <p:nvPr/>
        </p:nvSpPr>
        <p:spPr>
          <a:xfrm>
            <a:off x="409233" y="392757"/>
            <a:ext cx="565150" cy="565150"/>
          </a:xfrm>
          <a:prstGeom prst="ellipse">
            <a:avLst/>
          </a:prstGeom>
          <a:solidFill>
            <a:srgbClr val="378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304416" y="191215"/>
            <a:ext cx="886209" cy="968234"/>
          </a:xfrm>
          <a:custGeom>
            <a:avLst/>
            <a:gdLst>
              <a:gd name="connsiteX0" fmla="*/ 193872 w 2682424"/>
              <a:gd name="connsiteY0" fmla="*/ 2647617 h 2930703"/>
              <a:gd name="connsiteX1" fmla="*/ 246069 w 2682424"/>
              <a:gd name="connsiteY1" fmla="*/ 2699814 h 2930703"/>
              <a:gd name="connsiteX2" fmla="*/ 193872 w 2682424"/>
              <a:gd name="connsiteY2" fmla="*/ 2752011 h 2930703"/>
              <a:gd name="connsiteX3" fmla="*/ 141675 w 2682424"/>
              <a:gd name="connsiteY3" fmla="*/ 2699814 h 2930703"/>
              <a:gd name="connsiteX4" fmla="*/ 193872 w 2682424"/>
              <a:gd name="connsiteY4" fmla="*/ 2647617 h 2930703"/>
              <a:gd name="connsiteX5" fmla="*/ 2227044 w 2682424"/>
              <a:gd name="connsiteY5" fmla="*/ 2607136 h 2930703"/>
              <a:gd name="connsiteX6" fmla="*/ 2279241 w 2682424"/>
              <a:gd name="connsiteY6" fmla="*/ 2659333 h 2930703"/>
              <a:gd name="connsiteX7" fmla="*/ 2227044 w 2682424"/>
              <a:gd name="connsiteY7" fmla="*/ 2711530 h 2930703"/>
              <a:gd name="connsiteX8" fmla="*/ 2174847 w 2682424"/>
              <a:gd name="connsiteY8" fmla="*/ 2659333 h 2930703"/>
              <a:gd name="connsiteX9" fmla="*/ 2227044 w 2682424"/>
              <a:gd name="connsiteY9" fmla="*/ 2607136 h 2930703"/>
              <a:gd name="connsiteX10" fmla="*/ 1800799 w 2682424"/>
              <a:gd name="connsiteY10" fmla="*/ 2597611 h 2930703"/>
              <a:gd name="connsiteX11" fmla="*/ 1948246 w 2682424"/>
              <a:gd name="connsiteY11" fmla="*/ 2689099 h 2930703"/>
              <a:gd name="connsiteX12" fmla="*/ 1800799 w 2682424"/>
              <a:gd name="connsiteY12" fmla="*/ 2780587 h 2930703"/>
              <a:gd name="connsiteX13" fmla="*/ 1653352 w 2682424"/>
              <a:gd name="connsiteY13" fmla="*/ 2689099 h 2930703"/>
              <a:gd name="connsiteX14" fmla="*/ 1800799 w 2682424"/>
              <a:gd name="connsiteY14" fmla="*/ 2597611 h 2930703"/>
              <a:gd name="connsiteX15" fmla="*/ 2034699 w 2682424"/>
              <a:gd name="connsiteY15" fmla="*/ 2154014 h 2930703"/>
              <a:gd name="connsiteX16" fmla="*/ 1963708 w 2682424"/>
              <a:gd name="connsiteY16" fmla="*/ 2187359 h 2930703"/>
              <a:gd name="connsiteX17" fmla="*/ 1938711 w 2682424"/>
              <a:gd name="connsiteY17" fmla="*/ 2317235 h 2930703"/>
              <a:gd name="connsiteX18" fmla="*/ 2070340 w 2682424"/>
              <a:gd name="connsiteY18" fmla="*/ 2304340 h 2930703"/>
              <a:gd name="connsiteX19" fmla="*/ 2095337 w 2682424"/>
              <a:gd name="connsiteY19" fmla="*/ 2174464 h 2930703"/>
              <a:gd name="connsiteX20" fmla="*/ 2034699 w 2682424"/>
              <a:gd name="connsiteY20" fmla="*/ 2154014 h 2930703"/>
              <a:gd name="connsiteX21" fmla="*/ 2038734 w 2682424"/>
              <a:gd name="connsiteY21" fmla="*/ 1994773 h 2930703"/>
              <a:gd name="connsiteX22" fmla="*/ 1995871 w 2682424"/>
              <a:gd name="connsiteY22" fmla="*/ 2037636 h 2930703"/>
              <a:gd name="connsiteX23" fmla="*/ 2038734 w 2682424"/>
              <a:gd name="connsiteY23" fmla="*/ 2080499 h 2930703"/>
              <a:gd name="connsiteX24" fmla="*/ 2081597 w 2682424"/>
              <a:gd name="connsiteY24" fmla="*/ 2037636 h 2930703"/>
              <a:gd name="connsiteX25" fmla="*/ 2038734 w 2682424"/>
              <a:gd name="connsiteY25" fmla="*/ 1994773 h 2930703"/>
              <a:gd name="connsiteX26" fmla="*/ 2433572 w 2682424"/>
              <a:gd name="connsiteY26" fmla="*/ 1105818 h 2930703"/>
              <a:gd name="connsiteX27" fmla="*/ 2514674 w 2682424"/>
              <a:gd name="connsiteY27" fmla="*/ 1178295 h 2930703"/>
              <a:gd name="connsiteX28" fmla="*/ 2467746 w 2682424"/>
              <a:gd name="connsiteY28" fmla="*/ 1304308 h 2930703"/>
              <a:gd name="connsiteX29" fmla="*/ 2352364 w 2682424"/>
              <a:gd name="connsiteY29" fmla="*/ 1235252 h 2930703"/>
              <a:gd name="connsiteX30" fmla="*/ 2399293 w 2682424"/>
              <a:gd name="connsiteY30" fmla="*/ 1109238 h 2930703"/>
              <a:gd name="connsiteX31" fmla="*/ 2433572 w 2682424"/>
              <a:gd name="connsiteY31" fmla="*/ 1105818 h 2930703"/>
              <a:gd name="connsiteX32" fmla="*/ 133352 w 2682424"/>
              <a:gd name="connsiteY32" fmla="*/ 923753 h 2930703"/>
              <a:gd name="connsiteX33" fmla="*/ 266704 w 2682424"/>
              <a:gd name="connsiteY33" fmla="*/ 1057105 h 2930703"/>
              <a:gd name="connsiteX34" fmla="*/ 133352 w 2682424"/>
              <a:gd name="connsiteY34" fmla="*/ 1190457 h 2930703"/>
              <a:gd name="connsiteX35" fmla="*/ 0 w 2682424"/>
              <a:gd name="connsiteY35" fmla="*/ 1057105 h 2930703"/>
              <a:gd name="connsiteX36" fmla="*/ 133352 w 2682424"/>
              <a:gd name="connsiteY36" fmla="*/ 923753 h 2930703"/>
              <a:gd name="connsiteX37" fmla="*/ 802818 w 2682424"/>
              <a:gd name="connsiteY37" fmla="*/ 316135 h 2930703"/>
              <a:gd name="connsiteX38" fmla="*/ 895640 w 2682424"/>
              <a:gd name="connsiteY38" fmla="*/ 408957 h 2930703"/>
              <a:gd name="connsiteX39" fmla="*/ 802818 w 2682424"/>
              <a:gd name="connsiteY39" fmla="*/ 501779 h 2930703"/>
              <a:gd name="connsiteX40" fmla="*/ 709996 w 2682424"/>
              <a:gd name="connsiteY40" fmla="*/ 408957 h 2930703"/>
              <a:gd name="connsiteX41" fmla="*/ 802818 w 2682424"/>
              <a:gd name="connsiteY41" fmla="*/ 316135 h 2930703"/>
              <a:gd name="connsiteX42" fmla="*/ 1116746 w 2682424"/>
              <a:gd name="connsiteY42" fmla="*/ 28 h 2930703"/>
              <a:gd name="connsiteX43" fmla="*/ 1217205 w 2682424"/>
              <a:gd name="connsiteY43" fmla="*/ 39766 h 2930703"/>
              <a:gd name="connsiteX44" fmla="*/ 1241017 w 2682424"/>
              <a:gd name="connsiteY44" fmla="*/ 387429 h 2930703"/>
              <a:gd name="connsiteX45" fmla="*/ 1319597 w 2682424"/>
              <a:gd name="connsiteY45" fmla="*/ 513635 h 2930703"/>
              <a:gd name="connsiteX46" fmla="*/ 1574392 w 2682424"/>
              <a:gd name="connsiteY46" fmla="*/ 489822 h 2930703"/>
              <a:gd name="connsiteX47" fmla="*/ 1757748 w 2682424"/>
              <a:gd name="connsiteY47" fmla="*/ 656509 h 2930703"/>
              <a:gd name="connsiteX48" fmla="*/ 1910148 w 2682424"/>
              <a:gd name="connsiteY48" fmla="*/ 718422 h 2930703"/>
              <a:gd name="connsiteX49" fmla="*/ 2029210 w 2682424"/>
              <a:gd name="connsiteY49" fmla="*/ 623172 h 2930703"/>
              <a:gd name="connsiteX50" fmla="*/ 2164942 w 2682424"/>
              <a:gd name="connsiteY50" fmla="*/ 608884 h 2930703"/>
              <a:gd name="connsiteX51" fmla="*/ 2238760 w 2682424"/>
              <a:gd name="connsiteY51" fmla="*/ 732709 h 2930703"/>
              <a:gd name="connsiteX52" fmla="*/ 2167323 w 2682424"/>
              <a:gd name="connsiteY52" fmla="*/ 835103 h 2930703"/>
              <a:gd name="connsiteX53" fmla="*/ 2043498 w 2682424"/>
              <a:gd name="connsiteY53" fmla="*/ 904159 h 2930703"/>
              <a:gd name="connsiteX54" fmla="*/ 2076835 w 2682424"/>
              <a:gd name="connsiteY54" fmla="*/ 1032747 h 2930703"/>
              <a:gd name="connsiteX55" fmla="*/ 2222092 w 2682424"/>
              <a:gd name="connsiteY55" fmla="*/ 1123234 h 2930703"/>
              <a:gd name="connsiteX56" fmla="*/ 2245904 w 2682424"/>
              <a:gd name="connsiteY56" fmla="*/ 1275634 h 2930703"/>
              <a:gd name="connsiteX57" fmla="*/ 2307816 w 2682424"/>
              <a:gd name="connsiteY57" fmla="*/ 1411366 h 2930703"/>
              <a:gd name="connsiteX58" fmla="*/ 2450692 w 2682424"/>
              <a:gd name="connsiteY58" fmla="*/ 1456609 h 2930703"/>
              <a:gd name="connsiteX59" fmla="*/ 2605473 w 2682424"/>
              <a:gd name="connsiteY59" fmla="*/ 1442322 h 2930703"/>
              <a:gd name="connsiteX60" fmla="*/ 2676910 w 2682424"/>
              <a:gd name="connsiteY60" fmla="*/ 1523284 h 2930703"/>
              <a:gd name="connsiteX61" fmla="*/ 2665004 w 2682424"/>
              <a:gd name="connsiteY61" fmla="*/ 1644728 h 2930703"/>
              <a:gd name="connsiteX62" fmla="*/ 2564991 w 2682424"/>
              <a:gd name="connsiteY62" fmla="*/ 1713785 h 2930703"/>
              <a:gd name="connsiteX63" fmla="*/ 2395923 w 2682424"/>
              <a:gd name="connsiteY63" fmla="*/ 1694734 h 2930703"/>
              <a:gd name="connsiteX64" fmla="*/ 2338773 w 2682424"/>
              <a:gd name="connsiteY64" fmla="*/ 1749503 h 2930703"/>
              <a:gd name="connsiteX65" fmla="*/ 2338773 w 2682424"/>
              <a:gd name="connsiteY65" fmla="*/ 1832847 h 2930703"/>
              <a:gd name="connsiteX66" fmla="*/ 2298291 w 2682424"/>
              <a:gd name="connsiteY66" fmla="*/ 1916190 h 2930703"/>
              <a:gd name="connsiteX67" fmla="*/ 2193517 w 2682424"/>
              <a:gd name="connsiteY67" fmla="*/ 2032872 h 2930703"/>
              <a:gd name="connsiteX68" fmla="*/ 2300673 w 2682424"/>
              <a:gd name="connsiteY68" fmla="*/ 2294809 h 2930703"/>
              <a:gd name="connsiteX69" fmla="*/ 2238760 w 2682424"/>
              <a:gd name="connsiteY69" fmla="*/ 2482929 h 2930703"/>
              <a:gd name="connsiteX70" fmla="*/ 2072073 w 2682424"/>
              <a:gd name="connsiteY70" fmla="*/ 2523409 h 2930703"/>
              <a:gd name="connsiteX71" fmla="*/ 1795848 w 2682424"/>
              <a:gd name="connsiteY71" fmla="*/ 2466259 h 2930703"/>
              <a:gd name="connsiteX72" fmla="*/ 1629160 w 2682424"/>
              <a:gd name="connsiteY72" fmla="*/ 2518647 h 2930703"/>
              <a:gd name="connsiteX73" fmla="*/ 1529148 w 2682424"/>
              <a:gd name="connsiteY73" fmla="*/ 2609134 h 2930703"/>
              <a:gd name="connsiteX74" fmla="*/ 1376748 w 2682424"/>
              <a:gd name="connsiteY74" fmla="*/ 2599609 h 2930703"/>
              <a:gd name="connsiteX75" fmla="*/ 1262448 w 2682424"/>
              <a:gd name="connsiteY75" fmla="*/ 2656759 h 2930703"/>
              <a:gd name="connsiteX76" fmla="*/ 1214823 w 2682424"/>
              <a:gd name="connsiteY76" fmla="*/ 2847259 h 2930703"/>
              <a:gd name="connsiteX77" fmla="*/ 1088617 w 2682424"/>
              <a:gd name="connsiteY77" fmla="*/ 2930603 h 2930703"/>
              <a:gd name="connsiteX78" fmla="*/ 960029 w 2682424"/>
              <a:gd name="connsiteY78" fmla="*/ 2832971 h 2930703"/>
              <a:gd name="connsiteX79" fmla="*/ 990986 w 2682424"/>
              <a:gd name="connsiteY79" fmla="*/ 2649615 h 2930703"/>
              <a:gd name="connsiteX80" fmla="*/ 981460 w 2682424"/>
              <a:gd name="connsiteY80" fmla="*/ 2547222 h 2930703"/>
              <a:gd name="connsiteX81" fmla="*/ 871923 w 2682424"/>
              <a:gd name="connsiteY81" fmla="*/ 2490072 h 2930703"/>
              <a:gd name="connsiteX82" fmla="*/ 750479 w 2682424"/>
              <a:gd name="connsiteY82" fmla="*/ 2475784 h 2930703"/>
              <a:gd name="connsiteX83" fmla="*/ 629035 w 2682424"/>
              <a:gd name="connsiteY83" fmla="*/ 2368629 h 2930703"/>
              <a:gd name="connsiteX84" fmla="*/ 538548 w 2682424"/>
              <a:gd name="connsiteY84" fmla="*/ 2318622 h 2930703"/>
              <a:gd name="connsiteX85" fmla="*/ 386148 w 2682424"/>
              <a:gd name="connsiteY85" fmla="*/ 2394822 h 2930703"/>
              <a:gd name="connsiteX86" fmla="*/ 278991 w 2682424"/>
              <a:gd name="connsiteY86" fmla="*/ 2528172 h 2930703"/>
              <a:gd name="connsiteX87" fmla="*/ 155166 w 2682424"/>
              <a:gd name="connsiteY87" fmla="*/ 2525790 h 2930703"/>
              <a:gd name="connsiteX88" fmla="*/ 157547 w 2682424"/>
              <a:gd name="connsiteY88" fmla="*/ 2399584 h 2930703"/>
              <a:gd name="connsiteX89" fmla="*/ 267085 w 2682424"/>
              <a:gd name="connsiteY89" fmla="*/ 2304334 h 2930703"/>
              <a:gd name="connsiteX90" fmla="*/ 276610 w 2682424"/>
              <a:gd name="connsiteY90" fmla="*/ 2199559 h 2930703"/>
              <a:gd name="connsiteX91" fmla="*/ 276610 w 2682424"/>
              <a:gd name="connsiteY91" fmla="*/ 2085259 h 2930703"/>
              <a:gd name="connsiteX92" fmla="*/ 324235 w 2682424"/>
              <a:gd name="connsiteY92" fmla="*/ 1942384 h 2930703"/>
              <a:gd name="connsiteX93" fmla="*/ 233748 w 2682424"/>
              <a:gd name="connsiteY93" fmla="*/ 1809034 h 2930703"/>
              <a:gd name="connsiteX94" fmla="*/ 295660 w 2682424"/>
              <a:gd name="connsiteY94" fmla="*/ 1623297 h 2930703"/>
              <a:gd name="connsiteX95" fmla="*/ 290898 w 2682424"/>
              <a:gd name="connsiteY95" fmla="*/ 1508997 h 2930703"/>
              <a:gd name="connsiteX96" fmla="*/ 328601 w 2682424"/>
              <a:gd name="connsiteY96" fmla="*/ 1422578 h 2930703"/>
              <a:gd name="connsiteX97" fmla="*/ 332609 w 2682424"/>
              <a:gd name="connsiteY97" fmla="*/ 1415971 h 2930703"/>
              <a:gd name="connsiteX98" fmla="*/ 328994 w 2682424"/>
              <a:gd name="connsiteY98" fmla="*/ 1487567 h 2930703"/>
              <a:gd name="connsiteX99" fmla="*/ 1162433 w 2682424"/>
              <a:gd name="connsiteY99" fmla="*/ 2321006 h 2930703"/>
              <a:gd name="connsiteX100" fmla="*/ 1995872 w 2682424"/>
              <a:gd name="connsiteY100" fmla="*/ 1487567 h 2930703"/>
              <a:gd name="connsiteX101" fmla="*/ 1162433 w 2682424"/>
              <a:gd name="connsiteY101" fmla="*/ 654128 h 2930703"/>
              <a:gd name="connsiteX102" fmla="*/ 573103 w 2682424"/>
              <a:gd name="connsiteY102" fmla="*/ 898237 h 2930703"/>
              <a:gd name="connsiteX103" fmla="*/ 475376 w 2682424"/>
              <a:gd name="connsiteY103" fmla="*/ 1016682 h 2930703"/>
              <a:gd name="connsiteX104" fmla="*/ 471873 w 2682424"/>
              <a:gd name="connsiteY104" fmla="*/ 1013697 h 2930703"/>
              <a:gd name="connsiteX105" fmla="*/ 595697 w 2682424"/>
              <a:gd name="connsiteY105" fmla="*/ 799384 h 2930703"/>
              <a:gd name="connsiteX106" fmla="*/ 657610 w 2682424"/>
              <a:gd name="connsiteY106" fmla="*/ 706515 h 2930703"/>
              <a:gd name="connsiteX107" fmla="*/ 733810 w 2682424"/>
              <a:gd name="connsiteY107" fmla="*/ 608884 h 2930703"/>
              <a:gd name="connsiteX108" fmla="*/ 929073 w 2682424"/>
              <a:gd name="connsiteY108" fmla="*/ 608884 h 2930703"/>
              <a:gd name="connsiteX109" fmla="*/ 1029085 w 2682424"/>
              <a:gd name="connsiteY109" fmla="*/ 451722 h 2930703"/>
              <a:gd name="connsiteX110" fmla="*/ 957647 w 2682424"/>
              <a:gd name="connsiteY110" fmla="*/ 199309 h 2930703"/>
              <a:gd name="connsiteX111" fmla="*/ 1012417 w 2682424"/>
              <a:gd name="connsiteY111" fmla="*/ 25477 h 2930703"/>
              <a:gd name="connsiteX112" fmla="*/ 1116746 w 2682424"/>
              <a:gd name="connsiteY112" fmla="*/ 28 h 293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2682424" h="2930703">
                <a:moveTo>
                  <a:pt x="193872" y="2647617"/>
                </a:moveTo>
                <a:cubicBezTo>
                  <a:pt x="222700" y="2647617"/>
                  <a:pt x="246069" y="2670986"/>
                  <a:pt x="246069" y="2699814"/>
                </a:cubicBezTo>
                <a:cubicBezTo>
                  <a:pt x="246069" y="2728642"/>
                  <a:pt x="222700" y="2752011"/>
                  <a:pt x="193872" y="2752011"/>
                </a:cubicBezTo>
                <a:cubicBezTo>
                  <a:pt x="165044" y="2752011"/>
                  <a:pt x="141675" y="2728642"/>
                  <a:pt x="141675" y="2699814"/>
                </a:cubicBezTo>
                <a:cubicBezTo>
                  <a:pt x="141675" y="2670986"/>
                  <a:pt x="165044" y="2647617"/>
                  <a:pt x="193872" y="2647617"/>
                </a:cubicBezTo>
                <a:close/>
                <a:moveTo>
                  <a:pt x="2227044" y="2607136"/>
                </a:moveTo>
                <a:cubicBezTo>
                  <a:pt x="2255872" y="2607136"/>
                  <a:pt x="2279241" y="2630505"/>
                  <a:pt x="2279241" y="2659333"/>
                </a:cubicBezTo>
                <a:cubicBezTo>
                  <a:pt x="2279241" y="2688161"/>
                  <a:pt x="2255872" y="2711530"/>
                  <a:pt x="2227044" y="2711530"/>
                </a:cubicBezTo>
                <a:cubicBezTo>
                  <a:pt x="2198216" y="2711530"/>
                  <a:pt x="2174847" y="2688161"/>
                  <a:pt x="2174847" y="2659333"/>
                </a:cubicBezTo>
                <a:cubicBezTo>
                  <a:pt x="2174847" y="2630505"/>
                  <a:pt x="2198216" y="2607136"/>
                  <a:pt x="2227044" y="2607136"/>
                </a:cubicBezTo>
                <a:close/>
                <a:moveTo>
                  <a:pt x="1800799" y="2597611"/>
                </a:moveTo>
                <a:cubicBezTo>
                  <a:pt x="1882232" y="2597611"/>
                  <a:pt x="1948246" y="2638572"/>
                  <a:pt x="1948246" y="2689099"/>
                </a:cubicBezTo>
                <a:cubicBezTo>
                  <a:pt x="1948246" y="2739626"/>
                  <a:pt x="1882232" y="2780587"/>
                  <a:pt x="1800799" y="2780587"/>
                </a:cubicBezTo>
                <a:cubicBezTo>
                  <a:pt x="1719366" y="2780587"/>
                  <a:pt x="1653352" y="2739626"/>
                  <a:pt x="1653352" y="2689099"/>
                </a:cubicBezTo>
                <a:cubicBezTo>
                  <a:pt x="1653352" y="2638572"/>
                  <a:pt x="1719366" y="2597611"/>
                  <a:pt x="1800799" y="2597611"/>
                </a:cubicBezTo>
                <a:close/>
                <a:moveTo>
                  <a:pt x="2034699" y="2154014"/>
                </a:moveTo>
                <a:cubicBezTo>
                  <a:pt x="2010879" y="2156347"/>
                  <a:pt x="1985333" y="2167647"/>
                  <a:pt x="1963708" y="2187359"/>
                </a:cubicBezTo>
                <a:cubicBezTo>
                  <a:pt x="1920457" y="2226784"/>
                  <a:pt x="1909265" y="2284932"/>
                  <a:pt x="1938711" y="2317235"/>
                </a:cubicBezTo>
                <a:cubicBezTo>
                  <a:pt x="1968157" y="2349538"/>
                  <a:pt x="2027090" y="2343765"/>
                  <a:pt x="2070340" y="2304340"/>
                </a:cubicBezTo>
                <a:cubicBezTo>
                  <a:pt x="2113591" y="2264915"/>
                  <a:pt x="2124783" y="2206768"/>
                  <a:pt x="2095337" y="2174464"/>
                </a:cubicBezTo>
                <a:cubicBezTo>
                  <a:pt x="2080614" y="2158313"/>
                  <a:pt x="2058520" y="2151680"/>
                  <a:pt x="2034699" y="2154014"/>
                </a:cubicBezTo>
                <a:close/>
                <a:moveTo>
                  <a:pt x="2038734" y="1994773"/>
                </a:moveTo>
                <a:cubicBezTo>
                  <a:pt x="2015061" y="1994773"/>
                  <a:pt x="1995871" y="2013963"/>
                  <a:pt x="1995871" y="2037636"/>
                </a:cubicBezTo>
                <a:cubicBezTo>
                  <a:pt x="1995871" y="2061309"/>
                  <a:pt x="2015061" y="2080499"/>
                  <a:pt x="2038734" y="2080499"/>
                </a:cubicBezTo>
                <a:cubicBezTo>
                  <a:pt x="2062407" y="2080499"/>
                  <a:pt x="2081597" y="2061309"/>
                  <a:pt x="2081597" y="2037636"/>
                </a:cubicBezTo>
                <a:cubicBezTo>
                  <a:pt x="2081597" y="2013963"/>
                  <a:pt x="2062407" y="1994773"/>
                  <a:pt x="2038734" y="1994773"/>
                </a:cubicBezTo>
                <a:close/>
                <a:moveTo>
                  <a:pt x="2433572" y="1105818"/>
                </a:moveTo>
                <a:cubicBezTo>
                  <a:pt x="2467895" y="1110403"/>
                  <a:pt x="2500497" y="1137895"/>
                  <a:pt x="2514674" y="1178295"/>
                </a:cubicBezTo>
                <a:cubicBezTo>
                  <a:pt x="2533577" y="1232161"/>
                  <a:pt x="2512566" y="1288580"/>
                  <a:pt x="2467746" y="1304308"/>
                </a:cubicBezTo>
                <a:cubicBezTo>
                  <a:pt x="2422925" y="1320036"/>
                  <a:pt x="2371266" y="1289118"/>
                  <a:pt x="2352364" y="1235252"/>
                </a:cubicBezTo>
                <a:cubicBezTo>
                  <a:pt x="2333461" y="1181385"/>
                  <a:pt x="2354472" y="1124966"/>
                  <a:pt x="2399293" y="1109238"/>
                </a:cubicBezTo>
                <a:cubicBezTo>
                  <a:pt x="2410498" y="1105306"/>
                  <a:pt x="2422130" y="1104289"/>
                  <a:pt x="2433572" y="1105818"/>
                </a:cubicBezTo>
                <a:close/>
                <a:moveTo>
                  <a:pt x="133352" y="923753"/>
                </a:moveTo>
                <a:cubicBezTo>
                  <a:pt x="207000" y="923753"/>
                  <a:pt x="266704" y="983457"/>
                  <a:pt x="266704" y="1057105"/>
                </a:cubicBezTo>
                <a:cubicBezTo>
                  <a:pt x="266704" y="1130753"/>
                  <a:pt x="207000" y="1190457"/>
                  <a:pt x="133352" y="1190457"/>
                </a:cubicBezTo>
                <a:cubicBezTo>
                  <a:pt x="59704" y="1190457"/>
                  <a:pt x="0" y="1130753"/>
                  <a:pt x="0" y="1057105"/>
                </a:cubicBezTo>
                <a:cubicBezTo>
                  <a:pt x="0" y="983457"/>
                  <a:pt x="59704" y="923753"/>
                  <a:pt x="133352" y="923753"/>
                </a:cubicBezTo>
                <a:close/>
                <a:moveTo>
                  <a:pt x="802818" y="316135"/>
                </a:moveTo>
                <a:cubicBezTo>
                  <a:pt x="854082" y="316135"/>
                  <a:pt x="895640" y="357693"/>
                  <a:pt x="895640" y="408957"/>
                </a:cubicBezTo>
                <a:cubicBezTo>
                  <a:pt x="895640" y="460221"/>
                  <a:pt x="854082" y="501779"/>
                  <a:pt x="802818" y="501779"/>
                </a:cubicBezTo>
                <a:cubicBezTo>
                  <a:pt x="751554" y="501779"/>
                  <a:pt x="709996" y="460221"/>
                  <a:pt x="709996" y="408957"/>
                </a:cubicBezTo>
                <a:cubicBezTo>
                  <a:pt x="709996" y="357693"/>
                  <a:pt x="751554" y="316135"/>
                  <a:pt x="802818" y="316135"/>
                </a:cubicBezTo>
                <a:close/>
                <a:moveTo>
                  <a:pt x="1116746" y="28"/>
                </a:moveTo>
                <a:cubicBezTo>
                  <a:pt x="1157773" y="-616"/>
                  <a:pt x="1198155" y="9604"/>
                  <a:pt x="1217205" y="39766"/>
                </a:cubicBezTo>
                <a:cubicBezTo>
                  <a:pt x="1255305" y="100091"/>
                  <a:pt x="1266815" y="294164"/>
                  <a:pt x="1241017" y="387429"/>
                </a:cubicBezTo>
                <a:cubicBezTo>
                  <a:pt x="1215219" y="480694"/>
                  <a:pt x="1264035" y="496570"/>
                  <a:pt x="1319597" y="513635"/>
                </a:cubicBezTo>
                <a:cubicBezTo>
                  <a:pt x="1375160" y="530701"/>
                  <a:pt x="1501367" y="466010"/>
                  <a:pt x="1574392" y="489822"/>
                </a:cubicBezTo>
                <a:cubicBezTo>
                  <a:pt x="1647417" y="513634"/>
                  <a:pt x="1701789" y="618409"/>
                  <a:pt x="1757748" y="656509"/>
                </a:cubicBezTo>
                <a:cubicBezTo>
                  <a:pt x="1813707" y="694609"/>
                  <a:pt x="1864904" y="723978"/>
                  <a:pt x="1910148" y="718422"/>
                </a:cubicBezTo>
                <a:cubicBezTo>
                  <a:pt x="1955392" y="712866"/>
                  <a:pt x="1986744" y="641428"/>
                  <a:pt x="2029210" y="623172"/>
                </a:cubicBezTo>
                <a:cubicBezTo>
                  <a:pt x="2071676" y="604916"/>
                  <a:pt x="2130017" y="590628"/>
                  <a:pt x="2164942" y="608884"/>
                </a:cubicBezTo>
                <a:cubicBezTo>
                  <a:pt x="2199867" y="627140"/>
                  <a:pt x="2238363" y="695006"/>
                  <a:pt x="2238760" y="732709"/>
                </a:cubicBezTo>
                <a:cubicBezTo>
                  <a:pt x="2239157" y="770412"/>
                  <a:pt x="2199867" y="806528"/>
                  <a:pt x="2167323" y="835103"/>
                </a:cubicBezTo>
                <a:cubicBezTo>
                  <a:pt x="2134779" y="863678"/>
                  <a:pt x="2058579" y="871218"/>
                  <a:pt x="2043498" y="904159"/>
                </a:cubicBezTo>
                <a:cubicBezTo>
                  <a:pt x="2028417" y="937100"/>
                  <a:pt x="2047069" y="996235"/>
                  <a:pt x="2076835" y="1032747"/>
                </a:cubicBezTo>
                <a:cubicBezTo>
                  <a:pt x="2106601" y="1069260"/>
                  <a:pt x="2193914" y="1082753"/>
                  <a:pt x="2222092" y="1123234"/>
                </a:cubicBezTo>
                <a:cubicBezTo>
                  <a:pt x="2250270" y="1163715"/>
                  <a:pt x="2231617" y="1227612"/>
                  <a:pt x="2245904" y="1275634"/>
                </a:cubicBezTo>
                <a:cubicBezTo>
                  <a:pt x="2260191" y="1323656"/>
                  <a:pt x="2273685" y="1381204"/>
                  <a:pt x="2307816" y="1411366"/>
                </a:cubicBezTo>
                <a:cubicBezTo>
                  <a:pt x="2341947" y="1441528"/>
                  <a:pt x="2401083" y="1451450"/>
                  <a:pt x="2450692" y="1456609"/>
                </a:cubicBezTo>
                <a:cubicBezTo>
                  <a:pt x="2500302" y="1461768"/>
                  <a:pt x="2567770" y="1431209"/>
                  <a:pt x="2605473" y="1442322"/>
                </a:cubicBezTo>
                <a:cubicBezTo>
                  <a:pt x="2643176" y="1453435"/>
                  <a:pt x="2666988" y="1489550"/>
                  <a:pt x="2676910" y="1523284"/>
                </a:cubicBezTo>
                <a:cubicBezTo>
                  <a:pt x="2686832" y="1557018"/>
                  <a:pt x="2683657" y="1612978"/>
                  <a:pt x="2665004" y="1644728"/>
                </a:cubicBezTo>
                <a:cubicBezTo>
                  <a:pt x="2646351" y="1676478"/>
                  <a:pt x="2609838" y="1705451"/>
                  <a:pt x="2564991" y="1713785"/>
                </a:cubicBezTo>
                <a:cubicBezTo>
                  <a:pt x="2520144" y="1722119"/>
                  <a:pt x="2433626" y="1688781"/>
                  <a:pt x="2395923" y="1694734"/>
                </a:cubicBezTo>
                <a:cubicBezTo>
                  <a:pt x="2358220" y="1700687"/>
                  <a:pt x="2348298" y="1726484"/>
                  <a:pt x="2338773" y="1749503"/>
                </a:cubicBezTo>
                <a:cubicBezTo>
                  <a:pt x="2329248" y="1772522"/>
                  <a:pt x="2345520" y="1805066"/>
                  <a:pt x="2338773" y="1832847"/>
                </a:cubicBezTo>
                <a:cubicBezTo>
                  <a:pt x="2332026" y="1860628"/>
                  <a:pt x="2322500" y="1882853"/>
                  <a:pt x="2298291" y="1916190"/>
                </a:cubicBezTo>
                <a:cubicBezTo>
                  <a:pt x="2274082" y="1949527"/>
                  <a:pt x="2193120" y="1969769"/>
                  <a:pt x="2193517" y="2032872"/>
                </a:cubicBezTo>
                <a:cubicBezTo>
                  <a:pt x="2193914" y="2095975"/>
                  <a:pt x="2293133" y="2219800"/>
                  <a:pt x="2300673" y="2294809"/>
                </a:cubicBezTo>
                <a:cubicBezTo>
                  <a:pt x="2308213" y="2369818"/>
                  <a:pt x="2276860" y="2444829"/>
                  <a:pt x="2238760" y="2482929"/>
                </a:cubicBezTo>
                <a:cubicBezTo>
                  <a:pt x="2200660" y="2521029"/>
                  <a:pt x="2145892" y="2526187"/>
                  <a:pt x="2072073" y="2523409"/>
                </a:cubicBezTo>
                <a:cubicBezTo>
                  <a:pt x="1998254" y="2520631"/>
                  <a:pt x="1869667" y="2467053"/>
                  <a:pt x="1795848" y="2466259"/>
                </a:cubicBezTo>
                <a:cubicBezTo>
                  <a:pt x="1722029" y="2465465"/>
                  <a:pt x="1673610" y="2494835"/>
                  <a:pt x="1629160" y="2518647"/>
                </a:cubicBezTo>
                <a:cubicBezTo>
                  <a:pt x="1584710" y="2542459"/>
                  <a:pt x="1571217" y="2595640"/>
                  <a:pt x="1529148" y="2609134"/>
                </a:cubicBezTo>
                <a:cubicBezTo>
                  <a:pt x="1487079" y="2622628"/>
                  <a:pt x="1421198" y="2591672"/>
                  <a:pt x="1376748" y="2599609"/>
                </a:cubicBezTo>
                <a:cubicBezTo>
                  <a:pt x="1332298" y="2607546"/>
                  <a:pt x="1289435" y="2615484"/>
                  <a:pt x="1262448" y="2656759"/>
                </a:cubicBezTo>
                <a:cubicBezTo>
                  <a:pt x="1235461" y="2698034"/>
                  <a:pt x="1243795" y="2801618"/>
                  <a:pt x="1214823" y="2847259"/>
                </a:cubicBezTo>
                <a:cubicBezTo>
                  <a:pt x="1185851" y="2892900"/>
                  <a:pt x="1131083" y="2932984"/>
                  <a:pt x="1088617" y="2930603"/>
                </a:cubicBezTo>
                <a:cubicBezTo>
                  <a:pt x="1046151" y="2928222"/>
                  <a:pt x="976301" y="2879802"/>
                  <a:pt x="960029" y="2832971"/>
                </a:cubicBezTo>
                <a:cubicBezTo>
                  <a:pt x="943757" y="2786140"/>
                  <a:pt x="987414" y="2697240"/>
                  <a:pt x="990986" y="2649615"/>
                </a:cubicBezTo>
                <a:cubicBezTo>
                  <a:pt x="994558" y="2601990"/>
                  <a:pt x="1001304" y="2573812"/>
                  <a:pt x="981460" y="2547222"/>
                </a:cubicBezTo>
                <a:cubicBezTo>
                  <a:pt x="961616" y="2520632"/>
                  <a:pt x="910420" y="2501978"/>
                  <a:pt x="871923" y="2490072"/>
                </a:cubicBezTo>
                <a:cubicBezTo>
                  <a:pt x="833426" y="2478166"/>
                  <a:pt x="790960" y="2496024"/>
                  <a:pt x="750479" y="2475784"/>
                </a:cubicBezTo>
                <a:cubicBezTo>
                  <a:pt x="709998" y="2455544"/>
                  <a:pt x="664357" y="2394823"/>
                  <a:pt x="629035" y="2368629"/>
                </a:cubicBezTo>
                <a:cubicBezTo>
                  <a:pt x="593713" y="2342435"/>
                  <a:pt x="579029" y="2314257"/>
                  <a:pt x="538548" y="2318622"/>
                </a:cubicBezTo>
                <a:cubicBezTo>
                  <a:pt x="498067" y="2322988"/>
                  <a:pt x="429407" y="2359897"/>
                  <a:pt x="386148" y="2394822"/>
                </a:cubicBezTo>
                <a:cubicBezTo>
                  <a:pt x="342889" y="2429747"/>
                  <a:pt x="317488" y="2506344"/>
                  <a:pt x="278991" y="2528172"/>
                </a:cubicBezTo>
                <a:cubicBezTo>
                  <a:pt x="240494" y="2550000"/>
                  <a:pt x="175407" y="2547221"/>
                  <a:pt x="155166" y="2525790"/>
                </a:cubicBezTo>
                <a:cubicBezTo>
                  <a:pt x="134925" y="2504359"/>
                  <a:pt x="138894" y="2436493"/>
                  <a:pt x="157547" y="2399584"/>
                </a:cubicBezTo>
                <a:cubicBezTo>
                  <a:pt x="176200" y="2362675"/>
                  <a:pt x="247241" y="2337671"/>
                  <a:pt x="267085" y="2304334"/>
                </a:cubicBezTo>
                <a:cubicBezTo>
                  <a:pt x="286929" y="2270997"/>
                  <a:pt x="275023" y="2236071"/>
                  <a:pt x="276610" y="2199559"/>
                </a:cubicBezTo>
                <a:cubicBezTo>
                  <a:pt x="278197" y="2163047"/>
                  <a:pt x="268673" y="2128121"/>
                  <a:pt x="276610" y="2085259"/>
                </a:cubicBezTo>
                <a:cubicBezTo>
                  <a:pt x="284547" y="2042397"/>
                  <a:pt x="331379" y="1988421"/>
                  <a:pt x="324235" y="1942384"/>
                </a:cubicBezTo>
                <a:cubicBezTo>
                  <a:pt x="317091" y="1896347"/>
                  <a:pt x="238510" y="1862215"/>
                  <a:pt x="233748" y="1809034"/>
                </a:cubicBezTo>
                <a:cubicBezTo>
                  <a:pt x="228985" y="1755853"/>
                  <a:pt x="286135" y="1673303"/>
                  <a:pt x="295660" y="1623297"/>
                </a:cubicBezTo>
                <a:cubicBezTo>
                  <a:pt x="305185" y="1573291"/>
                  <a:pt x="278727" y="1551330"/>
                  <a:pt x="290898" y="1508997"/>
                </a:cubicBezTo>
                <a:cubicBezTo>
                  <a:pt x="296984" y="1487831"/>
                  <a:pt x="312594" y="1452443"/>
                  <a:pt x="328601" y="1422578"/>
                </a:cubicBezTo>
                <a:lnTo>
                  <a:pt x="332609" y="1415971"/>
                </a:lnTo>
                <a:lnTo>
                  <a:pt x="328994" y="1487567"/>
                </a:lnTo>
                <a:cubicBezTo>
                  <a:pt x="328994" y="1947863"/>
                  <a:pt x="702137" y="2321006"/>
                  <a:pt x="1162433" y="2321006"/>
                </a:cubicBezTo>
                <a:cubicBezTo>
                  <a:pt x="1622729" y="2321006"/>
                  <a:pt x="1995872" y="1947863"/>
                  <a:pt x="1995872" y="1487567"/>
                </a:cubicBezTo>
                <a:cubicBezTo>
                  <a:pt x="1995872" y="1027271"/>
                  <a:pt x="1622729" y="654128"/>
                  <a:pt x="1162433" y="654128"/>
                </a:cubicBezTo>
                <a:cubicBezTo>
                  <a:pt x="932285" y="654128"/>
                  <a:pt x="723925" y="747414"/>
                  <a:pt x="573103" y="898237"/>
                </a:cubicBezTo>
                <a:lnTo>
                  <a:pt x="475376" y="1016682"/>
                </a:lnTo>
                <a:lnTo>
                  <a:pt x="471873" y="1013697"/>
                </a:lnTo>
                <a:cubicBezTo>
                  <a:pt x="471741" y="993324"/>
                  <a:pt x="564741" y="850581"/>
                  <a:pt x="595697" y="799384"/>
                </a:cubicBezTo>
                <a:cubicBezTo>
                  <a:pt x="626653" y="748187"/>
                  <a:pt x="634591" y="738265"/>
                  <a:pt x="657610" y="706515"/>
                </a:cubicBezTo>
                <a:cubicBezTo>
                  <a:pt x="680629" y="674765"/>
                  <a:pt x="688566" y="625156"/>
                  <a:pt x="733810" y="608884"/>
                </a:cubicBezTo>
                <a:cubicBezTo>
                  <a:pt x="779054" y="592612"/>
                  <a:pt x="879861" y="635078"/>
                  <a:pt x="929073" y="608884"/>
                </a:cubicBezTo>
                <a:cubicBezTo>
                  <a:pt x="978286" y="582690"/>
                  <a:pt x="1024323" y="519985"/>
                  <a:pt x="1029085" y="451722"/>
                </a:cubicBezTo>
                <a:cubicBezTo>
                  <a:pt x="1033847" y="383460"/>
                  <a:pt x="960425" y="270350"/>
                  <a:pt x="957647" y="199309"/>
                </a:cubicBezTo>
                <a:cubicBezTo>
                  <a:pt x="954869" y="128268"/>
                  <a:pt x="969157" y="52067"/>
                  <a:pt x="1012417" y="25477"/>
                </a:cubicBezTo>
                <a:cubicBezTo>
                  <a:pt x="1034047" y="12182"/>
                  <a:pt x="1075719" y="673"/>
                  <a:pt x="1116746" y="28"/>
                </a:cubicBezTo>
                <a:close/>
              </a:path>
            </a:pathLst>
          </a:custGeom>
          <a:solidFill>
            <a:srgbClr val="FCECDD"/>
          </a:solidFill>
          <a:ln>
            <a:noFill/>
          </a:ln>
          <a:scene3d>
            <a:camera prst="orthographicFront"/>
            <a:lightRig rig="soft" dir="t"/>
          </a:scene3d>
          <a:sp3d prstMaterial="plastic"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FCECDD"/>
                </a:solidFill>
              </a:rPr>
              <a:t>P9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5F69F-CC65-41C5-92FF-0712809A5E3F}"/>
              </a:ext>
            </a:extLst>
          </p:cNvPr>
          <p:cNvSpPr txBox="1"/>
          <p:nvPr/>
        </p:nvSpPr>
        <p:spPr>
          <a:xfrm>
            <a:off x="7208045" y="1601380"/>
            <a:ext cx="33388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Labels</a:t>
            </a:r>
            <a:r>
              <a:rPr lang="ko-KR" altLang="en-US" dirty="0"/>
              <a:t>와 </a:t>
            </a:r>
            <a:r>
              <a:rPr lang="en-US" altLang="ko-KR" dirty="0"/>
              <a:t>values</a:t>
            </a:r>
            <a:r>
              <a:rPr lang="ko-KR" altLang="en-US" dirty="0"/>
              <a:t>에 값을 </a:t>
            </a:r>
            <a:r>
              <a:rPr lang="en-US" altLang="ko-KR" dirty="0"/>
              <a:t>df</a:t>
            </a:r>
            <a:r>
              <a:rPr lang="ko-KR" altLang="en-US" dirty="0"/>
              <a:t>에서 바로 </a:t>
            </a:r>
            <a:r>
              <a:rPr lang="ko-KR" altLang="en-US" dirty="0" err="1"/>
              <a:t>가져올수도</a:t>
            </a:r>
            <a:r>
              <a:rPr lang="ko-KR" altLang="en-US" dirty="0"/>
              <a:t> 있다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강조하고 싶은 부분을 </a:t>
            </a:r>
            <a:r>
              <a:rPr lang="en-US" altLang="ko-KR" dirty="0"/>
              <a:t>pulling</a:t>
            </a:r>
            <a:r>
              <a:rPr lang="ko-KR" altLang="en-US" dirty="0"/>
              <a:t>하기 위하여 원하는 위치에 </a:t>
            </a:r>
            <a:r>
              <a:rPr lang="en-US" altLang="ko-KR" dirty="0"/>
              <a:t>0</a:t>
            </a:r>
            <a:r>
              <a:rPr lang="ko-KR" altLang="en-US" dirty="0"/>
              <a:t>이 아닌 값을 넣어준다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도넛 모양을 만들고 싶다면 </a:t>
            </a:r>
            <a:r>
              <a:rPr lang="en-US" altLang="ko-KR" dirty="0"/>
              <a:t>hole = .</a:t>
            </a:r>
            <a:r>
              <a:rPr lang="ko-KR" altLang="en-US" dirty="0"/>
              <a:t>숫자  를 입력하면 된다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08CB62-0BC0-4F15-B8F7-97A07C887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70" y="3789485"/>
            <a:ext cx="3915459" cy="25255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C958EB-2957-4A18-B94F-18D5FC02E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3" y="1360991"/>
            <a:ext cx="4517164" cy="2428494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37BFC1D-901A-433F-B64A-B09D8DB54837}"/>
              </a:ext>
            </a:extLst>
          </p:cNvPr>
          <p:cNvSpPr/>
          <p:nvPr/>
        </p:nvSpPr>
        <p:spPr>
          <a:xfrm>
            <a:off x="985800" y="2110676"/>
            <a:ext cx="1045223" cy="32479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2E0692-6AB2-4FA4-B363-60C00497A81D}"/>
              </a:ext>
            </a:extLst>
          </p:cNvPr>
          <p:cNvSpPr/>
          <p:nvPr/>
        </p:nvSpPr>
        <p:spPr>
          <a:xfrm>
            <a:off x="985800" y="1718997"/>
            <a:ext cx="2082715" cy="258518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CF65EEA-534E-4020-A4BE-6AE3DB0967A6}"/>
              </a:ext>
            </a:extLst>
          </p:cNvPr>
          <p:cNvSpPr/>
          <p:nvPr/>
        </p:nvSpPr>
        <p:spPr>
          <a:xfrm>
            <a:off x="2686347" y="2670532"/>
            <a:ext cx="1894444" cy="159845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80804F3-F707-4AF4-B287-AF92169F98C0}"/>
              </a:ext>
            </a:extLst>
          </p:cNvPr>
          <p:cNvSpPr/>
          <p:nvPr/>
        </p:nvSpPr>
        <p:spPr>
          <a:xfrm>
            <a:off x="2640867" y="2787684"/>
            <a:ext cx="682626" cy="244235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0F7AC2-3E6E-4DE8-B41B-FF0246F5B994}"/>
              </a:ext>
            </a:extLst>
          </p:cNvPr>
          <p:cNvCxnSpPr>
            <a:cxnSpLocks/>
          </p:cNvCxnSpPr>
          <p:nvPr/>
        </p:nvCxnSpPr>
        <p:spPr>
          <a:xfrm flipV="1">
            <a:off x="3174023" y="1793631"/>
            <a:ext cx="4167554" cy="18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B625785-CB33-451B-B302-7E36D7B5AEF0}"/>
              </a:ext>
            </a:extLst>
          </p:cNvPr>
          <p:cNvCxnSpPr>
            <a:cxnSpLocks/>
          </p:cNvCxnSpPr>
          <p:nvPr/>
        </p:nvCxnSpPr>
        <p:spPr>
          <a:xfrm flipV="1">
            <a:off x="2031023" y="1860039"/>
            <a:ext cx="5310554" cy="57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1E0E5F4-D8B4-4192-A6B1-E040832F09F9}"/>
              </a:ext>
            </a:extLst>
          </p:cNvPr>
          <p:cNvCxnSpPr/>
          <p:nvPr/>
        </p:nvCxnSpPr>
        <p:spPr>
          <a:xfrm>
            <a:off x="4580791" y="2670532"/>
            <a:ext cx="2760786" cy="75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96ACF96-05A5-4509-BC72-E38A7B5FA5AE}"/>
              </a:ext>
            </a:extLst>
          </p:cNvPr>
          <p:cNvCxnSpPr/>
          <p:nvPr/>
        </p:nvCxnSpPr>
        <p:spPr>
          <a:xfrm>
            <a:off x="3323493" y="3031919"/>
            <a:ext cx="3977080" cy="208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07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323291" y="377711"/>
            <a:ext cx="4001184" cy="523220"/>
          </a:xfrm>
          <a:prstGeom prst="rect">
            <a:avLst/>
          </a:prstGeom>
          <a:solidFill>
            <a:srgbClr val="378CCC"/>
          </a:solidFill>
        </p:spPr>
        <p:txBody>
          <a:bodyPr wrap="square" anchor="ctr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파이차트 </a:t>
            </a:r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 </a:t>
            </a:r>
            <a:r>
              <a:rPr lang="ko-KR" altLang="en-US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기본</a:t>
            </a:r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</p:txBody>
      </p:sp>
      <p:sp>
        <p:nvSpPr>
          <p:cNvPr id="21" name="타원 20"/>
          <p:cNvSpPr/>
          <p:nvPr/>
        </p:nvSpPr>
        <p:spPr>
          <a:xfrm>
            <a:off x="409233" y="392757"/>
            <a:ext cx="565150" cy="565150"/>
          </a:xfrm>
          <a:prstGeom prst="ellipse">
            <a:avLst/>
          </a:prstGeom>
          <a:solidFill>
            <a:srgbClr val="378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304416" y="191215"/>
            <a:ext cx="886209" cy="968234"/>
          </a:xfrm>
          <a:custGeom>
            <a:avLst/>
            <a:gdLst>
              <a:gd name="connsiteX0" fmla="*/ 193872 w 2682424"/>
              <a:gd name="connsiteY0" fmla="*/ 2647617 h 2930703"/>
              <a:gd name="connsiteX1" fmla="*/ 246069 w 2682424"/>
              <a:gd name="connsiteY1" fmla="*/ 2699814 h 2930703"/>
              <a:gd name="connsiteX2" fmla="*/ 193872 w 2682424"/>
              <a:gd name="connsiteY2" fmla="*/ 2752011 h 2930703"/>
              <a:gd name="connsiteX3" fmla="*/ 141675 w 2682424"/>
              <a:gd name="connsiteY3" fmla="*/ 2699814 h 2930703"/>
              <a:gd name="connsiteX4" fmla="*/ 193872 w 2682424"/>
              <a:gd name="connsiteY4" fmla="*/ 2647617 h 2930703"/>
              <a:gd name="connsiteX5" fmla="*/ 2227044 w 2682424"/>
              <a:gd name="connsiteY5" fmla="*/ 2607136 h 2930703"/>
              <a:gd name="connsiteX6" fmla="*/ 2279241 w 2682424"/>
              <a:gd name="connsiteY6" fmla="*/ 2659333 h 2930703"/>
              <a:gd name="connsiteX7" fmla="*/ 2227044 w 2682424"/>
              <a:gd name="connsiteY7" fmla="*/ 2711530 h 2930703"/>
              <a:gd name="connsiteX8" fmla="*/ 2174847 w 2682424"/>
              <a:gd name="connsiteY8" fmla="*/ 2659333 h 2930703"/>
              <a:gd name="connsiteX9" fmla="*/ 2227044 w 2682424"/>
              <a:gd name="connsiteY9" fmla="*/ 2607136 h 2930703"/>
              <a:gd name="connsiteX10" fmla="*/ 1800799 w 2682424"/>
              <a:gd name="connsiteY10" fmla="*/ 2597611 h 2930703"/>
              <a:gd name="connsiteX11" fmla="*/ 1948246 w 2682424"/>
              <a:gd name="connsiteY11" fmla="*/ 2689099 h 2930703"/>
              <a:gd name="connsiteX12" fmla="*/ 1800799 w 2682424"/>
              <a:gd name="connsiteY12" fmla="*/ 2780587 h 2930703"/>
              <a:gd name="connsiteX13" fmla="*/ 1653352 w 2682424"/>
              <a:gd name="connsiteY13" fmla="*/ 2689099 h 2930703"/>
              <a:gd name="connsiteX14" fmla="*/ 1800799 w 2682424"/>
              <a:gd name="connsiteY14" fmla="*/ 2597611 h 2930703"/>
              <a:gd name="connsiteX15" fmla="*/ 2034699 w 2682424"/>
              <a:gd name="connsiteY15" fmla="*/ 2154014 h 2930703"/>
              <a:gd name="connsiteX16" fmla="*/ 1963708 w 2682424"/>
              <a:gd name="connsiteY16" fmla="*/ 2187359 h 2930703"/>
              <a:gd name="connsiteX17" fmla="*/ 1938711 w 2682424"/>
              <a:gd name="connsiteY17" fmla="*/ 2317235 h 2930703"/>
              <a:gd name="connsiteX18" fmla="*/ 2070340 w 2682424"/>
              <a:gd name="connsiteY18" fmla="*/ 2304340 h 2930703"/>
              <a:gd name="connsiteX19" fmla="*/ 2095337 w 2682424"/>
              <a:gd name="connsiteY19" fmla="*/ 2174464 h 2930703"/>
              <a:gd name="connsiteX20" fmla="*/ 2034699 w 2682424"/>
              <a:gd name="connsiteY20" fmla="*/ 2154014 h 2930703"/>
              <a:gd name="connsiteX21" fmla="*/ 2038734 w 2682424"/>
              <a:gd name="connsiteY21" fmla="*/ 1994773 h 2930703"/>
              <a:gd name="connsiteX22" fmla="*/ 1995871 w 2682424"/>
              <a:gd name="connsiteY22" fmla="*/ 2037636 h 2930703"/>
              <a:gd name="connsiteX23" fmla="*/ 2038734 w 2682424"/>
              <a:gd name="connsiteY23" fmla="*/ 2080499 h 2930703"/>
              <a:gd name="connsiteX24" fmla="*/ 2081597 w 2682424"/>
              <a:gd name="connsiteY24" fmla="*/ 2037636 h 2930703"/>
              <a:gd name="connsiteX25" fmla="*/ 2038734 w 2682424"/>
              <a:gd name="connsiteY25" fmla="*/ 1994773 h 2930703"/>
              <a:gd name="connsiteX26" fmla="*/ 2433572 w 2682424"/>
              <a:gd name="connsiteY26" fmla="*/ 1105818 h 2930703"/>
              <a:gd name="connsiteX27" fmla="*/ 2514674 w 2682424"/>
              <a:gd name="connsiteY27" fmla="*/ 1178295 h 2930703"/>
              <a:gd name="connsiteX28" fmla="*/ 2467746 w 2682424"/>
              <a:gd name="connsiteY28" fmla="*/ 1304308 h 2930703"/>
              <a:gd name="connsiteX29" fmla="*/ 2352364 w 2682424"/>
              <a:gd name="connsiteY29" fmla="*/ 1235252 h 2930703"/>
              <a:gd name="connsiteX30" fmla="*/ 2399293 w 2682424"/>
              <a:gd name="connsiteY30" fmla="*/ 1109238 h 2930703"/>
              <a:gd name="connsiteX31" fmla="*/ 2433572 w 2682424"/>
              <a:gd name="connsiteY31" fmla="*/ 1105818 h 2930703"/>
              <a:gd name="connsiteX32" fmla="*/ 133352 w 2682424"/>
              <a:gd name="connsiteY32" fmla="*/ 923753 h 2930703"/>
              <a:gd name="connsiteX33" fmla="*/ 266704 w 2682424"/>
              <a:gd name="connsiteY33" fmla="*/ 1057105 h 2930703"/>
              <a:gd name="connsiteX34" fmla="*/ 133352 w 2682424"/>
              <a:gd name="connsiteY34" fmla="*/ 1190457 h 2930703"/>
              <a:gd name="connsiteX35" fmla="*/ 0 w 2682424"/>
              <a:gd name="connsiteY35" fmla="*/ 1057105 h 2930703"/>
              <a:gd name="connsiteX36" fmla="*/ 133352 w 2682424"/>
              <a:gd name="connsiteY36" fmla="*/ 923753 h 2930703"/>
              <a:gd name="connsiteX37" fmla="*/ 802818 w 2682424"/>
              <a:gd name="connsiteY37" fmla="*/ 316135 h 2930703"/>
              <a:gd name="connsiteX38" fmla="*/ 895640 w 2682424"/>
              <a:gd name="connsiteY38" fmla="*/ 408957 h 2930703"/>
              <a:gd name="connsiteX39" fmla="*/ 802818 w 2682424"/>
              <a:gd name="connsiteY39" fmla="*/ 501779 h 2930703"/>
              <a:gd name="connsiteX40" fmla="*/ 709996 w 2682424"/>
              <a:gd name="connsiteY40" fmla="*/ 408957 h 2930703"/>
              <a:gd name="connsiteX41" fmla="*/ 802818 w 2682424"/>
              <a:gd name="connsiteY41" fmla="*/ 316135 h 2930703"/>
              <a:gd name="connsiteX42" fmla="*/ 1116746 w 2682424"/>
              <a:gd name="connsiteY42" fmla="*/ 28 h 2930703"/>
              <a:gd name="connsiteX43" fmla="*/ 1217205 w 2682424"/>
              <a:gd name="connsiteY43" fmla="*/ 39766 h 2930703"/>
              <a:gd name="connsiteX44" fmla="*/ 1241017 w 2682424"/>
              <a:gd name="connsiteY44" fmla="*/ 387429 h 2930703"/>
              <a:gd name="connsiteX45" fmla="*/ 1319597 w 2682424"/>
              <a:gd name="connsiteY45" fmla="*/ 513635 h 2930703"/>
              <a:gd name="connsiteX46" fmla="*/ 1574392 w 2682424"/>
              <a:gd name="connsiteY46" fmla="*/ 489822 h 2930703"/>
              <a:gd name="connsiteX47" fmla="*/ 1757748 w 2682424"/>
              <a:gd name="connsiteY47" fmla="*/ 656509 h 2930703"/>
              <a:gd name="connsiteX48" fmla="*/ 1910148 w 2682424"/>
              <a:gd name="connsiteY48" fmla="*/ 718422 h 2930703"/>
              <a:gd name="connsiteX49" fmla="*/ 2029210 w 2682424"/>
              <a:gd name="connsiteY49" fmla="*/ 623172 h 2930703"/>
              <a:gd name="connsiteX50" fmla="*/ 2164942 w 2682424"/>
              <a:gd name="connsiteY50" fmla="*/ 608884 h 2930703"/>
              <a:gd name="connsiteX51" fmla="*/ 2238760 w 2682424"/>
              <a:gd name="connsiteY51" fmla="*/ 732709 h 2930703"/>
              <a:gd name="connsiteX52" fmla="*/ 2167323 w 2682424"/>
              <a:gd name="connsiteY52" fmla="*/ 835103 h 2930703"/>
              <a:gd name="connsiteX53" fmla="*/ 2043498 w 2682424"/>
              <a:gd name="connsiteY53" fmla="*/ 904159 h 2930703"/>
              <a:gd name="connsiteX54" fmla="*/ 2076835 w 2682424"/>
              <a:gd name="connsiteY54" fmla="*/ 1032747 h 2930703"/>
              <a:gd name="connsiteX55" fmla="*/ 2222092 w 2682424"/>
              <a:gd name="connsiteY55" fmla="*/ 1123234 h 2930703"/>
              <a:gd name="connsiteX56" fmla="*/ 2245904 w 2682424"/>
              <a:gd name="connsiteY56" fmla="*/ 1275634 h 2930703"/>
              <a:gd name="connsiteX57" fmla="*/ 2307816 w 2682424"/>
              <a:gd name="connsiteY57" fmla="*/ 1411366 h 2930703"/>
              <a:gd name="connsiteX58" fmla="*/ 2450692 w 2682424"/>
              <a:gd name="connsiteY58" fmla="*/ 1456609 h 2930703"/>
              <a:gd name="connsiteX59" fmla="*/ 2605473 w 2682424"/>
              <a:gd name="connsiteY59" fmla="*/ 1442322 h 2930703"/>
              <a:gd name="connsiteX60" fmla="*/ 2676910 w 2682424"/>
              <a:gd name="connsiteY60" fmla="*/ 1523284 h 2930703"/>
              <a:gd name="connsiteX61" fmla="*/ 2665004 w 2682424"/>
              <a:gd name="connsiteY61" fmla="*/ 1644728 h 2930703"/>
              <a:gd name="connsiteX62" fmla="*/ 2564991 w 2682424"/>
              <a:gd name="connsiteY62" fmla="*/ 1713785 h 2930703"/>
              <a:gd name="connsiteX63" fmla="*/ 2395923 w 2682424"/>
              <a:gd name="connsiteY63" fmla="*/ 1694734 h 2930703"/>
              <a:gd name="connsiteX64" fmla="*/ 2338773 w 2682424"/>
              <a:gd name="connsiteY64" fmla="*/ 1749503 h 2930703"/>
              <a:gd name="connsiteX65" fmla="*/ 2338773 w 2682424"/>
              <a:gd name="connsiteY65" fmla="*/ 1832847 h 2930703"/>
              <a:gd name="connsiteX66" fmla="*/ 2298291 w 2682424"/>
              <a:gd name="connsiteY66" fmla="*/ 1916190 h 2930703"/>
              <a:gd name="connsiteX67" fmla="*/ 2193517 w 2682424"/>
              <a:gd name="connsiteY67" fmla="*/ 2032872 h 2930703"/>
              <a:gd name="connsiteX68" fmla="*/ 2300673 w 2682424"/>
              <a:gd name="connsiteY68" fmla="*/ 2294809 h 2930703"/>
              <a:gd name="connsiteX69" fmla="*/ 2238760 w 2682424"/>
              <a:gd name="connsiteY69" fmla="*/ 2482929 h 2930703"/>
              <a:gd name="connsiteX70" fmla="*/ 2072073 w 2682424"/>
              <a:gd name="connsiteY70" fmla="*/ 2523409 h 2930703"/>
              <a:gd name="connsiteX71" fmla="*/ 1795848 w 2682424"/>
              <a:gd name="connsiteY71" fmla="*/ 2466259 h 2930703"/>
              <a:gd name="connsiteX72" fmla="*/ 1629160 w 2682424"/>
              <a:gd name="connsiteY72" fmla="*/ 2518647 h 2930703"/>
              <a:gd name="connsiteX73" fmla="*/ 1529148 w 2682424"/>
              <a:gd name="connsiteY73" fmla="*/ 2609134 h 2930703"/>
              <a:gd name="connsiteX74" fmla="*/ 1376748 w 2682424"/>
              <a:gd name="connsiteY74" fmla="*/ 2599609 h 2930703"/>
              <a:gd name="connsiteX75" fmla="*/ 1262448 w 2682424"/>
              <a:gd name="connsiteY75" fmla="*/ 2656759 h 2930703"/>
              <a:gd name="connsiteX76" fmla="*/ 1214823 w 2682424"/>
              <a:gd name="connsiteY76" fmla="*/ 2847259 h 2930703"/>
              <a:gd name="connsiteX77" fmla="*/ 1088617 w 2682424"/>
              <a:gd name="connsiteY77" fmla="*/ 2930603 h 2930703"/>
              <a:gd name="connsiteX78" fmla="*/ 960029 w 2682424"/>
              <a:gd name="connsiteY78" fmla="*/ 2832971 h 2930703"/>
              <a:gd name="connsiteX79" fmla="*/ 990986 w 2682424"/>
              <a:gd name="connsiteY79" fmla="*/ 2649615 h 2930703"/>
              <a:gd name="connsiteX80" fmla="*/ 981460 w 2682424"/>
              <a:gd name="connsiteY80" fmla="*/ 2547222 h 2930703"/>
              <a:gd name="connsiteX81" fmla="*/ 871923 w 2682424"/>
              <a:gd name="connsiteY81" fmla="*/ 2490072 h 2930703"/>
              <a:gd name="connsiteX82" fmla="*/ 750479 w 2682424"/>
              <a:gd name="connsiteY82" fmla="*/ 2475784 h 2930703"/>
              <a:gd name="connsiteX83" fmla="*/ 629035 w 2682424"/>
              <a:gd name="connsiteY83" fmla="*/ 2368629 h 2930703"/>
              <a:gd name="connsiteX84" fmla="*/ 538548 w 2682424"/>
              <a:gd name="connsiteY84" fmla="*/ 2318622 h 2930703"/>
              <a:gd name="connsiteX85" fmla="*/ 386148 w 2682424"/>
              <a:gd name="connsiteY85" fmla="*/ 2394822 h 2930703"/>
              <a:gd name="connsiteX86" fmla="*/ 278991 w 2682424"/>
              <a:gd name="connsiteY86" fmla="*/ 2528172 h 2930703"/>
              <a:gd name="connsiteX87" fmla="*/ 155166 w 2682424"/>
              <a:gd name="connsiteY87" fmla="*/ 2525790 h 2930703"/>
              <a:gd name="connsiteX88" fmla="*/ 157547 w 2682424"/>
              <a:gd name="connsiteY88" fmla="*/ 2399584 h 2930703"/>
              <a:gd name="connsiteX89" fmla="*/ 267085 w 2682424"/>
              <a:gd name="connsiteY89" fmla="*/ 2304334 h 2930703"/>
              <a:gd name="connsiteX90" fmla="*/ 276610 w 2682424"/>
              <a:gd name="connsiteY90" fmla="*/ 2199559 h 2930703"/>
              <a:gd name="connsiteX91" fmla="*/ 276610 w 2682424"/>
              <a:gd name="connsiteY91" fmla="*/ 2085259 h 2930703"/>
              <a:gd name="connsiteX92" fmla="*/ 324235 w 2682424"/>
              <a:gd name="connsiteY92" fmla="*/ 1942384 h 2930703"/>
              <a:gd name="connsiteX93" fmla="*/ 233748 w 2682424"/>
              <a:gd name="connsiteY93" fmla="*/ 1809034 h 2930703"/>
              <a:gd name="connsiteX94" fmla="*/ 295660 w 2682424"/>
              <a:gd name="connsiteY94" fmla="*/ 1623297 h 2930703"/>
              <a:gd name="connsiteX95" fmla="*/ 290898 w 2682424"/>
              <a:gd name="connsiteY95" fmla="*/ 1508997 h 2930703"/>
              <a:gd name="connsiteX96" fmla="*/ 328601 w 2682424"/>
              <a:gd name="connsiteY96" fmla="*/ 1422578 h 2930703"/>
              <a:gd name="connsiteX97" fmla="*/ 332609 w 2682424"/>
              <a:gd name="connsiteY97" fmla="*/ 1415971 h 2930703"/>
              <a:gd name="connsiteX98" fmla="*/ 328994 w 2682424"/>
              <a:gd name="connsiteY98" fmla="*/ 1487567 h 2930703"/>
              <a:gd name="connsiteX99" fmla="*/ 1162433 w 2682424"/>
              <a:gd name="connsiteY99" fmla="*/ 2321006 h 2930703"/>
              <a:gd name="connsiteX100" fmla="*/ 1995872 w 2682424"/>
              <a:gd name="connsiteY100" fmla="*/ 1487567 h 2930703"/>
              <a:gd name="connsiteX101" fmla="*/ 1162433 w 2682424"/>
              <a:gd name="connsiteY101" fmla="*/ 654128 h 2930703"/>
              <a:gd name="connsiteX102" fmla="*/ 573103 w 2682424"/>
              <a:gd name="connsiteY102" fmla="*/ 898237 h 2930703"/>
              <a:gd name="connsiteX103" fmla="*/ 475376 w 2682424"/>
              <a:gd name="connsiteY103" fmla="*/ 1016682 h 2930703"/>
              <a:gd name="connsiteX104" fmla="*/ 471873 w 2682424"/>
              <a:gd name="connsiteY104" fmla="*/ 1013697 h 2930703"/>
              <a:gd name="connsiteX105" fmla="*/ 595697 w 2682424"/>
              <a:gd name="connsiteY105" fmla="*/ 799384 h 2930703"/>
              <a:gd name="connsiteX106" fmla="*/ 657610 w 2682424"/>
              <a:gd name="connsiteY106" fmla="*/ 706515 h 2930703"/>
              <a:gd name="connsiteX107" fmla="*/ 733810 w 2682424"/>
              <a:gd name="connsiteY107" fmla="*/ 608884 h 2930703"/>
              <a:gd name="connsiteX108" fmla="*/ 929073 w 2682424"/>
              <a:gd name="connsiteY108" fmla="*/ 608884 h 2930703"/>
              <a:gd name="connsiteX109" fmla="*/ 1029085 w 2682424"/>
              <a:gd name="connsiteY109" fmla="*/ 451722 h 2930703"/>
              <a:gd name="connsiteX110" fmla="*/ 957647 w 2682424"/>
              <a:gd name="connsiteY110" fmla="*/ 199309 h 2930703"/>
              <a:gd name="connsiteX111" fmla="*/ 1012417 w 2682424"/>
              <a:gd name="connsiteY111" fmla="*/ 25477 h 2930703"/>
              <a:gd name="connsiteX112" fmla="*/ 1116746 w 2682424"/>
              <a:gd name="connsiteY112" fmla="*/ 28 h 293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2682424" h="2930703">
                <a:moveTo>
                  <a:pt x="193872" y="2647617"/>
                </a:moveTo>
                <a:cubicBezTo>
                  <a:pt x="222700" y="2647617"/>
                  <a:pt x="246069" y="2670986"/>
                  <a:pt x="246069" y="2699814"/>
                </a:cubicBezTo>
                <a:cubicBezTo>
                  <a:pt x="246069" y="2728642"/>
                  <a:pt x="222700" y="2752011"/>
                  <a:pt x="193872" y="2752011"/>
                </a:cubicBezTo>
                <a:cubicBezTo>
                  <a:pt x="165044" y="2752011"/>
                  <a:pt x="141675" y="2728642"/>
                  <a:pt x="141675" y="2699814"/>
                </a:cubicBezTo>
                <a:cubicBezTo>
                  <a:pt x="141675" y="2670986"/>
                  <a:pt x="165044" y="2647617"/>
                  <a:pt x="193872" y="2647617"/>
                </a:cubicBezTo>
                <a:close/>
                <a:moveTo>
                  <a:pt x="2227044" y="2607136"/>
                </a:moveTo>
                <a:cubicBezTo>
                  <a:pt x="2255872" y="2607136"/>
                  <a:pt x="2279241" y="2630505"/>
                  <a:pt x="2279241" y="2659333"/>
                </a:cubicBezTo>
                <a:cubicBezTo>
                  <a:pt x="2279241" y="2688161"/>
                  <a:pt x="2255872" y="2711530"/>
                  <a:pt x="2227044" y="2711530"/>
                </a:cubicBezTo>
                <a:cubicBezTo>
                  <a:pt x="2198216" y="2711530"/>
                  <a:pt x="2174847" y="2688161"/>
                  <a:pt x="2174847" y="2659333"/>
                </a:cubicBezTo>
                <a:cubicBezTo>
                  <a:pt x="2174847" y="2630505"/>
                  <a:pt x="2198216" y="2607136"/>
                  <a:pt x="2227044" y="2607136"/>
                </a:cubicBezTo>
                <a:close/>
                <a:moveTo>
                  <a:pt x="1800799" y="2597611"/>
                </a:moveTo>
                <a:cubicBezTo>
                  <a:pt x="1882232" y="2597611"/>
                  <a:pt x="1948246" y="2638572"/>
                  <a:pt x="1948246" y="2689099"/>
                </a:cubicBezTo>
                <a:cubicBezTo>
                  <a:pt x="1948246" y="2739626"/>
                  <a:pt x="1882232" y="2780587"/>
                  <a:pt x="1800799" y="2780587"/>
                </a:cubicBezTo>
                <a:cubicBezTo>
                  <a:pt x="1719366" y="2780587"/>
                  <a:pt x="1653352" y="2739626"/>
                  <a:pt x="1653352" y="2689099"/>
                </a:cubicBezTo>
                <a:cubicBezTo>
                  <a:pt x="1653352" y="2638572"/>
                  <a:pt x="1719366" y="2597611"/>
                  <a:pt x="1800799" y="2597611"/>
                </a:cubicBezTo>
                <a:close/>
                <a:moveTo>
                  <a:pt x="2034699" y="2154014"/>
                </a:moveTo>
                <a:cubicBezTo>
                  <a:pt x="2010879" y="2156347"/>
                  <a:pt x="1985333" y="2167647"/>
                  <a:pt x="1963708" y="2187359"/>
                </a:cubicBezTo>
                <a:cubicBezTo>
                  <a:pt x="1920457" y="2226784"/>
                  <a:pt x="1909265" y="2284932"/>
                  <a:pt x="1938711" y="2317235"/>
                </a:cubicBezTo>
                <a:cubicBezTo>
                  <a:pt x="1968157" y="2349538"/>
                  <a:pt x="2027090" y="2343765"/>
                  <a:pt x="2070340" y="2304340"/>
                </a:cubicBezTo>
                <a:cubicBezTo>
                  <a:pt x="2113591" y="2264915"/>
                  <a:pt x="2124783" y="2206768"/>
                  <a:pt x="2095337" y="2174464"/>
                </a:cubicBezTo>
                <a:cubicBezTo>
                  <a:pt x="2080614" y="2158313"/>
                  <a:pt x="2058520" y="2151680"/>
                  <a:pt x="2034699" y="2154014"/>
                </a:cubicBezTo>
                <a:close/>
                <a:moveTo>
                  <a:pt x="2038734" y="1994773"/>
                </a:moveTo>
                <a:cubicBezTo>
                  <a:pt x="2015061" y="1994773"/>
                  <a:pt x="1995871" y="2013963"/>
                  <a:pt x="1995871" y="2037636"/>
                </a:cubicBezTo>
                <a:cubicBezTo>
                  <a:pt x="1995871" y="2061309"/>
                  <a:pt x="2015061" y="2080499"/>
                  <a:pt x="2038734" y="2080499"/>
                </a:cubicBezTo>
                <a:cubicBezTo>
                  <a:pt x="2062407" y="2080499"/>
                  <a:pt x="2081597" y="2061309"/>
                  <a:pt x="2081597" y="2037636"/>
                </a:cubicBezTo>
                <a:cubicBezTo>
                  <a:pt x="2081597" y="2013963"/>
                  <a:pt x="2062407" y="1994773"/>
                  <a:pt x="2038734" y="1994773"/>
                </a:cubicBezTo>
                <a:close/>
                <a:moveTo>
                  <a:pt x="2433572" y="1105818"/>
                </a:moveTo>
                <a:cubicBezTo>
                  <a:pt x="2467895" y="1110403"/>
                  <a:pt x="2500497" y="1137895"/>
                  <a:pt x="2514674" y="1178295"/>
                </a:cubicBezTo>
                <a:cubicBezTo>
                  <a:pt x="2533577" y="1232161"/>
                  <a:pt x="2512566" y="1288580"/>
                  <a:pt x="2467746" y="1304308"/>
                </a:cubicBezTo>
                <a:cubicBezTo>
                  <a:pt x="2422925" y="1320036"/>
                  <a:pt x="2371266" y="1289118"/>
                  <a:pt x="2352364" y="1235252"/>
                </a:cubicBezTo>
                <a:cubicBezTo>
                  <a:pt x="2333461" y="1181385"/>
                  <a:pt x="2354472" y="1124966"/>
                  <a:pt x="2399293" y="1109238"/>
                </a:cubicBezTo>
                <a:cubicBezTo>
                  <a:pt x="2410498" y="1105306"/>
                  <a:pt x="2422130" y="1104289"/>
                  <a:pt x="2433572" y="1105818"/>
                </a:cubicBezTo>
                <a:close/>
                <a:moveTo>
                  <a:pt x="133352" y="923753"/>
                </a:moveTo>
                <a:cubicBezTo>
                  <a:pt x="207000" y="923753"/>
                  <a:pt x="266704" y="983457"/>
                  <a:pt x="266704" y="1057105"/>
                </a:cubicBezTo>
                <a:cubicBezTo>
                  <a:pt x="266704" y="1130753"/>
                  <a:pt x="207000" y="1190457"/>
                  <a:pt x="133352" y="1190457"/>
                </a:cubicBezTo>
                <a:cubicBezTo>
                  <a:pt x="59704" y="1190457"/>
                  <a:pt x="0" y="1130753"/>
                  <a:pt x="0" y="1057105"/>
                </a:cubicBezTo>
                <a:cubicBezTo>
                  <a:pt x="0" y="983457"/>
                  <a:pt x="59704" y="923753"/>
                  <a:pt x="133352" y="923753"/>
                </a:cubicBezTo>
                <a:close/>
                <a:moveTo>
                  <a:pt x="802818" y="316135"/>
                </a:moveTo>
                <a:cubicBezTo>
                  <a:pt x="854082" y="316135"/>
                  <a:pt x="895640" y="357693"/>
                  <a:pt x="895640" y="408957"/>
                </a:cubicBezTo>
                <a:cubicBezTo>
                  <a:pt x="895640" y="460221"/>
                  <a:pt x="854082" y="501779"/>
                  <a:pt x="802818" y="501779"/>
                </a:cubicBezTo>
                <a:cubicBezTo>
                  <a:pt x="751554" y="501779"/>
                  <a:pt x="709996" y="460221"/>
                  <a:pt x="709996" y="408957"/>
                </a:cubicBezTo>
                <a:cubicBezTo>
                  <a:pt x="709996" y="357693"/>
                  <a:pt x="751554" y="316135"/>
                  <a:pt x="802818" y="316135"/>
                </a:cubicBezTo>
                <a:close/>
                <a:moveTo>
                  <a:pt x="1116746" y="28"/>
                </a:moveTo>
                <a:cubicBezTo>
                  <a:pt x="1157773" y="-616"/>
                  <a:pt x="1198155" y="9604"/>
                  <a:pt x="1217205" y="39766"/>
                </a:cubicBezTo>
                <a:cubicBezTo>
                  <a:pt x="1255305" y="100091"/>
                  <a:pt x="1266815" y="294164"/>
                  <a:pt x="1241017" y="387429"/>
                </a:cubicBezTo>
                <a:cubicBezTo>
                  <a:pt x="1215219" y="480694"/>
                  <a:pt x="1264035" y="496570"/>
                  <a:pt x="1319597" y="513635"/>
                </a:cubicBezTo>
                <a:cubicBezTo>
                  <a:pt x="1375160" y="530701"/>
                  <a:pt x="1501367" y="466010"/>
                  <a:pt x="1574392" y="489822"/>
                </a:cubicBezTo>
                <a:cubicBezTo>
                  <a:pt x="1647417" y="513634"/>
                  <a:pt x="1701789" y="618409"/>
                  <a:pt x="1757748" y="656509"/>
                </a:cubicBezTo>
                <a:cubicBezTo>
                  <a:pt x="1813707" y="694609"/>
                  <a:pt x="1864904" y="723978"/>
                  <a:pt x="1910148" y="718422"/>
                </a:cubicBezTo>
                <a:cubicBezTo>
                  <a:pt x="1955392" y="712866"/>
                  <a:pt x="1986744" y="641428"/>
                  <a:pt x="2029210" y="623172"/>
                </a:cubicBezTo>
                <a:cubicBezTo>
                  <a:pt x="2071676" y="604916"/>
                  <a:pt x="2130017" y="590628"/>
                  <a:pt x="2164942" y="608884"/>
                </a:cubicBezTo>
                <a:cubicBezTo>
                  <a:pt x="2199867" y="627140"/>
                  <a:pt x="2238363" y="695006"/>
                  <a:pt x="2238760" y="732709"/>
                </a:cubicBezTo>
                <a:cubicBezTo>
                  <a:pt x="2239157" y="770412"/>
                  <a:pt x="2199867" y="806528"/>
                  <a:pt x="2167323" y="835103"/>
                </a:cubicBezTo>
                <a:cubicBezTo>
                  <a:pt x="2134779" y="863678"/>
                  <a:pt x="2058579" y="871218"/>
                  <a:pt x="2043498" y="904159"/>
                </a:cubicBezTo>
                <a:cubicBezTo>
                  <a:pt x="2028417" y="937100"/>
                  <a:pt x="2047069" y="996235"/>
                  <a:pt x="2076835" y="1032747"/>
                </a:cubicBezTo>
                <a:cubicBezTo>
                  <a:pt x="2106601" y="1069260"/>
                  <a:pt x="2193914" y="1082753"/>
                  <a:pt x="2222092" y="1123234"/>
                </a:cubicBezTo>
                <a:cubicBezTo>
                  <a:pt x="2250270" y="1163715"/>
                  <a:pt x="2231617" y="1227612"/>
                  <a:pt x="2245904" y="1275634"/>
                </a:cubicBezTo>
                <a:cubicBezTo>
                  <a:pt x="2260191" y="1323656"/>
                  <a:pt x="2273685" y="1381204"/>
                  <a:pt x="2307816" y="1411366"/>
                </a:cubicBezTo>
                <a:cubicBezTo>
                  <a:pt x="2341947" y="1441528"/>
                  <a:pt x="2401083" y="1451450"/>
                  <a:pt x="2450692" y="1456609"/>
                </a:cubicBezTo>
                <a:cubicBezTo>
                  <a:pt x="2500302" y="1461768"/>
                  <a:pt x="2567770" y="1431209"/>
                  <a:pt x="2605473" y="1442322"/>
                </a:cubicBezTo>
                <a:cubicBezTo>
                  <a:pt x="2643176" y="1453435"/>
                  <a:pt x="2666988" y="1489550"/>
                  <a:pt x="2676910" y="1523284"/>
                </a:cubicBezTo>
                <a:cubicBezTo>
                  <a:pt x="2686832" y="1557018"/>
                  <a:pt x="2683657" y="1612978"/>
                  <a:pt x="2665004" y="1644728"/>
                </a:cubicBezTo>
                <a:cubicBezTo>
                  <a:pt x="2646351" y="1676478"/>
                  <a:pt x="2609838" y="1705451"/>
                  <a:pt x="2564991" y="1713785"/>
                </a:cubicBezTo>
                <a:cubicBezTo>
                  <a:pt x="2520144" y="1722119"/>
                  <a:pt x="2433626" y="1688781"/>
                  <a:pt x="2395923" y="1694734"/>
                </a:cubicBezTo>
                <a:cubicBezTo>
                  <a:pt x="2358220" y="1700687"/>
                  <a:pt x="2348298" y="1726484"/>
                  <a:pt x="2338773" y="1749503"/>
                </a:cubicBezTo>
                <a:cubicBezTo>
                  <a:pt x="2329248" y="1772522"/>
                  <a:pt x="2345520" y="1805066"/>
                  <a:pt x="2338773" y="1832847"/>
                </a:cubicBezTo>
                <a:cubicBezTo>
                  <a:pt x="2332026" y="1860628"/>
                  <a:pt x="2322500" y="1882853"/>
                  <a:pt x="2298291" y="1916190"/>
                </a:cubicBezTo>
                <a:cubicBezTo>
                  <a:pt x="2274082" y="1949527"/>
                  <a:pt x="2193120" y="1969769"/>
                  <a:pt x="2193517" y="2032872"/>
                </a:cubicBezTo>
                <a:cubicBezTo>
                  <a:pt x="2193914" y="2095975"/>
                  <a:pt x="2293133" y="2219800"/>
                  <a:pt x="2300673" y="2294809"/>
                </a:cubicBezTo>
                <a:cubicBezTo>
                  <a:pt x="2308213" y="2369818"/>
                  <a:pt x="2276860" y="2444829"/>
                  <a:pt x="2238760" y="2482929"/>
                </a:cubicBezTo>
                <a:cubicBezTo>
                  <a:pt x="2200660" y="2521029"/>
                  <a:pt x="2145892" y="2526187"/>
                  <a:pt x="2072073" y="2523409"/>
                </a:cubicBezTo>
                <a:cubicBezTo>
                  <a:pt x="1998254" y="2520631"/>
                  <a:pt x="1869667" y="2467053"/>
                  <a:pt x="1795848" y="2466259"/>
                </a:cubicBezTo>
                <a:cubicBezTo>
                  <a:pt x="1722029" y="2465465"/>
                  <a:pt x="1673610" y="2494835"/>
                  <a:pt x="1629160" y="2518647"/>
                </a:cubicBezTo>
                <a:cubicBezTo>
                  <a:pt x="1584710" y="2542459"/>
                  <a:pt x="1571217" y="2595640"/>
                  <a:pt x="1529148" y="2609134"/>
                </a:cubicBezTo>
                <a:cubicBezTo>
                  <a:pt x="1487079" y="2622628"/>
                  <a:pt x="1421198" y="2591672"/>
                  <a:pt x="1376748" y="2599609"/>
                </a:cubicBezTo>
                <a:cubicBezTo>
                  <a:pt x="1332298" y="2607546"/>
                  <a:pt x="1289435" y="2615484"/>
                  <a:pt x="1262448" y="2656759"/>
                </a:cubicBezTo>
                <a:cubicBezTo>
                  <a:pt x="1235461" y="2698034"/>
                  <a:pt x="1243795" y="2801618"/>
                  <a:pt x="1214823" y="2847259"/>
                </a:cubicBezTo>
                <a:cubicBezTo>
                  <a:pt x="1185851" y="2892900"/>
                  <a:pt x="1131083" y="2932984"/>
                  <a:pt x="1088617" y="2930603"/>
                </a:cubicBezTo>
                <a:cubicBezTo>
                  <a:pt x="1046151" y="2928222"/>
                  <a:pt x="976301" y="2879802"/>
                  <a:pt x="960029" y="2832971"/>
                </a:cubicBezTo>
                <a:cubicBezTo>
                  <a:pt x="943757" y="2786140"/>
                  <a:pt x="987414" y="2697240"/>
                  <a:pt x="990986" y="2649615"/>
                </a:cubicBezTo>
                <a:cubicBezTo>
                  <a:pt x="994558" y="2601990"/>
                  <a:pt x="1001304" y="2573812"/>
                  <a:pt x="981460" y="2547222"/>
                </a:cubicBezTo>
                <a:cubicBezTo>
                  <a:pt x="961616" y="2520632"/>
                  <a:pt x="910420" y="2501978"/>
                  <a:pt x="871923" y="2490072"/>
                </a:cubicBezTo>
                <a:cubicBezTo>
                  <a:pt x="833426" y="2478166"/>
                  <a:pt x="790960" y="2496024"/>
                  <a:pt x="750479" y="2475784"/>
                </a:cubicBezTo>
                <a:cubicBezTo>
                  <a:pt x="709998" y="2455544"/>
                  <a:pt x="664357" y="2394823"/>
                  <a:pt x="629035" y="2368629"/>
                </a:cubicBezTo>
                <a:cubicBezTo>
                  <a:pt x="593713" y="2342435"/>
                  <a:pt x="579029" y="2314257"/>
                  <a:pt x="538548" y="2318622"/>
                </a:cubicBezTo>
                <a:cubicBezTo>
                  <a:pt x="498067" y="2322988"/>
                  <a:pt x="429407" y="2359897"/>
                  <a:pt x="386148" y="2394822"/>
                </a:cubicBezTo>
                <a:cubicBezTo>
                  <a:pt x="342889" y="2429747"/>
                  <a:pt x="317488" y="2506344"/>
                  <a:pt x="278991" y="2528172"/>
                </a:cubicBezTo>
                <a:cubicBezTo>
                  <a:pt x="240494" y="2550000"/>
                  <a:pt x="175407" y="2547221"/>
                  <a:pt x="155166" y="2525790"/>
                </a:cubicBezTo>
                <a:cubicBezTo>
                  <a:pt x="134925" y="2504359"/>
                  <a:pt x="138894" y="2436493"/>
                  <a:pt x="157547" y="2399584"/>
                </a:cubicBezTo>
                <a:cubicBezTo>
                  <a:pt x="176200" y="2362675"/>
                  <a:pt x="247241" y="2337671"/>
                  <a:pt x="267085" y="2304334"/>
                </a:cubicBezTo>
                <a:cubicBezTo>
                  <a:pt x="286929" y="2270997"/>
                  <a:pt x="275023" y="2236071"/>
                  <a:pt x="276610" y="2199559"/>
                </a:cubicBezTo>
                <a:cubicBezTo>
                  <a:pt x="278197" y="2163047"/>
                  <a:pt x="268673" y="2128121"/>
                  <a:pt x="276610" y="2085259"/>
                </a:cubicBezTo>
                <a:cubicBezTo>
                  <a:pt x="284547" y="2042397"/>
                  <a:pt x="331379" y="1988421"/>
                  <a:pt x="324235" y="1942384"/>
                </a:cubicBezTo>
                <a:cubicBezTo>
                  <a:pt x="317091" y="1896347"/>
                  <a:pt x="238510" y="1862215"/>
                  <a:pt x="233748" y="1809034"/>
                </a:cubicBezTo>
                <a:cubicBezTo>
                  <a:pt x="228985" y="1755853"/>
                  <a:pt x="286135" y="1673303"/>
                  <a:pt x="295660" y="1623297"/>
                </a:cubicBezTo>
                <a:cubicBezTo>
                  <a:pt x="305185" y="1573291"/>
                  <a:pt x="278727" y="1551330"/>
                  <a:pt x="290898" y="1508997"/>
                </a:cubicBezTo>
                <a:cubicBezTo>
                  <a:pt x="296984" y="1487831"/>
                  <a:pt x="312594" y="1452443"/>
                  <a:pt x="328601" y="1422578"/>
                </a:cubicBezTo>
                <a:lnTo>
                  <a:pt x="332609" y="1415971"/>
                </a:lnTo>
                <a:lnTo>
                  <a:pt x="328994" y="1487567"/>
                </a:lnTo>
                <a:cubicBezTo>
                  <a:pt x="328994" y="1947863"/>
                  <a:pt x="702137" y="2321006"/>
                  <a:pt x="1162433" y="2321006"/>
                </a:cubicBezTo>
                <a:cubicBezTo>
                  <a:pt x="1622729" y="2321006"/>
                  <a:pt x="1995872" y="1947863"/>
                  <a:pt x="1995872" y="1487567"/>
                </a:cubicBezTo>
                <a:cubicBezTo>
                  <a:pt x="1995872" y="1027271"/>
                  <a:pt x="1622729" y="654128"/>
                  <a:pt x="1162433" y="654128"/>
                </a:cubicBezTo>
                <a:cubicBezTo>
                  <a:pt x="932285" y="654128"/>
                  <a:pt x="723925" y="747414"/>
                  <a:pt x="573103" y="898237"/>
                </a:cubicBezTo>
                <a:lnTo>
                  <a:pt x="475376" y="1016682"/>
                </a:lnTo>
                <a:lnTo>
                  <a:pt x="471873" y="1013697"/>
                </a:lnTo>
                <a:cubicBezTo>
                  <a:pt x="471741" y="993324"/>
                  <a:pt x="564741" y="850581"/>
                  <a:pt x="595697" y="799384"/>
                </a:cubicBezTo>
                <a:cubicBezTo>
                  <a:pt x="626653" y="748187"/>
                  <a:pt x="634591" y="738265"/>
                  <a:pt x="657610" y="706515"/>
                </a:cubicBezTo>
                <a:cubicBezTo>
                  <a:pt x="680629" y="674765"/>
                  <a:pt x="688566" y="625156"/>
                  <a:pt x="733810" y="608884"/>
                </a:cubicBezTo>
                <a:cubicBezTo>
                  <a:pt x="779054" y="592612"/>
                  <a:pt x="879861" y="635078"/>
                  <a:pt x="929073" y="608884"/>
                </a:cubicBezTo>
                <a:cubicBezTo>
                  <a:pt x="978286" y="582690"/>
                  <a:pt x="1024323" y="519985"/>
                  <a:pt x="1029085" y="451722"/>
                </a:cubicBezTo>
                <a:cubicBezTo>
                  <a:pt x="1033847" y="383460"/>
                  <a:pt x="960425" y="270350"/>
                  <a:pt x="957647" y="199309"/>
                </a:cubicBezTo>
                <a:cubicBezTo>
                  <a:pt x="954869" y="128268"/>
                  <a:pt x="969157" y="52067"/>
                  <a:pt x="1012417" y="25477"/>
                </a:cubicBezTo>
                <a:cubicBezTo>
                  <a:pt x="1034047" y="12182"/>
                  <a:pt x="1075719" y="673"/>
                  <a:pt x="1116746" y="28"/>
                </a:cubicBezTo>
                <a:close/>
              </a:path>
            </a:pathLst>
          </a:custGeom>
          <a:solidFill>
            <a:srgbClr val="FCECDD"/>
          </a:solidFill>
          <a:ln>
            <a:noFill/>
          </a:ln>
          <a:scene3d>
            <a:camera prst="orthographicFront"/>
            <a:lightRig rig="soft" dir="t"/>
          </a:scene3d>
          <a:sp3d prstMaterial="plastic"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FCECDD"/>
                </a:solidFill>
              </a:rPr>
              <a:t>P10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5F69F-CC65-41C5-92FF-0712809A5E3F}"/>
              </a:ext>
            </a:extLst>
          </p:cNvPr>
          <p:cNvSpPr txBox="1"/>
          <p:nvPr/>
        </p:nvSpPr>
        <p:spPr>
          <a:xfrm>
            <a:off x="7208045" y="1601380"/>
            <a:ext cx="33388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공통 </a:t>
            </a:r>
            <a:r>
              <a:rPr lang="en-US" altLang="ko-KR" dirty="0"/>
              <a:t>labels</a:t>
            </a:r>
            <a:r>
              <a:rPr lang="ko-KR" altLang="en-US" dirty="0"/>
              <a:t>를 지정해준다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make_subplots</a:t>
            </a:r>
            <a:r>
              <a:rPr lang="ko-KR" altLang="en-US" dirty="0"/>
              <a:t>를 입력한다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서브플롯의</a:t>
            </a:r>
            <a:r>
              <a:rPr lang="ko-KR" altLang="en-US" dirty="0"/>
              <a:t> 크기를 정해준다</a:t>
            </a:r>
            <a:r>
              <a:rPr lang="en-US" altLang="ko-KR" dirty="0"/>
              <a:t>(rows=</a:t>
            </a:r>
            <a:r>
              <a:rPr lang="ko-KR" altLang="en-US" dirty="0"/>
              <a:t>행 </a:t>
            </a:r>
            <a:r>
              <a:rPr lang="en-US" altLang="ko-KR" dirty="0"/>
              <a:t>, cols=</a:t>
            </a:r>
            <a:r>
              <a:rPr lang="ko-KR" altLang="en-US" dirty="0"/>
              <a:t>열</a:t>
            </a:r>
            <a:r>
              <a:rPr lang="en-US" altLang="ko-KR" dirty="0"/>
              <a:t>) ,</a:t>
            </a:r>
            <a:r>
              <a:rPr lang="ko-KR" altLang="en-US" dirty="0"/>
              <a:t>도메인 타입으로 지정한다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위에</a:t>
            </a:r>
            <a:r>
              <a:rPr lang="en-US" altLang="ko-KR" dirty="0"/>
              <a:t> fig</a:t>
            </a:r>
            <a:r>
              <a:rPr lang="ko-KR" altLang="en-US" dirty="0"/>
              <a:t>는 형식만 </a:t>
            </a:r>
            <a:r>
              <a:rPr lang="ko-KR" altLang="en-US" dirty="0" err="1"/>
              <a:t>있을뿐</a:t>
            </a:r>
            <a:r>
              <a:rPr lang="ko-KR" altLang="en-US" dirty="0"/>
              <a:t> 안에 값은 비워져 있다</a:t>
            </a:r>
            <a:r>
              <a:rPr lang="en-US" altLang="ko-KR" dirty="0"/>
              <a:t>. </a:t>
            </a:r>
            <a:r>
              <a:rPr lang="en-US" altLang="ko-KR" dirty="0" err="1"/>
              <a:t>fig.add_trace</a:t>
            </a:r>
            <a:r>
              <a:rPr lang="ko-KR" altLang="en-US" dirty="0"/>
              <a:t>를 이용해 채워주자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도넛 안에 넣어줄 텍스트를 지정한다</a:t>
            </a:r>
            <a:endParaRPr lang="en-US" altLang="ko-KR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1E0E5F4-D8B4-4192-A6B1-E040832F09F9}"/>
              </a:ext>
            </a:extLst>
          </p:cNvPr>
          <p:cNvCxnSpPr/>
          <p:nvPr/>
        </p:nvCxnSpPr>
        <p:spPr>
          <a:xfrm>
            <a:off x="8444283" y="2396908"/>
            <a:ext cx="2760786" cy="75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ACAE75D-5A76-446D-BD55-0828631AB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20" y="1485375"/>
            <a:ext cx="4967480" cy="34186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C2468F-8673-4F59-8C13-732E438ED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20" y="4904028"/>
            <a:ext cx="2962689" cy="1681397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BF921AA-A092-47A0-BDEB-64F22B8330AE}"/>
              </a:ext>
            </a:extLst>
          </p:cNvPr>
          <p:cNvSpPr/>
          <p:nvPr/>
        </p:nvSpPr>
        <p:spPr>
          <a:xfrm>
            <a:off x="817837" y="1760380"/>
            <a:ext cx="4756485" cy="38494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789796A-C304-400A-9C28-D87C569DED50}"/>
              </a:ext>
            </a:extLst>
          </p:cNvPr>
          <p:cNvSpPr/>
          <p:nvPr/>
        </p:nvSpPr>
        <p:spPr>
          <a:xfrm>
            <a:off x="817837" y="2611985"/>
            <a:ext cx="827299" cy="634412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2A715BB-FD2A-44B4-ADE7-21B25E4FAE45}"/>
              </a:ext>
            </a:extLst>
          </p:cNvPr>
          <p:cNvSpPr/>
          <p:nvPr/>
        </p:nvSpPr>
        <p:spPr>
          <a:xfrm>
            <a:off x="1925812" y="2369560"/>
            <a:ext cx="3648509" cy="189002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AE4CB4C-2F05-4990-B768-ED63CBA45A40}"/>
              </a:ext>
            </a:extLst>
          </p:cNvPr>
          <p:cNvSpPr/>
          <p:nvPr/>
        </p:nvSpPr>
        <p:spPr>
          <a:xfrm>
            <a:off x="817837" y="2340405"/>
            <a:ext cx="1107678" cy="218157"/>
          </a:xfrm>
          <a:prstGeom prst="round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00F9E72-D0B5-43D3-80CC-8AF4482004CC}"/>
              </a:ext>
            </a:extLst>
          </p:cNvPr>
          <p:cNvSpPr/>
          <p:nvPr/>
        </p:nvSpPr>
        <p:spPr>
          <a:xfrm>
            <a:off x="1081584" y="4383288"/>
            <a:ext cx="4492737" cy="368340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8269C7C-DFF6-4C87-891D-EDCAD1180061}"/>
              </a:ext>
            </a:extLst>
          </p:cNvPr>
          <p:cNvCxnSpPr/>
          <p:nvPr/>
        </p:nvCxnSpPr>
        <p:spPr>
          <a:xfrm flipV="1">
            <a:off x="5715000" y="1760380"/>
            <a:ext cx="1635369" cy="18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DA355CD-0691-4AF3-94C6-B75ADB80A700}"/>
              </a:ext>
            </a:extLst>
          </p:cNvPr>
          <p:cNvCxnSpPr>
            <a:stCxn id="25" idx="3"/>
          </p:cNvCxnSpPr>
          <p:nvPr/>
        </p:nvCxnSpPr>
        <p:spPr>
          <a:xfrm flipV="1">
            <a:off x="1925515" y="2340405"/>
            <a:ext cx="5319347" cy="10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EC6AE7-1879-4CD4-A5DD-2D3C681EC0BD}"/>
              </a:ext>
            </a:extLst>
          </p:cNvPr>
          <p:cNvCxnSpPr>
            <a:stCxn id="24" idx="3"/>
          </p:cNvCxnSpPr>
          <p:nvPr/>
        </p:nvCxnSpPr>
        <p:spPr>
          <a:xfrm>
            <a:off x="5574321" y="2464061"/>
            <a:ext cx="1776048" cy="41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541FA93-1109-47D0-A90D-D38E32396E4F}"/>
              </a:ext>
            </a:extLst>
          </p:cNvPr>
          <p:cNvCxnSpPr/>
          <p:nvPr/>
        </p:nvCxnSpPr>
        <p:spPr>
          <a:xfrm>
            <a:off x="1645136" y="2971800"/>
            <a:ext cx="5599726" cy="101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6211EEF-2EBA-417D-BA4C-E5AAF634A037}"/>
              </a:ext>
            </a:extLst>
          </p:cNvPr>
          <p:cNvCxnSpPr/>
          <p:nvPr/>
        </p:nvCxnSpPr>
        <p:spPr>
          <a:xfrm>
            <a:off x="5495192" y="4751628"/>
            <a:ext cx="1749670" cy="62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2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코딩은 자기가 노력하는 만큼 </a:t>
            </a:r>
            <a:r>
              <a:rPr lang="ko-KR" altLang="en-US" sz="2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얻는거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같아요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혼자서 많이 찾아보면서 더 연습하면 다들 금방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늘것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같습니다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ㅎㅎ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화이팅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03413" y="2082029"/>
            <a:ext cx="2476464" cy="2476464"/>
          </a:xfrm>
          <a:prstGeom prst="ellipse">
            <a:avLst/>
          </a:prstGeom>
          <a:solidFill>
            <a:srgbClr val="378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구글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266067" y="2082029"/>
            <a:ext cx="2476464" cy="2476464"/>
          </a:xfrm>
          <a:prstGeom prst="ellipse">
            <a:avLst/>
          </a:prstGeom>
          <a:solidFill>
            <a:srgbClr val="FCE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케글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7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533400" y="542925"/>
            <a:ext cx="11353800" cy="6076950"/>
          </a:xfrm>
          <a:prstGeom prst="roundRect">
            <a:avLst>
              <a:gd name="adj" fmla="val 3241"/>
            </a:avLst>
          </a:prstGeom>
          <a:solidFill>
            <a:srgbClr val="378C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23291" y="377711"/>
            <a:ext cx="4001184" cy="523220"/>
          </a:xfrm>
          <a:prstGeom prst="rect">
            <a:avLst/>
          </a:prstGeom>
          <a:solidFill>
            <a:srgbClr val="378CCC"/>
          </a:solidFill>
        </p:spPr>
        <p:txBody>
          <a:bodyPr wrap="square" anchor="ctr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ko-KR" altLang="en-US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라이브러리 </a:t>
            </a:r>
            <a:r>
              <a:rPr lang="ko-KR" altLang="en-US" sz="2800" b="1" dirty="0" err="1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임포트</a:t>
            </a:r>
            <a:endParaRPr lang="en-US" altLang="ko-KR" sz="28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9233" y="392757"/>
            <a:ext cx="565150" cy="565150"/>
          </a:xfrm>
          <a:prstGeom prst="ellipse">
            <a:avLst/>
          </a:prstGeom>
          <a:solidFill>
            <a:srgbClr val="378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304416" y="191215"/>
            <a:ext cx="886209" cy="968234"/>
          </a:xfrm>
          <a:custGeom>
            <a:avLst/>
            <a:gdLst>
              <a:gd name="connsiteX0" fmla="*/ 193872 w 2682424"/>
              <a:gd name="connsiteY0" fmla="*/ 2647617 h 2930703"/>
              <a:gd name="connsiteX1" fmla="*/ 246069 w 2682424"/>
              <a:gd name="connsiteY1" fmla="*/ 2699814 h 2930703"/>
              <a:gd name="connsiteX2" fmla="*/ 193872 w 2682424"/>
              <a:gd name="connsiteY2" fmla="*/ 2752011 h 2930703"/>
              <a:gd name="connsiteX3" fmla="*/ 141675 w 2682424"/>
              <a:gd name="connsiteY3" fmla="*/ 2699814 h 2930703"/>
              <a:gd name="connsiteX4" fmla="*/ 193872 w 2682424"/>
              <a:gd name="connsiteY4" fmla="*/ 2647617 h 2930703"/>
              <a:gd name="connsiteX5" fmla="*/ 2227044 w 2682424"/>
              <a:gd name="connsiteY5" fmla="*/ 2607136 h 2930703"/>
              <a:gd name="connsiteX6" fmla="*/ 2279241 w 2682424"/>
              <a:gd name="connsiteY6" fmla="*/ 2659333 h 2930703"/>
              <a:gd name="connsiteX7" fmla="*/ 2227044 w 2682424"/>
              <a:gd name="connsiteY7" fmla="*/ 2711530 h 2930703"/>
              <a:gd name="connsiteX8" fmla="*/ 2174847 w 2682424"/>
              <a:gd name="connsiteY8" fmla="*/ 2659333 h 2930703"/>
              <a:gd name="connsiteX9" fmla="*/ 2227044 w 2682424"/>
              <a:gd name="connsiteY9" fmla="*/ 2607136 h 2930703"/>
              <a:gd name="connsiteX10" fmla="*/ 1800799 w 2682424"/>
              <a:gd name="connsiteY10" fmla="*/ 2597611 h 2930703"/>
              <a:gd name="connsiteX11" fmla="*/ 1948246 w 2682424"/>
              <a:gd name="connsiteY11" fmla="*/ 2689099 h 2930703"/>
              <a:gd name="connsiteX12" fmla="*/ 1800799 w 2682424"/>
              <a:gd name="connsiteY12" fmla="*/ 2780587 h 2930703"/>
              <a:gd name="connsiteX13" fmla="*/ 1653352 w 2682424"/>
              <a:gd name="connsiteY13" fmla="*/ 2689099 h 2930703"/>
              <a:gd name="connsiteX14" fmla="*/ 1800799 w 2682424"/>
              <a:gd name="connsiteY14" fmla="*/ 2597611 h 2930703"/>
              <a:gd name="connsiteX15" fmla="*/ 2034699 w 2682424"/>
              <a:gd name="connsiteY15" fmla="*/ 2154014 h 2930703"/>
              <a:gd name="connsiteX16" fmla="*/ 1963708 w 2682424"/>
              <a:gd name="connsiteY16" fmla="*/ 2187359 h 2930703"/>
              <a:gd name="connsiteX17" fmla="*/ 1938711 w 2682424"/>
              <a:gd name="connsiteY17" fmla="*/ 2317235 h 2930703"/>
              <a:gd name="connsiteX18" fmla="*/ 2070340 w 2682424"/>
              <a:gd name="connsiteY18" fmla="*/ 2304340 h 2930703"/>
              <a:gd name="connsiteX19" fmla="*/ 2095337 w 2682424"/>
              <a:gd name="connsiteY19" fmla="*/ 2174464 h 2930703"/>
              <a:gd name="connsiteX20" fmla="*/ 2034699 w 2682424"/>
              <a:gd name="connsiteY20" fmla="*/ 2154014 h 2930703"/>
              <a:gd name="connsiteX21" fmla="*/ 2038734 w 2682424"/>
              <a:gd name="connsiteY21" fmla="*/ 1994773 h 2930703"/>
              <a:gd name="connsiteX22" fmla="*/ 1995871 w 2682424"/>
              <a:gd name="connsiteY22" fmla="*/ 2037636 h 2930703"/>
              <a:gd name="connsiteX23" fmla="*/ 2038734 w 2682424"/>
              <a:gd name="connsiteY23" fmla="*/ 2080499 h 2930703"/>
              <a:gd name="connsiteX24" fmla="*/ 2081597 w 2682424"/>
              <a:gd name="connsiteY24" fmla="*/ 2037636 h 2930703"/>
              <a:gd name="connsiteX25" fmla="*/ 2038734 w 2682424"/>
              <a:gd name="connsiteY25" fmla="*/ 1994773 h 2930703"/>
              <a:gd name="connsiteX26" fmla="*/ 2433572 w 2682424"/>
              <a:gd name="connsiteY26" fmla="*/ 1105818 h 2930703"/>
              <a:gd name="connsiteX27" fmla="*/ 2514674 w 2682424"/>
              <a:gd name="connsiteY27" fmla="*/ 1178295 h 2930703"/>
              <a:gd name="connsiteX28" fmla="*/ 2467746 w 2682424"/>
              <a:gd name="connsiteY28" fmla="*/ 1304308 h 2930703"/>
              <a:gd name="connsiteX29" fmla="*/ 2352364 w 2682424"/>
              <a:gd name="connsiteY29" fmla="*/ 1235252 h 2930703"/>
              <a:gd name="connsiteX30" fmla="*/ 2399293 w 2682424"/>
              <a:gd name="connsiteY30" fmla="*/ 1109238 h 2930703"/>
              <a:gd name="connsiteX31" fmla="*/ 2433572 w 2682424"/>
              <a:gd name="connsiteY31" fmla="*/ 1105818 h 2930703"/>
              <a:gd name="connsiteX32" fmla="*/ 133352 w 2682424"/>
              <a:gd name="connsiteY32" fmla="*/ 923753 h 2930703"/>
              <a:gd name="connsiteX33" fmla="*/ 266704 w 2682424"/>
              <a:gd name="connsiteY33" fmla="*/ 1057105 h 2930703"/>
              <a:gd name="connsiteX34" fmla="*/ 133352 w 2682424"/>
              <a:gd name="connsiteY34" fmla="*/ 1190457 h 2930703"/>
              <a:gd name="connsiteX35" fmla="*/ 0 w 2682424"/>
              <a:gd name="connsiteY35" fmla="*/ 1057105 h 2930703"/>
              <a:gd name="connsiteX36" fmla="*/ 133352 w 2682424"/>
              <a:gd name="connsiteY36" fmla="*/ 923753 h 2930703"/>
              <a:gd name="connsiteX37" fmla="*/ 802818 w 2682424"/>
              <a:gd name="connsiteY37" fmla="*/ 316135 h 2930703"/>
              <a:gd name="connsiteX38" fmla="*/ 895640 w 2682424"/>
              <a:gd name="connsiteY38" fmla="*/ 408957 h 2930703"/>
              <a:gd name="connsiteX39" fmla="*/ 802818 w 2682424"/>
              <a:gd name="connsiteY39" fmla="*/ 501779 h 2930703"/>
              <a:gd name="connsiteX40" fmla="*/ 709996 w 2682424"/>
              <a:gd name="connsiteY40" fmla="*/ 408957 h 2930703"/>
              <a:gd name="connsiteX41" fmla="*/ 802818 w 2682424"/>
              <a:gd name="connsiteY41" fmla="*/ 316135 h 2930703"/>
              <a:gd name="connsiteX42" fmla="*/ 1116746 w 2682424"/>
              <a:gd name="connsiteY42" fmla="*/ 28 h 2930703"/>
              <a:gd name="connsiteX43" fmla="*/ 1217205 w 2682424"/>
              <a:gd name="connsiteY43" fmla="*/ 39766 h 2930703"/>
              <a:gd name="connsiteX44" fmla="*/ 1241017 w 2682424"/>
              <a:gd name="connsiteY44" fmla="*/ 387429 h 2930703"/>
              <a:gd name="connsiteX45" fmla="*/ 1319597 w 2682424"/>
              <a:gd name="connsiteY45" fmla="*/ 513635 h 2930703"/>
              <a:gd name="connsiteX46" fmla="*/ 1574392 w 2682424"/>
              <a:gd name="connsiteY46" fmla="*/ 489822 h 2930703"/>
              <a:gd name="connsiteX47" fmla="*/ 1757748 w 2682424"/>
              <a:gd name="connsiteY47" fmla="*/ 656509 h 2930703"/>
              <a:gd name="connsiteX48" fmla="*/ 1910148 w 2682424"/>
              <a:gd name="connsiteY48" fmla="*/ 718422 h 2930703"/>
              <a:gd name="connsiteX49" fmla="*/ 2029210 w 2682424"/>
              <a:gd name="connsiteY49" fmla="*/ 623172 h 2930703"/>
              <a:gd name="connsiteX50" fmla="*/ 2164942 w 2682424"/>
              <a:gd name="connsiteY50" fmla="*/ 608884 h 2930703"/>
              <a:gd name="connsiteX51" fmla="*/ 2238760 w 2682424"/>
              <a:gd name="connsiteY51" fmla="*/ 732709 h 2930703"/>
              <a:gd name="connsiteX52" fmla="*/ 2167323 w 2682424"/>
              <a:gd name="connsiteY52" fmla="*/ 835103 h 2930703"/>
              <a:gd name="connsiteX53" fmla="*/ 2043498 w 2682424"/>
              <a:gd name="connsiteY53" fmla="*/ 904159 h 2930703"/>
              <a:gd name="connsiteX54" fmla="*/ 2076835 w 2682424"/>
              <a:gd name="connsiteY54" fmla="*/ 1032747 h 2930703"/>
              <a:gd name="connsiteX55" fmla="*/ 2222092 w 2682424"/>
              <a:gd name="connsiteY55" fmla="*/ 1123234 h 2930703"/>
              <a:gd name="connsiteX56" fmla="*/ 2245904 w 2682424"/>
              <a:gd name="connsiteY56" fmla="*/ 1275634 h 2930703"/>
              <a:gd name="connsiteX57" fmla="*/ 2307816 w 2682424"/>
              <a:gd name="connsiteY57" fmla="*/ 1411366 h 2930703"/>
              <a:gd name="connsiteX58" fmla="*/ 2450692 w 2682424"/>
              <a:gd name="connsiteY58" fmla="*/ 1456609 h 2930703"/>
              <a:gd name="connsiteX59" fmla="*/ 2605473 w 2682424"/>
              <a:gd name="connsiteY59" fmla="*/ 1442322 h 2930703"/>
              <a:gd name="connsiteX60" fmla="*/ 2676910 w 2682424"/>
              <a:gd name="connsiteY60" fmla="*/ 1523284 h 2930703"/>
              <a:gd name="connsiteX61" fmla="*/ 2665004 w 2682424"/>
              <a:gd name="connsiteY61" fmla="*/ 1644728 h 2930703"/>
              <a:gd name="connsiteX62" fmla="*/ 2564991 w 2682424"/>
              <a:gd name="connsiteY62" fmla="*/ 1713785 h 2930703"/>
              <a:gd name="connsiteX63" fmla="*/ 2395923 w 2682424"/>
              <a:gd name="connsiteY63" fmla="*/ 1694734 h 2930703"/>
              <a:gd name="connsiteX64" fmla="*/ 2338773 w 2682424"/>
              <a:gd name="connsiteY64" fmla="*/ 1749503 h 2930703"/>
              <a:gd name="connsiteX65" fmla="*/ 2338773 w 2682424"/>
              <a:gd name="connsiteY65" fmla="*/ 1832847 h 2930703"/>
              <a:gd name="connsiteX66" fmla="*/ 2298291 w 2682424"/>
              <a:gd name="connsiteY66" fmla="*/ 1916190 h 2930703"/>
              <a:gd name="connsiteX67" fmla="*/ 2193517 w 2682424"/>
              <a:gd name="connsiteY67" fmla="*/ 2032872 h 2930703"/>
              <a:gd name="connsiteX68" fmla="*/ 2300673 w 2682424"/>
              <a:gd name="connsiteY68" fmla="*/ 2294809 h 2930703"/>
              <a:gd name="connsiteX69" fmla="*/ 2238760 w 2682424"/>
              <a:gd name="connsiteY69" fmla="*/ 2482929 h 2930703"/>
              <a:gd name="connsiteX70" fmla="*/ 2072073 w 2682424"/>
              <a:gd name="connsiteY70" fmla="*/ 2523409 h 2930703"/>
              <a:gd name="connsiteX71" fmla="*/ 1795848 w 2682424"/>
              <a:gd name="connsiteY71" fmla="*/ 2466259 h 2930703"/>
              <a:gd name="connsiteX72" fmla="*/ 1629160 w 2682424"/>
              <a:gd name="connsiteY72" fmla="*/ 2518647 h 2930703"/>
              <a:gd name="connsiteX73" fmla="*/ 1529148 w 2682424"/>
              <a:gd name="connsiteY73" fmla="*/ 2609134 h 2930703"/>
              <a:gd name="connsiteX74" fmla="*/ 1376748 w 2682424"/>
              <a:gd name="connsiteY74" fmla="*/ 2599609 h 2930703"/>
              <a:gd name="connsiteX75" fmla="*/ 1262448 w 2682424"/>
              <a:gd name="connsiteY75" fmla="*/ 2656759 h 2930703"/>
              <a:gd name="connsiteX76" fmla="*/ 1214823 w 2682424"/>
              <a:gd name="connsiteY76" fmla="*/ 2847259 h 2930703"/>
              <a:gd name="connsiteX77" fmla="*/ 1088617 w 2682424"/>
              <a:gd name="connsiteY77" fmla="*/ 2930603 h 2930703"/>
              <a:gd name="connsiteX78" fmla="*/ 960029 w 2682424"/>
              <a:gd name="connsiteY78" fmla="*/ 2832971 h 2930703"/>
              <a:gd name="connsiteX79" fmla="*/ 990986 w 2682424"/>
              <a:gd name="connsiteY79" fmla="*/ 2649615 h 2930703"/>
              <a:gd name="connsiteX80" fmla="*/ 981460 w 2682424"/>
              <a:gd name="connsiteY80" fmla="*/ 2547222 h 2930703"/>
              <a:gd name="connsiteX81" fmla="*/ 871923 w 2682424"/>
              <a:gd name="connsiteY81" fmla="*/ 2490072 h 2930703"/>
              <a:gd name="connsiteX82" fmla="*/ 750479 w 2682424"/>
              <a:gd name="connsiteY82" fmla="*/ 2475784 h 2930703"/>
              <a:gd name="connsiteX83" fmla="*/ 629035 w 2682424"/>
              <a:gd name="connsiteY83" fmla="*/ 2368629 h 2930703"/>
              <a:gd name="connsiteX84" fmla="*/ 538548 w 2682424"/>
              <a:gd name="connsiteY84" fmla="*/ 2318622 h 2930703"/>
              <a:gd name="connsiteX85" fmla="*/ 386148 w 2682424"/>
              <a:gd name="connsiteY85" fmla="*/ 2394822 h 2930703"/>
              <a:gd name="connsiteX86" fmla="*/ 278991 w 2682424"/>
              <a:gd name="connsiteY86" fmla="*/ 2528172 h 2930703"/>
              <a:gd name="connsiteX87" fmla="*/ 155166 w 2682424"/>
              <a:gd name="connsiteY87" fmla="*/ 2525790 h 2930703"/>
              <a:gd name="connsiteX88" fmla="*/ 157547 w 2682424"/>
              <a:gd name="connsiteY88" fmla="*/ 2399584 h 2930703"/>
              <a:gd name="connsiteX89" fmla="*/ 267085 w 2682424"/>
              <a:gd name="connsiteY89" fmla="*/ 2304334 h 2930703"/>
              <a:gd name="connsiteX90" fmla="*/ 276610 w 2682424"/>
              <a:gd name="connsiteY90" fmla="*/ 2199559 h 2930703"/>
              <a:gd name="connsiteX91" fmla="*/ 276610 w 2682424"/>
              <a:gd name="connsiteY91" fmla="*/ 2085259 h 2930703"/>
              <a:gd name="connsiteX92" fmla="*/ 324235 w 2682424"/>
              <a:gd name="connsiteY92" fmla="*/ 1942384 h 2930703"/>
              <a:gd name="connsiteX93" fmla="*/ 233748 w 2682424"/>
              <a:gd name="connsiteY93" fmla="*/ 1809034 h 2930703"/>
              <a:gd name="connsiteX94" fmla="*/ 295660 w 2682424"/>
              <a:gd name="connsiteY94" fmla="*/ 1623297 h 2930703"/>
              <a:gd name="connsiteX95" fmla="*/ 290898 w 2682424"/>
              <a:gd name="connsiteY95" fmla="*/ 1508997 h 2930703"/>
              <a:gd name="connsiteX96" fmla="*/ 328601 w 2682424"/>
              <a:gd name="connsiteY96" fmla="*/ 1422578 h 2930703"/>
              <a:gd name="connsiteX97" fmla="*/ 332609 w 2682424"/>
              <a:gd name="connsiteY97" fmla="*/ 1415971 h 2930703"/>
              <a:gd name="connsiteX98" fmla="*/ 328994 w 2682424"/>
              <a:gd name="connsiteY98" fmla="*/ 1487567 h 2930703"/>
              <a:gd name="connsiteX99" fmla="*/ 1162433 w 2682424"/>
              <a:gd name="connsiteY99" fmla="*/ 2321006 h 2930703"/>
              <a:gd name="connsiteX100" fmla="*/ 1995872 w 2682424"/>
              <a:gd name="connsiteY100" fmla="*/ 1487567 h 2930703"/>
              <a:gd name="connsiteX101" fmla="*/ 1162433 w 2682424"/>
              <a:gd name="connsiteY101" fmla="*/ 654128 h 2930703"/>
              <a:gd name="connsiteX102" fmla="*/ 573103 w 2682424"/>
              <a:gd name="connsiteY102" fmla="*/ 898237 h 2930703"/>
              <a:gd name="connsiteX103" fmla="*/ 475376 w 2682424"/>
              <a:gd name="connsiteY103" fmla="*/ 1016682 h 2930703"/>
              <a:gd name="connsiteX104" fmla="*/ 471873 w 2682424"/>
              <a:gd name="connsiteY104" fmla="*/ 1013697 h 2930703"/>
              <a:gd name="connsiteX105" fmla="*/ 595697 w 2682424"/>
              <a:gd name="connsiteY105" fmla="*/ 799384 h 2930703"/>
              <a:gd name="connsiteX106" fmla="*/ 657610 w 2682424"/>
              <a:gd name="connsiteY106" fmla="*/ 706515 h 2930703"/>
              <a:gd name="connsiteX107" fmla="*/ 733810 w 2682424"/>
              <a:gd name="connsiteY107" fmla="*/ 608884 h 2930703"/>
              <a:gd name="connsiteX108" fmla="*/ 929073 w 2682424"/>
              <a:gd name="connsiteY108" fmla="*/ 608884 h 2930703"/>
              <a:gd name="connsiteX109" fmla="*/ 1029085 w 2682424"/>
              <a:gd name="connsiteY109" fmla="*/ 451722 h 2930703"/>
              <a:gd name="connsiteX110" fmla="*/ 957647 w 2682424"/>
              <a:gd name="connsiteY110" fmla="*/ 199309 h 2930703"/>
              <a:gd name="connsiteX111" fmla="*/ 1012417 w 2682424"/>
              <a:gd name="connsiteY111" fmla="*/ 25477 h 2930703"/>
              <a:gd name="connsiteX112" fmla="*/ 1116746 w 2682424"/>
              <a:gd name="connsiteY112" fmla="*/ 28 h 293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2682424" h="2930703">
                <a:moveTo>
                  <a:pt x="193872" y="2647617"/>
                </a:moveTo>
                <a:cubicBezTo>
                  <a:pt x="222700" y="2647617"/>
                  <a:pt x="246069" y="2670986"/>
                  <a:pt x="246069" y="2699814"/>
                </a:cubicBezTo>
                <a:cubicBezTo>
                  <a:pt x="246069" y="2728642"/>
                  <a:pt x="222700" y="2752011"/>
                  <a:pt x="193872" y="2752011"/>
                </a:cubicBezTo>
                <a:cubicBezTo>
                  <a:pt x="165044" y="2752011"/>
                  <a:pt x="141675" y="2728642"/>
                  <a:pt x="141675" y="2699814"/>
                </a:cubicBezTo>
                <a:cubicBezTo>
                  <a:pt x="141675" y="2670986"/>
                  <a:pt x="165044" y="2647617"/>
                  <a:pt x="193872" y="2647617"/>
                </a:cubicBezTo>
                <a:close/>
                <a:moveTo>
                  <a:pt x="2227044" y="2607136"/>
                </a:moveTo>
                <a:cubicBezTo>
                  <a:pt x="2255872" y="2607136"/>
                  <a:pt x="2279241" y="2630505"/>
                  <a:pt x="2279241" y="2659333"/>
                </a:cubicBezTo>
                <a:cubicBezTo>
                  <a:pt x="2279241" y="2688161"/>
                  <a:pt x="2255872" y="2711530"/>
                  <a:pt x="2227044" y="2711530"/>
                </a:cubicBezTo>
                <a:cubicBezTo>
                  <a:pt x="2198216" y="2711530"/>
                  <a:pt x="2174847" y="2688161"/>
                  <a:pt x="2174847" y="2659333"/>
                </a:cubicBezTo>
                <a:cubicBezTo>
                  <a:pt x="2174847" y="2630505"/>
                  <a:pt x="2198216" y="2607136"/>
                  <a:pt x="2227044" y="2607136"/>
                </a:cubicBezTo>
                <a:close/>
                <a:moveTo>
                  <a:pt x="1800799" y="2597611"/>
                </a:moveTo>
                <a:cubicBezTo>
                  <a:pt x="1882232" y="2597611"/>
                  <a:pt x="1948246" y="2638572"/>
                  <a:pt x="1948246" y="2689099"/>
                </a:cubicBezTo>
                <a:cubicBezTo>
                  <a:pt x="1948246" y="2739626"/>
                  <a:pt x="1882232" y="2780587"/>
                  <a:pt x="1800799" y="2780587"/>
                </a:cubicBezTo>
                <a:cubicBezTo>
                  <a:pt x="1719366" y="2780587"/>
                  <a:pt x="1653352" y="2739626"/>
                  <a:pt x="1653352" y="2689099"/>
                </a:cubicBezTo>
                <a:cubicBezTo>
                  <a:pt x="1653352" y="2638572"/>
                  <a:pt x="1719366" y="2597611"/>
                  <a:pt x="1800799" y="2597611"/>
                </a:cubicBezTo>
                <a:close/>
                <a:moveTo>
                  <a:pt x="2034699" y="2154014"/>
                </a:moveTo>
                <a:cubicBezTo>
                  <a:pt x="2010879" y="2156347"/>
                  <a:pt x="1985333" y="2167647"/>
                  <a:pt x="1963708" y="2187359"/>
                </a:cubicBezTo>
                <a:cubicBezTo>
                  <a:pt x="1920457" y="2226784"/>
                  <a:pt x="1909265" y="2284932"/>
                  <a:pt x="1938711" y="2317235"/>
                </a:cubicBezTo>
                <a:cubicBezTo>
                  <a:pt x="1968157" y="2349538"/>
                  <a:pt x="2027090" y="2343765"/>
                  <a:pt x="2070340" y="2304340"/>
                </a:cubicBezTo>
                <a:cubicBezTo>
                  <a:pt x="2113591" y="2264915"/>
                  <a:pt x="2124783" y="2206768"/>
                  <a:pt x="2095337" y="2174464"/>
                </a:cubicBezTo>
                <a:cubicBezTo>
                  <a:pt x="2080614" y="2158313"/>
                  <a:pt x="2058520" y="2151680"/>
                  <a:pt x="2034699" y="2154014"/>
                </a:cubicBezTo>
                <a:close/>
                <a:moveTo>
                  <a:pt x="2038734" y="1994773"/>
                </a:moveTo>
                <a:cubicBezTo>
                  <a:pt x="2015061" y="1994773"/>
                  <a:pt x="1995871" y="2013963"/>
                  <a:pt x="1995871" y="2037636"/>
                </a:cubicBezTo>
                <a:cubicBezTo>
                  <a:pt x="1995871" y="2061309"/>
                  <a:pt x="2015061" y="2080499"/>
                  <a:pt x="2038734" y="2080499"/>
                </a:cubicBezTo>
                <a:cubicBezTo>
                  <a:pt x="2062407" y="2080499"/>
                  <a:pt x="2081597" y="2061309"/>
                  <a:pt x="2081597" y="2037636"/>
                </a:cubicBezTo>
                <a:cubicBezTo>
                  <a:pt x="2081597" y="2013963"/>
                  <a:pt x="2062407" y="1994773"/>
                  <a:pt x="2038734" y="1994773"/>
                </a:cubicBezTo>
                <a:close/>
                <a:moveTo>
                  <a:pt x="2433572" y="1105818"/>
                </a:moveTo>
                <a:cubicBezTo>
                  <a:pt x="2467895" y="1110403"/>
                  <a:pt x="2500497" y="1137895"/>
                  <a:pt x="2514674" y="1178295"/>
                </a:cubicBezTo>
                <a:cubicBezTo>
                  <a:pt x="2533577" y="1232161"/>
                  <a:pt x="2512566" y="1288580"/>
                  <a:pt x="2467746" y="1304308"/>
                </a:cubicBezTo>
                <a:cubicBezTo>
                  <a:pt x="2422925" y="1320036"/>
                  <a:pt x="2371266" y="1289118"/>
                  <a:pt x="2352364" y="1235252"/>
                </a:cubicBezTo>
                <a:cubicBezTo>
                  <a:pt x="2333461" y="1181385"/>
                  <a:pt x="2354472" y="1124966"/>
                  <a:pt x="2399293" y="1109238"/>
                </a:cubicBezTo>
                <a:cubicBezTo>
                  <a:pt x="2410498" y="1105306"/>
                  <a:pt x="2422130" y="1104289"/>
                  <a:pt x="2433572" y="1105818"/>
                </a:cubicBezTo>
                <a:close/>
                <a:moveTo>
                  <a:pt x="133352" y="923753"/>
                </a:moveTo>
                <a:cubicBezTo>
                  <a:pt x="207000" y="923753"/>
                  <a:pt x="266704" y="983457"/>
                  <a:pt x="266704" y="1057105"/>
                </a:cubicBezTo>
                <a:cubicBezTo>
                  <a:pt x="266704" y="1130753"/>
                  <a:pt x="207000" y="1190457"/>
                  <a:pt x="133352" y="1190457"/>
                </a:cubicBezTo>
                <a:cubicBezTo>
                  <a:pt x="59704" y="1190457"/>
                  <a:pt x="0" y="1130753"/>
                  <a:pt x="0" y="1057105"/>
                </a:cubicBezTo>
                <a:cubicBezTo>
                  <a:pt x="0" y="983457"/>
                  <a:pt x="59704" y="923753"/>
                  <a:pt x="133352" y="923753"/>
                </a:cubicBezTo>
                <a:close/>
                <a:moveTo>
                  <a:pt x="802818" y="316135"/>
                </a:moveTo>
                <a:cubicBezTo>
                  <a:pt x="854082" y="316135"/>
                  <a:pt x="895640" y="357693"/>
                  <a:pt x="895640" y="408957"/>
                </a:cubicBezTo>
                <a:cubicBezTo>
                  <a:pt x="895640" y="460221"/>
                  <a:pt x="854082" y="501779"/>
                  <a:pt x="802818" y="501779"/>
                </a:cubicBezTo>
                <a:cubicBezTo>
                  <a:pt x="751554" y="501779"/>
                  <a:pt x="709996" y="460221"/>
                  <a:pt x="709996" y="408957"/>
                </a:cubicBezTo>
                <a:cubicBezTo>
                  <a:pt x="709996" y="357693"/>
                  <a:pt x="751554" y="316135"/>
                  <a:pt x="802818" y="316135"/>
                </a:cubicBezTo>
                <a:close/>
                <a:moveTo>
                  <a:pt x="1116746" y="28"/>
                </a:moveTo>
                <a:cubicBezTo>
                  <a:pt x="1157773" y="-616"/>
                  <a:pt x="1198155" y="9604"/>
                  <a:pt x="1217205" y="39766"/>
                </a:cubicBezTo>
                <a:cubicBezTo>
                  <a:pt x="1255305" y="100091"/>
                  <a:pt x="1266815" y="294164"/>
                  <a:pt x="1241017" y="387429"/>
                </a:cubicBezTo>
                <a:cubicBezTo>
                  <a:pt x="1215219" y="480694"/>
                  <a:pt x="1264035" y="496570"/>
                  <a:pt x="1319597" y="513635"/>
                </a:cubicBezTo>
                <a:cubicBezTo>
                  <a:pt x="1375160" y="530701"/>
                  <a:pt x="1501367" y="466010"/>
                  <a:pt x="1574392" y="489822"/>
                </a:cubicBezTo>
                <a:cubicBezTo>
                  <a:pt x="1647417" y="513634"/>
                  <a:pt x="1701789" y="618409"/>
                  <a:pt x="1757748" y="656509"/>
                </a:cubicBezTo>
                <a:cubicBezTo>
                  <a:pt x="1813707" y="694609"/>
                  <a:pt x="1864904" y="723978"/>
                  <a:pt x="1910148" y="718422"/>
                </a:cubicBezTo>
                <a:cubicBezTo>
                  <a:pt x="1955392" y="712866"/>
                  <a:pt x="1986744" y="641428"/>
                  <a:pt x="2029210" y="623172"/>
                </a:cubicBezTo>
                <a:cubicBezTo>
                  <a:pt x="2071676" y="604916"/>
                  <a:pt x="2130017" y="590628"/>
                  <a:pt x="2164942" y="608884"/>
                </a:cubicBezTo>
                <a:cubicBezTo>
                  <a:pt x="2199867" y="627140"/>
                  <a:pt x="2238363" y="695006"/>
                  <a:pt x="2238760" y="732709"/>
                </a:cubicBezTo>
                <a:cubicBezTo>
                  <a:pt x="2239157" y="770412"/>
                  <a:pt x="2199867" y="806528"/>
                  <a:pt x="2167323" y="835103"/>
                </a:cubicBezTo>
                <a:cubicBezTo>
                  <a:pt x="2134779" y="863678"/>
                  <a:pt x="2058579" y="871218"/>
                  <a:pt x="2043498" y="904159"/>
                </a:cubicBezTo>
                <a:cubicBezTo>
                  <a:pt x="2028417" y="937100"/>
                  <a:pt x="2047069" y="996235"/>
                  <a:pt x="2076835" y="1032747"/>
                </a:cubicBezTo>
                <a:cubicBezTo>
                  <a:pt x="2106601" y="1069260"/>
                  <a:pt x="2193914" y="1082753"/>
                  <a:pt x="2222092" y="1123234"/>
                </a:cubicBezTo>
                <a:cubicBezTo>
                  <a:pt x="2250270" y="1163715"/>
                  <a:pt x="2231617" y="1227612"/>
                  <a:pt x="2245904" y="1275634"/>
                </a:cubicBezTo>
                <a:cubicBezTo>
                  <a:pt x="2260191" y="1323656"/>
                  <a:pt x="2273685" y="1381204"/>
                  <a:pt x="2307816" y="1411366"/>
                </a:cubicBezTo>
                <a:cubicBezTo>
                  <a:pt x="2341947" y="1441528"/>
                  <a:pt x="2401083" y="1451450"/>
                  <a:pt x="2450692" y="1456609"/>
                </a:cubicBezTo>
                <a:cubicBezTo>
                  <a:pt x="2500302" y="1461768"/>
                  <a:pt x="2567770" y="1431209"/>
                  <a:pt x="2605473" y="1442322"/>
                </a:cubicBezTo>
                <a:cubicBezTo>
                  <a:pt x="2643176" y="1453435"/>
                  <a:pt x="2666988" y="1489550"/>
                  <a:pt x="2676910" y="1523284"/>
                </a:cubicBezTo>
                <a:cubicBezTo>
                  <a:pt x="2686832" y="1557018"/>
                  <a:pt x="2683657" y="1612978"/>
                  <a:pt x="2665004" y="1644728"/>
                </a:cubicBezTo>
                <a:cubicBezTo>
                  <a:pt x="2646351" y="1676478"/>
                  <a:pt x="2609838" y="1705451"/>
                  <a:pt x="2564991" y="1713785"/>
                </a:cubicBezTo>
                <a:cubicBezTo>
                  <a:pt x="2520144" y="1722119"/>
                  <a:pt x="2433626" y="1688781"/>
                  <a:pt x="2395923" y="1694734"/>
                </a:cubicBezTo>
                <a:cubicBezTo>
                  <a:pt x="2358220" y="1700687"/>
                  <a:pt x="2348298" y="1726484"/>
                  <a:pt x="2338773" y="1749503"/>
                </a:cubicBezTo>
                <a:cubicBezTo>
                  <a:pt x="2329248" y="1772522"/>
                  <a:pt x="2345520" y="1805066"/>
                  <a:pt x="2338773" y="1832847"/>
                </a:cubicBezTo>
                <a:cubicBezTo>
                  <a:pt x="2332026" y="1860628"/>
                  <a:pt x="2322500" y="1882853"/>
                  <a:pt x="2298291" y="1916190"/>
                </a:cubicBezTo>
                <a:cubicBezTo>
                  <a:pt x="2274082" y="1949527"/>
                  <a:pt x="2193120" y="1969769"/>
                  <a:pt x="2193517" y="2032872"/>
                </a:cubicBezTo>
                <a:cubicBezTo>
                  <a:pt x="2193914" y="2095975"/>
                  <a:pt x="2293133" y="2219800"/>
                  <a:pt x="2300673" y="2294809"/>
                </a:cubicBezTo>
                <a:cubicBezTo>
                  <a:pt x="2308213" y="2369818"/>
                  <a:pt x="2276860" y="2444829"/>
                  <a:pt x="2238760" y="2482929"/>
                </a:cubicBezTo>
                <a:cubicBezTo>
                  <a:pt x="2200660" y="2521029"/>
                  <a:pt x="2145892" y="2526187"/>
                  <a:pt x="2072073" y="2523409"/>
                </a:cubicBezTo>
                <a:cubicBezTo>
                  <a:pt x="1998254" y="2520631"/>
                  <a:pt x="1869667" y="2467053"/>
                  <a:pt x="1795848" y="2466259"/>
                </a:cubicBezTo>
                <a:cubicBezTo>
                  <a:pt x="1722029" y="2465465"/>
                  <a:pt x="1673610" y="2494835"/>
                  <a:pt x="1629160" y="2518647"/>
                </a:cubicBezTo>
                <a:cubicBezTo>
                  <a:pt x="1584710" y="2542459"/>
                  <a:pt x="1571217" y="2595640"/>
                  <a:pt x="1529148" y="2609134"/>
                </a:cubicBezTo>
                <a:cubicBezTo>
                  <a:pt x="1487079" y="2622628"/>
                  <a:pt x="1421198" y="2591672"/>
                  <a:pt x="1376748" y="2599609"/>
                </a:cubicBezTo>
                <a:cubicBezTo>
                  <a:pt x="1332298" y="2607546"/>
                  <a:pt x="1289435" y="2615484"/>
                  <a:pt x="1262448" y="2656759"/>
                </a:cubicBezTo>
                <a:cubicBezTo>
                  <a:pt x="1235461" y="2698034"/>
                  <a:pt x="1243795" y="2801618"/>
                  <a:pt x="1214823" y="2847259"/>
                </a:cubicBezTo>
                <a:cubicBezTo>
                  <a:pt x="1185851" y="2892900"/>
                  <a:pt x="1131083" y="2932984"/>
                  <a:pt x="1088617" y="2930603"/>
                </a:cubicBezTo>
                <a:cubicBezTo>
                  <a:pt x="1046151" y="2928222"/>
                  <a:pt x="976301" y="2879802"/>
                  <a:pt x="960029" y="2832971"/>
                </a:cubicBezTo>
                <a:cubicBezTo>
                  <a:pt x="943757" y="2786140"/>
                  <a:pt x="987414" y="2697240"/>
                  <a:pt x="990986" y="2649615"/>
                </a:cubicBezTo>
                <a:cubicBezTo>
                  <a:pt x="994558" y="2601990"/>
                  <a:pt x="1001304" y="2573812"/>
                  <a:pt x="981460" y="2547222"/>
                </a:cubicBezTo>
                <a:cubicBezTo>
                  <a:pt x="961616" y="2520632"/>
                  <a:pt x="910420" y="2501978"/>
                  <a:pt x="871923" y="2490072"/>
                </a:cubicBezTo>
                <a:cubicBezTo>
                  <a:pt x="833426" y="2478166"/>
                  <a:pt x="790960" y="2496024"/>
                  <a:pt x="750479" y="2475784"/>
                </a:cubicBezTo>
                <a:cubicBezTo>
                  <a:pt x="709998" y="2455544"/>
                  <a:pt x="664357" y="2394823"/>
                  <a:pt x="629035" y="2368629"/>
                </a:cubicBezTo>
                <a:cubicBezTo>
                  <a:pt x="593713" y="2342435"/>
                  <a:pt x="579029" y="2314257"/>
                  <a:pt x="538548" y="2318622"/>
                </a:cubicBezTo>
                <a:cubicBezTo>
                  <a:pt x="498067" y="2322988"/>
                  <a:pt x="429407" y="2359897"/>
                  <a:pt x="386148" y="2394822"/>
                </a:cubicBezTo>
                <a:cubicBezTo>
                  <a:pt x="342889" y="2429747"/>
                  <a:pt x="317488" y="2506344"/>
                  <a:pt x="278991" y="2528172"/>
                </a:cubicBezTo>
                <a:cubicBezTo>
                  <a:pt x="240494" y="2550000"/>
                  <a:pt x="175407" y="2547221"/>
                  <a:pt x="155166" y="2525790"/>
                </a:cubicBezTo>
                <a:cubicBezTo>
                  <a:pt x="134925" y="2504359"/>
                  <a:pt x="138894" y="2436493"/>
                  <a:pt x="157547" y="2399584"/>
                </a:cubicBezTo>
                <a:cubicBezTo>
                  <a:pt x="176200" y="2362675"/>
                  <a:pt x="247241" y="2337671"/>
                  <a:pt x="267085" y="2304334"/>
                </a:cubicBezTo>
                <a:cubicBezTo>
                  <a:pt x="286929" y="2270997"/>
                  <a:pt x="275023" y="2236071"/>
                  <a:pt x="276610" y="2199559"/>
                </a:cubicBezTo>
                <a:cubicBezTo>
                  <a:pt x="278197" y="2163047"/>
                  <a:pt x="268673" y="2128121"/>
                  <a:pt x="276610" y="2085259"/>
                </a:cubicBezTo>
                <a:cubicBezTo>
                  <a:pt x="284547" y="2042397"/>
                  <a:pt x="331379" y="1988421"/>
                  <a:pt x="324235" y="1942384"/>
                </a:cubicBezTo>
                <a:cubicBezTo>
                  <a:pt x="317091" y="1896347"/>
                  <a:pt x="238510" y="1862215"/>
                  <a:pt x="233748" y="1809034"/>
                </a:cubicBezTo>
                <a:cubicBezTo>
                  <a:pt x="228985" y="1755853"/>
                  <a:pt x="286135" y="1673303"/>
                  <a:pt x="295660" y="1623297"/>
                </a:cubicBezTo>
                <a:cubicBezTo>
                  <a:pt x="305185" y="1573291"/>
                  <a:pt x="278727" y="1551330"/>
                  <a:pt x="290898" y="1508997"/>
                </a:cubicBezTo>
                <a:cubicBezTo>
                  <a:pt x="296984" y="1487831"/>
                  <a:pt x="312594" y="1452443"/>
                  <a:pt x="328601" y="1422578"/>
                </a:cubicBezTo>
                <a:lnTo>
                  <a:pt x="332609" y="1415971"/>
                </a:lnTo>
                <a:lnTo>
                  <a:pt x="328994" y="1487567"/>
                </a:lnTo>
                <a:cubicBezTo>
                  <a:pt x="328994" y="1947863"/>
                  <a:pt x="702137" y="2321006"/>
                  <a:pt x="1162433" y="2321006"/>
                </a:cubicBezTo>
                <a:cubicBezTo>
                  <a:pt x="1622729" y="2321006"/>
                  <a:pt x="1995872" y="1947863"/>
                  <a:pt x="1995872" y="1487567"/>
                </a:cubicBezTo>
                <a:cubicBezTo>
                  <a:pt x="1995872" y="1027271"/>
                  <a:pt x="1622729" y="654128"/>
                  <a:pt x="1162433" y="654128"/>
                </a:cubicBezTo>
                <a:cubicBezTo>
                  <a:pt x="932285" y="654128"/>
                  <a:pt x="723925" y="747414"/>
                  <a:pt x="573103" y="898237"/>
                </a:cubicBezTo>
                <a:lnTo>
                  <a:pt x="475376" y="1016682"/>
                </a:lnTo>
                <a:lnTo>
                  <a:pt x="471873" y="1013697"/>
                </a:lnTo>
                <a:cubicBezTo>
                  <a:pt x="471741" y="993324"/>
                  <a:pt x="564741" y="850581"/>
                  <a:pt x="595697" y="799384"/>
                </a:cubicBezTo>
                <a:cubicBezTo>
                  <a:pt x="626653" y="748187"/>
                  <a:pt x="634591" y="738265"/>
                  <a:pt x="657610" y="706515"/>
                </a:cubicBezTo>
                <a:cubicBezTo>
                  <a:pt x="680629" y="674765"/>
                  <a:pt x="688566" y="625156"/>
                  <a:pt x="733810" y="608884"/>
                </a:cubicBezTo>
                <a:cubicBezTo>
                  <a:pt x="779054" y="592612"/>
                  <a:pt x="879861" y="635078"/>
                  <a:pt x="929073" y="608884"/>
                </a:cubicBezTo>
                <a:cubicBezTo>
                  <a:pt x="978286" y="582690"/>
                  <a:pt x="1024323" y="519985"/>
                  <a:pt x="1029085" y="451722"/>
                </a:cubicBezTo>
                <a:cubicBezTo>
                  <a:pt x="1033847" y="383460"/>
                  <a:pt x="960425" y="270350"/>
                  <a:pt x="957647" y="199309"/>
                </a:cubicBezTo>
                <a:cubicBezTo>
                  <a:pt x="954869" y="128268"/>
                  <a:pt x="969157" y="52067"/>
                  <a:pt x="1012417" y="25477"/>
                </a:cubicBezTo>
                <a:cubicBezTo>
                  <a:pt x="1034047" y="12182"/>
                  <a:pt x="1075719" y="673"/>
                  <a:pt x="1116746" y="28"/>
                </a:cubicBezTo>
                <a:close/>
              </a:path>
            </a:pathLst>
          </a:custGeom>
          <a:solidFill>
            <a:srgbClr val="FCECDD"/>
          </a:solidFill>
          <a:ln>
            <a:noFill/>
          </a:ln>
          <a:scene3d>
            <a:camera prst="orthographicFront"/>
            <a:lightRig rig="soft" dir="t"/>
          </a:scene3d>
          <a:sp3d prstMaterial="plastic"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FCECDD"/>
                </a:solidFill>
              </a:rPr>
              <a:t>P1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5F69F-CC65-41C5-92FF-0712809A5E3F}"/>
              </a:ext>
            </a:extLst>
          </p:cNvPr>
          <p:cNvSpPr txBox="1"/>
          <p:nvPr/>
        </p:nvSpPr>
        <p:spPr>
          <a:xfrm>
            <a:off x="7208045" y="1601380"/>
            <a:ext cx="3338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Chart_studio</a:t>
            </a:r>
            <a:r>
              <a:rPr lang="en-US" altLang="ko-KR" dirty="0"/>
              <a:t> </a:t>
            </a:r>
            <a:r>
              <a:rPr lang="ko-KR" altLang="en-US" dirty="0"/>
              <a:t>인스톨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/>
              <a:t>안되면 </a:t>
            </a:r>
            <a:r>
              <a:rPr lang="en-US" altLang="ko-KR" dirty="0" err="1"/>
              <a:t>plotly</a:t>
            </a:r>
            <a:r>
              <a:rPr lang="en-US" altLang="ko-KR" dirty="0"/>
              <a:t> </a:t>
            </a:r>
            <a:r>
              <a:rPr lang="ko-KR" altLang="en-US" dirty="0"/>
              <a:t>인스톨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err="1"/>
              <a:t>plotly.graph_objs</a:t>
            </a:r>
            <a:r>
              <a:rPr lang="ko-KR" altLang="en-US" dirty="0"/>
              <a:t> 는 그래프에 디테일 설정 </a:t>
            </a:r>
            <a:r>
              <a:rPr lang="ko-KR" altLang="en-US" dirty="0" err="1"/>
              <a:t>위한것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err="1"/>
              <a:t>plotly.subplots</a:t>
            </a:r>
            <a:r>
              <a:rPr lang="ko-KR" altLang="en-US" dirty="0"/>
              <a:t>는 </a:t>
            </a:r>
            <a:r>
              <a:rPr lang="ko-KR" altLang="en-US" dirty="0" err="1"/>
              <a:t>서브플롯</a:t>
            </a:r>
            <a:r>
              <a:rPr lang="ko-KR" altLang="en-US" dirty="0"/>
              <a:t> </a:t>
            </a:r>
            <a:r>
              <a:rPr lang="ko-KR" altLang="en-US" dirty="0" err="1"/>
              <a:t>그릴때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062D4ED-B4DC-4D14-9594-B820417CC71E}"/>
              </a:ext>
            </a:extLst>
          </p:cNvPr>
          <p:cNvGrpSpPr/>
          <p:nvPr/>
        </p:nvGrpSpPr>
        <p:grpSpPr>
          <a:xfrm>
            <a:off x="691808" y="1601380"/>
            <a:ext cx="5175901" cy="3960040"/>
            <a:chOff x="691808" y="1601380"/>
            <a:chExt cx="5175901" cy="396004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B554A71-4CBE-4E1B-9A06-6D8B0113C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808" y="1601380"/>
              <a:ext cx="5175901" cy="396004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1883355-B9DD-457F-B5AB-8AEFA45FE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625" y="4218208"/>
              <a:ext cx="3210373" cy="134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374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533400" y="542925"/>
            <a:ext cx="11353800" cy="6076950"/>
          </a:xfrm>
          <a:prstGeom prst="roundRect">
            <a:avLst>
              <a:gd name="adj" fmla="val 3241"/>
            </a:avLst>
          </a:prstGeom>
          <a:solidFill>
            <a:srgbClr val="378C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23291" y="377711"/>
            <a:ext cx="4001184" cy="523220"/>
          </a:xfrm>
          <a:prstGeom prst="rect">
            <a:avLst/>
          </a:prstGeom>
          <a:solidFill>
            <a:srgbClr val="378CCC"/>
          </a:solidFill>
        </p:spPr>
        <p:txBody>
          <a:bodyPr wrap="square" anchor="ctr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불러오기</a:t>
            </a:r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</p:txBody>
      </p:sp>
      <p:sp>
        <p:nvSpPr>
          <p:cNvPr id="21" name="타원 20"/>
          <p:cNvSpPr/>
          <p:nvPr/>
        </p:nvSpPr>
        <p:spPr>
          <a:xfrm>
            <a:off x="409233" y="392757"/>
            <a:ext cx="565150" cy="565150"/>
          </a:xfrm>
          <a:prstGeom prst="ellipse">
            <a:avLst/>
          </a:prstGeom>
          <a:solidFill>
            <a:srgbClr val="378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304416" y="191215"/>
            <a:ext cx="886209" cy="968234"/>
          </a:xfrm>
          <a:custGeom>
            <a:avLst/>
            <a:gdLst>
              <a:gd name="connsiteX0" fmla="*/ 193872 w 2682424"/>
              <a:gd name="connsiteY0" fmla="*/ 2647617 h 2930703"/>
              <a:gd name="connsiteX1" fmla="*/ 246069 w 2682424"/>
              <a:gd name="connsiteY1" fmla="*/ 2699814 h 2930703"/>
              <a:gd name="connsiteX2" fmla="*/ 193872 w 2682424"/>
              <a:gd name="connsiteY2" fmla="*/ 2752011 h 2930703"/>
              <a:gd name="connsiteX3" fmla="*/ 141675 w 2682424"/>
              <a:gd name="connsiteY3" fmla="*/ 2699814 h 2930703"/>
              <a:gd name="connsiteX4" fmla="*/ 193872 w 2682424"/>
              <a:gd name="connsiteY4" fmla="*/ 2647617 h 2930703"/>
              <a:gd name="connsiteX5" fmla="*/ 2227044 w 2682424"/>
              <a:gd name="connsiteY5" fmla="*/ 2607136 h 2930703"/>
              <a:gd name="connsiteX6" fmla="*/ 2279241 w 2682424"/>
              <a:gd name="connsiteY6" fmla="*/ 2659333 h 2930703"/>
              <a:gd name="connsiteX7" fmla="*/ 2227044 w 2682424"/>
              <a:gd name="connsiteY7" fmla="*/ 2711530 h 2930703"/>
              <a:gd name="connsiteX8" fmla="*/ 2174847 w 2682424"/>
              <a:gd name="connsiteY8" fmla="*/ 2659333 h 2930703"/>
              <a:gd name="connsiteX9" fmla="*/ 2227044 w 2682424"/>
              <a:gd name="connsiteY9" fmla="*/ 2607136 h 2930703"/>
              <a:gd name="connsiteX10" fmla="*/ 1800799 w 2682424"/>
              <a:gd name="connsiteY10" fmla="*/ 2597611 h 2930703"/>
              <a:gd name="connsiteX11" fmla="*/ 1948246 w 2682424"/>
              <a:gd name="connsiteY11" fmla="*/ 2689099 h 2930703"/>
              <a:gd name="connsiteX12" fmla="*/ 1800799 w 2682424"/>
              <a:gd name="connsiteY12" fmla="*/ 2780587 h 2930703"/>
              <a:gd name="connsiteX13" fmla="*/ 1653352 w 2682424"/>
              <a:gd name="connsiteY13" fmla="*/ 2689099 h 2930703"/>
              <a:gd name="connsiteX14" fmla="*/ 1800799 w 2682424"/>
              <a:gd name="connsiteY14" fmla="*/ 2597611 h 2930703"/>
              <a:gd name="connsiteX15" fmla="*/ 2034699 w 2682424"/>
              <a:gd name="connsiteY15" fmla="*/ 2154014 h 2930703"/>
              <a:gd name="connsiteX16" fmla="*/ 1963708 w 2682424"/>
              <a:gd name="connsiteY16" fmla="*/ 2187359 h 2930703"/>
              <a:gd name="connsiteX17" fmla="*/ 1938711 w 2682424"/>
              <a:gd name="connsiteY17" fmla="*/ 2317235 h 2930703"/>
              <a:gd name="connsiteX18" fmla="*/ 2070340 w 2682424"/>
              <a:gd name="connsiteY18" fmla="*/ 2304340 h 2930703"/>
              <a:gd name="connsiteX19" fmla="*/ 2095337 w 2682424"/>
              <a:gd name="connsiteY19" fmla="*/ 2174464 h 2930703"/>
              <a:gd name="connsiteX20" fmla="*/ 2034699 w 2682424"/>
              <a:gd name="connsiteY20" fmla="*/ 2154014 h 2930703"/>
              <a:gd name="connsiteX21" fmla="*/ 2038734 w 2682424"/>
              <a:gd name="connsiteY21" fmla="*/ 1994773 h 2930703"/>
              <a:gd name="connsiteX22" fmla="*/ 1995871 w 2682424"/>
              <a:gd name="connsiteY22" fmla="*/ 2037636 h 2930703"/>
              <a:gd name="connsiteX23" fmla="*/ 2038734 w 2682424"/>
              <a:gd name="connsiteY23" fmla="*/ 2080499 h 2930703"/>
              <a:gd name="connsiteX24" fmla="*/ 2081597 w 2682424"/>
              <a:gd name="connsiteY24" fmla="*/ 2037636 h 2930703"/>
              <a:gd name="connsiteX25" fmla="*/ 2038734 w 2682424"/>
              <a:gd name="connsiteY25" fmla="*/ 1994773 h 2930703"/>
              <a:gd name="connsiteX26" fmla="*/ 2433572 w 2682424"/>
              <a:gd name="connsiteY26" fmla="*/ 1105818 h 2930703"/>
              <a:gd name="connsiteX27" fmla="*/ 2514674 w 2682424"/>
              <a:gd name="connsiteY27" fmla="*/ 1178295 h 2930703"/>
              <a:gd name="connsiteX28" fmla="*/ 2467746 w 2682424"/>
              <a:gd name="connsiteY28" fmla="*/ 1304308 h 2930703"/>
              <a:gd name="connsiteX29" fmla="*/ 2352364 w 2682424"/>
              <a:gd name="connsiteY29" fmla="*/ 1235252 h 2930703"/>
              <a:gd name="connsiteX30" fmla="*/ 2399293 w 2682424"/>
              <a:gd name="connsiteY30" fmla="*/ 1109238 h 2930703"/>
              <a:gd name="connsiteX31" fmla="*/ 2433572 w 2682424"/>
              <a:gd name="connsiteY31" fmla="*/ 1105818 h 2930703"/>
              <a:gd name="connsiteX32" fmla="*/ 133352 w 2682424"/>
              <a:gd name="connsiteY32" fmla="*/ 923753 h 2930703"/>
              <a:gd name="connsiteX33" fmla="*/ 266704 w 2682424"/>
              <a:gd name="connsiteY33" fmla="*/ 1057105 h 2930703"/>
              <a:gd name="connsiteX34" fmla="*/ 133352 w 2682424"/>
              <a:gd name="connsiteY34" fmla="*/ 1190457 h 2930703"/>
              <a:gd name="connsiteX35" fmla="*/ 0 w 2682424"/>
              <a:gd name="connsiteY35" fmla="*/ 1057105 h 2930703"/>
              <a:gd name="connsiteX36" fmla="*/ 133352 w 2682424"/>
              <a:gd name="connsiteY36" fmla="*/ 923753 h 2930703"/>
              <a:gd name="connsiteX37" fmla="*/ 802818 w 2682424"/>
              <a:gd name="connsiteY37" fmla="*/ 316135 h 2930703"/>
              <a:gd name="connsiteX38" fmla="*/ 895640 w 2682424"/>
              <a:gd name="connsiteY38" fmla="*/ 408957 h 2930703"/>
              <a:gd name="connsiteX39" fmla="*/ 802818 w 2682424"/>
              <a:gd name="connsiteY39" fmla="*/ 501779 h 2930703"/>
              <a:gd name="connsiteX40" fmla="*/ 709996 w 2682424"/>
              <a:gd name="connsiteY40" fmla="*/ 408957 h 2930703"/>
              <a:gd name="connsiteX41" fmla="*/ 802818 w 2682424"/>
              <a:gd name="connsiteY41" fmla="*/ 316135 h 2930703"/>
              <a:gd name="connsiteX42" fmla="*/ 1116746 w 2682424"/>
              <a:gd name="connsiteY42" fmla="*/ 28 h 2930703"/>
              <a:gd name="connsiteX43" fmla="*/ 1217205 w 2682424"/>
              <a:gd name="connsiteY43" fmla="*/ 39766 h 2930703"/>
              <a:gd name="connsiteX44" fmla="*/ 1241017 w 2682424"/>
              <a:gd name="connsiteY44" fmla="*/ 387429 h 2930703"/>
              <a:gd name="connsiteX45" fmla="*/ 1319597 w 2682424"/>
              <a:gd name="connsiteY45" fmla="*/ 513635 h 2930703"/>
              <a:gd name="connsiteX46" fmla="*/ 1574392 w 2682424"/>
              <a:gd name="connsiteY46" fmla="*/ 489822 h 2930703"/>
              <a:gd name="connsiteX47" fmla="*/ 1757748 w 2682424"/>
              <a:gd name="connsiteY47" fmla="*/ 656509 h 2930703"/>
              <a:gd name="connsiteX48" fmla="*/ 1910148 w 2682424"/>
              <a:gd name="connsiteY48" fmla="*/ 718422 h 2930703"/>
              <a:gd name="connsiteX49" fmla="*/ 2029210 w 2682424"/>
              <a:gd name="connsiteY49" fmla="*/ 623172 h 2930703"/>
              <a:gd name="connsiteX50" fmla="*/ 2164942 w 2682424"/>
              <a:gd name="connsiteY50" fmla="*/ 608884 h 2930703"/>
              <a:gd name="connsiteX51" fmla="*/ 2238760 w 2682424"/>
              <a:gd name="connsiteY51" fmla="*/ 732709 h 2930703"/>
              <a:gd name="connsiteX52" fmla="*/ 2167323 w 2682424"/>
              <a:gd name="connsiteY52" fmla="*/ 835103 h 2930703"/>
              <a:gd name="connsiteX53" fmla="*/ 2043498 w 2682424"/>
              <a:gd name="connsiteY53" fmla="*/ 904159 h 2930703"/>
              <a:gd name="connsiteX54" fmla="*/ 2076835 w 2682424"/>
              <a:gd name="connsiteY54" fmla="*/ 1032747 h 2930703"/>
              <a:gd name="connsiteX55" fmla="*/ 2222092 w 2682424"/>
              <a:gd name="connsiteY55" fmla="*/ 1123234 h 2930703"/>
              <a:gd name="connsiteX56" fmla="*/ 2245904 w 2682424"/>
              <a:gd name="connsiteY56" fmla="*/ 1275634 h 2930703"/>
              <a:gd name="connsiteX57" fmla="*/ 2307816 w 2682424"/>
              <a:gd name="connsiteY57" fmla="*/ 1411366 h 2930703"/>
              <a:gd name="connsiteX58" fmla="*/ 2450692 w 2682424"/>
              <a:gd name="connsiteY58" fmla="*/ 1456609 h 2930703"/>
              <a:gd name="connsiteX59" fmla="*/ 2605473 w 2682424"/>
              <a:gd name="connsiteY59" fmla="*/ 1442322 h 2930703"/>
              <a:gd name="connsiteX60" fmla="*/ 2676910 w 2682424"/>
              <a:gd name="connsiteY60" fmla="*/ 1523284 h 2930703"/>
              <a:gd name="connsiteX61" fmla="*/ 2665004 w 2682424"/>
              <a:gd name="connsiteY61" fmla="*/ 1644728 h 2930703"/>
              <a:gd name="connsiteX62" fmla="*/ 2564991 w 2682424"/>
              <a:gd name="connsiteY62" fmla="*/ 1713785 h 2930703"/>
              <a:gd name="connsiteX63" fmla="*/ 2395923 w 2682424"/>
              <a:gd name="connsiteY63" fmla="*/ 1694734 h 2930703"/>
              <a:gd name="connsiteX64" fmla="*/ 2338773 w 2682424"/>
              <a:gd name="connsiteY64" fmla="*/ 1749503 h 2930703"/>
              <a:gd name="connsiteX65" fmla="*/ 2338773 w 2682424"/>
              <a:gd name="connsiteY65" fmla="*/ 1832847 h 2930703"/>
              <a:gd name="connsiteX66" fmla="*/ 2298291 w 2682424"/>
              <a:gd name="connsiteY66" fmla="*/ 1916190 h 2930703"/>
              <a:gd name="connsiteX67" fmla="*/ 2193517 w 2682424"/>
              <a:gd name="connsiteY67" fmla="*/ 2032872 h 2930703"/>
              <a:gd name="connsiteX68" fmla="*/ 2300673 w 2682424"/>
              <a:gd name="connsiteY68" fmla="*/ 2294809 h 2930703"/>
              <a:gd name="connsiteX69" fmla="*/ 2238760 w 2682424"/>
              <a:gd name="connsiteY69" fmla="*/ 2482929 h 2930703"/>
              <a:gd name="connsiteX70" fmla="*/ 2072073 w 2682424"/>
              <a:gd name="connsiteY70" fmla="*/ 2523409 h 2930703"/>
              <a:gd name="connsiteX71" fmla="*/ 1795848 w 2682424"/>
              <a:gd name="connsiteY71" fmla="*/ 2466259 h 2930703"/>
              <a:gd name="connsiteX72" fmla="*/ 1629160 w 2682424"/>
              <a:gd name="connsiteY72" fmla="*/ 2518647 h 2930703"/>
              <a:gd name="connsiteX73" fmla="*/ 1529148 w 2682424"/>
              <a:gd name="connsiteY73" fmla="*/ 2609134 h 2930703"/>
              <a:gd name="connsiteX74" fmla="*/ 1376748 w 2682424"/>
              <a:gd name="connsiteY74" fmla="*/ 2599609 h 2930703"/>
              <a:gd name="connsiteX75" fmla="*/ 1262448 w 2682424"/>
              <a:gd name="connsiteY75" fmla="*/ 2656759 h 2930703"/>
              <a:gd name="connsiteX76" fmla="*/ 1214823 w 2682424"/>
              <a:gd name="connsiteY76" fmla="*/ 2847259 h 2930703"/>
              <a:gd name="connsiteX77" fmla="*/ 1088617 w 2682424"/>
              <a:gd name="connsiteY77" fmla="*/ 2930603 h 2930703"/>
              <a:gd name="connsiteX78" fmla="*/ 960029 w 2682424"/>
              <a:gd name="connsiteY78" fmla="*/ 2832971 h 2930703"/>
              <a:gd name="connsiteX79" fmla="*/ 990986 w 2682424"/>
              <a:gd name="connsiteY79" fmla="*/ 2649615 h 2930703"/>
              <a:gd name="connsiteX80" fmla="*/ 981460 w 2682424"/>
              <a:gd name="connsiteY80" fmla="*/ 2547222 h 2930703"/>
              <a:gd name="connsiteX81" fmla="*/ 871923 w 2682424"/>
              <a:gd name="connsiteY81" fmla="*/ 2490072 h 2930703"/>
              <a:gd name="connsiteX82" fmla="*/ 750479 w 2682424"/>
              <a:gd name="connsiteY82" fmla="*/ 2475784 h 2930703"/>
              <a:gd name="connsiteX83" fmla="*/ 629035 w 2682424"/>
              <a:gd name="connsiteY83" fmla="*/ 2368629 h 2930703"/>
              <a:gd name="connsiteX84" fmla="*/ 538548 w 2682424"/>
              <a:gd name="connsiteY84" fmla="*/ 2318622 h 2930703"/>
              <a:gd name="connsiteX85" fmla="*/ 386148 w 2682424"/>
              <a:gd name="connsiteY85" fmla="*/ 2394822 h 2930703"/>
              <a:gd name="connsiteX86" fmla="*/ 278991 w 2682424"/>
              <a:gd name="connsiteY86" fmla="*/ 2528172 h 2930703"/>
              <a:gd name="connsiteX87" fmla="*/ 155166 w 2682424"/>
              <a:gd name="connsiteY87" fmla="*/ 2525790 h 2930703"/>
              <a:gd name="connsiteX88" fmla="*/ 157547 w 2682424"/>
              <a:gd name="connsiteY88" fmla="*/ 2399584 h 2930703"/>
              <a:gd name="connsiteX89" fmla="*/ 267085 w 2682424"/>
              <a:gd name="connsiteY89" fmla="*/ 2304334 h 2930703"/>
              <a:gd name="connsiteX90" fmla="*/ 276610 w 2682424"/>
              <a:gd name="connsiteY90" fmla="*/ 2199559 h 2930703"/>
              <a:gd name="connsiteX91" fmla="*/ 276610 w 2682424"/>
              <a:gd name="connsiteY91" fmla="*/ 2085259 h 2930703"/>
              <a:gd name="connsiteX92" fmla="*/ 324235 w 2682424"/>
              <a:gd name="connsiteY92" fmla="*/ 1942384 h 2930703"/>
              <a:gd name="connsiteX93" fmla="*/ 233748 w 2682424"/>
              <a:gd name="connsiteY93" fmla="*/ 1809034 h 2930703"/>
              <a:gd name="connsiteX94" fmla="*/ 295660 w 2682424"/>
              <a:gd name="connsiteY94" fmla="*/ 1623297 h 2930703"/>
              <a:gd name="connsiteX95" fmla="*/ 290898 w 2682424"/>
              <a:gd name="connsiteY95" fmla="*/ 1508997 h 2930703"/>
              <a:gd name="connsiteX96" fmla="*/ 328601 w 2682424"/>
              <a:gd name="connsiteY96" fmla="*/ 1422578 h 2930703"/>
              <a:gd name="connsiteX97" fmla="*/ 332609 w 2682424"/>
              <a:gd name="connsiteY97" fmla="*/ 1415971 h 2930703"/>
              <a:gd name="connsiteX98" fmla="*/ 328994 w 2682424"/>
              <a:gd name="connsiteY98" fmla="*/ 1487567 h 2930703"/>
              <a:gd name="connsiteX99" fmla="*/ 1162433 w 2682424"/>
              <a:gd name="connsiteY99" fmla="*/ 2321006 h 2930703"/>
              <a:gd name="connsiteX100" fmla="*/ 1995872 w 2682424"/>
              <a:gd name="connsiteY100" fmla="*/ 1487567 h 2930703"/>
              <a:gd name="connsiteX101" fmla="*/ 1162433 w 2682424"/>
              <a:gd name="connsiteY101" fmla="*/ 654128 h 2930703"/>
              <a:gd name="connsiteX102" fmla="*/ 573103 w 2682424"/>
              <a:gd name="connsiteY102" fmla="*/ 898237 h 2930703"/>
              <a:gd name="connsiteX103" fmla="*/ 475376 w 2682424"/>
              <a:gd name="connsiteY103" fmla="*/ 1016682 h 2930703"/>
              <a:gd name="connsiteX104" fmla="*/ 471873 w 2682424"/>
              <a:gd name="connsiteY104" fmla="*/ 1013697 h 2930703"/>
              <a:gd name="connsiteX105" fmla="*/ 595697 w 2682424"/>
              <a:gd name="connsiteY105" fmla="*/ 799384 h 2930703"/>
              <a:gd name="connsiteX106" fmla="*/ 657610 w 2682424"/>
              <a:gd name="connsiteY106" fmla="*/ 706515 h 2930703"/>
              <a:gd name="connsiteX107" fmla="*/ 733810 w 2682424"/>
              <a:gd name="connsiteY107" fmla="*/ 608884 h 2930703"/>
              <a:gd name="connsiteX108" fmla="*/ 929073 w 2682424"/>
              <a:gd name="connsiteY108" fmla="*/ 608884 h 2930703"/>
              <a:gd name="connsiteX109" fmla="*/ 1029085 w 2682424"/>
              <a:gd name="connsiteY109" fmla="*/ 451722 h 2930703"/>
              <a:gd name="connsiteX110" fmla="*/ 957647 w 2682424"/>
              <a:gd name="connsiteY110" fmla="*/ 199309 h 2930703"/>
              <a:gd name="connsiteX111" fmla="*/ 1012417 w 2682424"/>
              <a:gd name="connsiteY111" fmla="*/ 25477 h 2930703"/>
              <a:gd name="connsiteX112" fmla="*/ 1116746 w 2682424"/>
              <a:gd name="connsiteY112" fmla="*/ 28 h 293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2682424" h="2930703">
                <a:moveTo>
                  <a:pt x="193872" y="2647617"/>
                </a:moveTo>
                <a:cubicBezTo>
                  <a:pt x="222700" y="2647617"/>
                  <a:pt x="246069" y="2670986"/>
                  <a:pt x="246069" y="2699814"/>
                </a:cubicBezTo>
                <a:cubicBezTo>
                  <a:pt x="246069" y="2728642"/>
                  <a:pt x="222700" y="2752011"/>
                  <a:pt x="193872" y="2752011"/>
                </a:cubicBezTo>
                <a:cubicBezTo>
                  <a:pt x="165044" y="2752011"/>
                  <a:pt x="141675" y="2728642"/>
                  <a:pt x="141675" y="2699814"/>
                </a:cubicBezTo>
                <a:cubicBezTo>
                  <a:pt x="141675" y="2670986"/>
                  <a:pt x="165044" y="2647617"/>
                  <a:pt x="193872" y="2647617"/>
                </a:cubicBezTo>
                <a:close/>
                <a:moveTo>
                  <a:pt x="2227044" y="2607136"/>
                </a:moveTo>
                <a:cubicBezTo>
                  <a:pt x="2255872" y="2607136"/>
                  <a:pt x="2279241" y="2630505"/>
                  <a:pt x="2279241" y="2659333"/>
                </a:cubicBezTo>
                <a:cubicBezTo>
                  <a:pt x="2279241" y="2688161"/>
                  <a:pt x="2255872" y="2711530"/>
                  <a:pt x="2227044" y="2711530"/>
                </a:cubicBezTo>
                <a:cubicBezTo>
                  <a:pt x="2198216" y="2711530"/>
                  <a:pt x="2174847" y="2688161"/>
                  <a:pt x="2174847" y="2659333"/>
                </a:cubicBezTo>
                <a:cubicBezTo>
                  <a:pt x="2174847" y="2630505"/>
                  <a:pt x="2198216" y="2607136"/>
                  <a:pt x="2227044" y="2607136"/>
                </a:cubicBezTo>
                <a:close/>
                <a:moveTo>
                  <a:pt x="1800799" y="2597611"/>
                </a:moveTo>
                <a:cubicBezTo>
                  <a:pt x="1882232" y="2597611"/>
                  <a:pt x="1948246" y="2638572"/>
                  <a:pt x="1948246" y="2689099"/>
                </a:cubicBezTo>
                <a:cubicBezTo>
                  <a:pt x="1948246" y="2739626"/>
                  <a:pt x="1882232" y="2780587"/>
                  <a:pt x="1800799" y="2780587"/>
                </a:cubicBezTo>
                <a:cubicBezTo>
                  <a:pt x="1719366" y="2780587"/>
                  <a:pt x="1653352" y="2739626"/>
                  <a:pt x="1653352" y="2689099"/>
                </a:cubicBezTo>
                <a:cubicBezTo>
                  <a:pt x="1653352" y="2638572"/>
                  <a:pt x="1719366" y="2597611"/>
                  <a:pt x="1800799" y="2597611"/>
                </a:cubicBezTo>
                <a:close/>
                <a:moveTo>
                  <a:pt x="2034699" y="2154014"/>
                </a:moveTo>
                <a:cubicBezTo>
                  <a:pt x="2010879" y="2156347"/>
                  <a:pt x="1985333" y="2167647"/>
                  <a:pt x="1963708" y="2187359"/>
                </a:cubicBezTo>
                <a:cubicBezTo>
                  <a:pt x="1920457" y="2226784"/>
                  <a:pt x="1909265" y="2284932"/>
                  <a:pt x="1938711" y="2317235"/>
                </a:cubicBezTo>
                <a:cubicBezTo>
                  <a:pt x="1968157" y="2349538"/>
                  <a:pt x="2027090" y="2343765"/>
                  <a:pt x="2070340" y="2304340"/>
                </a:cubicBezTo>
                <a:cubicBezTo>
                  <a:pt x="2113591" y="2264915"/>
                  <a:pt x="2124783" y="2206768"/>
                  <a:pt x="2095337" y="2174464"/>
                </a:cubicBezTo>
                <a:cubicBezTo>
                  <a:pt x="2080614" y="2158313"/>
                  <a:pt x="2058520" y="2151680"/>
                  <a:pt x="2034699" y="2154014"/>
                </a:cubicBezTo>
                <a:close/>
                <a:moveTo>
                  <a:pt x="2038734" y="1994773"/>
                </a:moveTo>
                <a:cubicBezTo>
                  <a:pt x="2015061" y="1994773"/>
                  <a:pt x="1995871" y="2013963"/>
                  <a:pt x="1995871" y="2037636"/>
                </a:cubicBezTo>
                <a:cubicBezTo>
                  <a:pt x="1995871" y="2061309"/>
                  <a:pt x="2015061" y="2080499"/>
                  <a:pt x="2038734" y="2080499"/>
                </a:cubicBezTo>
                <a:cubicBezTo>
                  <a:pt x="2062407" y="2080499"/>
                  <a:pt x="2081597" y="2061309"/>
                  <a:pt x="2081597" y="2037636"/>
                </a:cubicBezTo>
                <a:cubicBezTo>
                  <a:pt x="2081597" y="2013963"/>
                  <a:pt x="2062407" y="1994773"/>
                  <a:pt x="2038734" y="1994773"/>
                </a:cubicBezTo>
                <a:close/>
                <a:moveTo>
                  <a:pt x="2433572" y="1105818"/>
                </a:moveTo>
                <a:cubicBezTo>
                  <a:pt x="2467895" y="1110403"/>
                  <a:pt x="2500497" y="1137895"/>
                  <a:pt x="2514674" y="1178295"/>
                </a:cubicBezTo>
                <a:cubicBezTo>
                  <a:pt x="2533577" y="1232161"/>
                  <a:pt x="2512566" y="1288580"/>
                  <a:pt x="2467746" y="1304308"/>
                </a:cubicBezTo>
                <a:cubicBezTo>
                  <a:pt x="2422925" y="1320036"/>
                  <a:pt x="2371266" y="1289118"/>
                  <a:pt x="2352364" y="1235252"/>
                </a:cubicBezTo>
                <a:cubicBezTo>
                  <a:pt x="2333461" y="1181385"/>
                  <a:pt x="2354472" y="1124966"/>
                  <a:pt x="2399293" y="1109238"/>
                </a:cubicBezTo>
                <a:cubicBezTo>
                  <a:pt x="2410498" y="1105306"/>
                  <a:pt x="2422130" y="1104289"/>
                  <a:pt x="2433572" y="1105818"/>
                </a:cubicBezTo>
                <a:close/>
                <a:moveTo>
                  <a:pt x="133352" y="923753"/>
                </a:moveTo>
                <a:cubicBezTo>
                  <a:pt x="207000" y="923753"/>
                  <a:pt x="266704" y="983457"/>
                  <a:pt x="266704" y="1057105"/>
                </a:cubicBezTo>
                <a:cubicBezTo>
                  <a:pt x="266704" y="1130753"/>
                  <a:pt x="207000" y="1190457"/>
                  <a:pt x="133352" y="1190457"/>
                </a:cubicBezTo>
                <a:cubicBezTo>
                  <a:pt x="59704" y="1190457"/>
                  <a:pt x="0" y="1130753"/>
                  <a:pt x="0" y="1057105"/>
                </a:cubicBezTo>
                <a:cubicBezTo>
                  <a:pt x="0" y="983457"/>
                  <a:pt x="59704" y="923753"/>
                  <a:pt x="133352" y="923753"/>
                </a:cubicBezTo>
                <a:close/>
                <a:moveTo>
                  <a:pt x="802818" y="316135"/>
                </a:moveTo>
                <a:cubicBezTo>
                  <a:pt x="854082" y="316135"/>
                  <a:pt x="895640" y="357693"/>
                  <a:pt x="895640" y="408957"/>
                </a:cubicBezTo>
                <a:cubicBezTo>
                  <a:pt x="895640" y="460221"/>
                  <a:pt x="854082" y="501779"/>
                  <a:pt x="802818" y="501779"/>
                </a:cubicBezTo>
                <a:cubicBezTo>
                  <a:pt x="751554" y="501779"/>
                  <a:pt x="709996" y="460221"/>
                  <a:pt x="709996" y="408957"/>
                </a:cubicBezTo>
                <a:cubicBezTo>
                  <a:pt x="709996" y="357693"/>
                  <a:pt x="751554" y="316135"/>
                  <a:pt x="802818" y="316135"/>
                </a:cubicBezTo>
                <a:close/>
                <a:moveTo>
                  <a:pt x="1116746" y="28"/>
                </a:moveTo>
                <a:cubicBezTo>
                  <a:pt x="1157773" y="-616"/>
                  <a:pt x="1198155" y="9604"/>
                  <a:pt x="1217205" y="39766"/>
                </a:cubicBezTo>
                <a:cubicBezTo>
                  <a:pt x="1255305" y="100091"/>
                  <a:pt x="1266815" y="294164"/>
                  <a:pt x="1241017" y="387429"/>
                </a:cubicBezTo>
                <a:cubicBezTo>
                  <a:pt x="1215219" y="480694"/>
                  <a:pt x="1264035" y="496570"/>
                  <a:pt x="1319597" y="513635"/>
                </a:cubicBezTo>
                <a:cubicBezTo>
                  <a:pt x="1375160" y="530701"/>
                  <a:pt x="1501367" y="466010"/>
                  <a:pt x="1574392" y="489822"/>
                </a:cubicBezTo>
                <a:cubicBezTo>
                  <a:pt x="1647417" y="513634"/>
                  <a:pt x="1701789" y="618409"/>
                  <a:pt x="1757748" y="656509"/>
                </a:cubicBezTo>
                <a:cubicBezTo>
                  <a:pt x="1813707" y="694609"/>
                  <a:pt x="1864904" y="723978"/>
                  <a:pt x="1910148" y="718422"/>
                </a:cubicBezTo>
                <a:cubicBezTo>
                  <a:pt x="1955392" y="712866"/>
                  <a:pt x="1986744" y="641428"/>
                  <a:pt x="2029210" y="623172"/>
                </a:cubicBezTo>
                <a:cubicBezTo>
                  <a:pt x="2071676" y="604916"/>
                  <a:pt x="2130017" y="590628"/>
                  <a:pt x="2164942" y="608884"/>
                </a:cubicBezTo>
                <a:cubicBezTo>
                  <a:pt x="2199867" y="627140"/>
                  <a:pt x="2238363" y="695006"/>
                  <a:pt x="2238760" y="732709"/>
                </a:cubicBezTo>
                <a:cubicBezTo>
                  <a:pt x="2239157" y="770412"/>
                  <a:pt x="2199867" y="806528"/>
                  <a:pt x="2167323" y="835103"/>
                </a:cubicBezTo>
                <a:cubicBezTo>
                  <a:pt x="2134779" y="863678"/>
                  <a:pt x="2058579" y="871218"/>
                  <a:pt x="2043498" y="904159"/>
                </a:cubicBezTo>
                <a:cubicBezTo>
                  <a:pt x="2028417" y="937100"/>
                  <a:pt x="2047069" y="996235"/>
                  <a:pt x="2076835" y="1032747"/>
                </a:cubicBezTo>
                <a:cubicBezTo>
                  <a:pt x="2106601" y="1069260"/>
                  <a:pt x="2193914" y="1082753"/>
                  <a:pt x="2222092" y="1123234"/>
                </a:cubicBezTo>
                <a:cubicBezTo>
                  <a:pt x="2250270" y="1163715"/>
                  <a:pt x="2231617" y="1227612"/>
                  <a:pt x="2245904" y="1275634"/>
                </a:cubicBezTo>
                <a:cubicBezTo>
                  <a:pt x="2260191" y="1323656"/>
                  <a:pt x="2273685" y="1381204"/>
                  <a:pt x="2307816" y="1411366"/>
                </a:cubicBezTo>
                <a:cubicBezTo>
                  <a:pt x="2341947" y="1441528"/>
                  <a:pt x="2401083" y="1451450"/>
                  <a:pt x="2450692" y="1456609"/>
                </a:cubicBezTo>
                <a:cubicBezTo>
                  <a:pt x="2500302" y="1461768"/>
                  <a:pt x="2567770" y="1431209"/>
                  <a:pt x="2605473" y="1442322"/>
                </a:cubicBezTo>
                <a:cubicBezTo>
                  <a:pt x="2643176" y="1453435"/>
                  <a:pt x="2666988" y="1489550"/>
                  <a:pt x="2676910" y="1523284"/>
                </a:cubicBezTo>
                <a:cubicBezTo>
                  <a:pt x="2686832" y="1557018"/>
                  <a:pt x="2683657" y="1612978"/>
                  <a:pt x="2665004" y="1644728"/>
                </a:cubicBezTo>
                <a:cubicBezTo>
                  <a:pt x="2646351" y="1676478"/>
                  <a:pt x="2609838" y="1705451"/>
                  <a:pt x="2564991" y="1713785"/>
                </a:cubicBezTo>
                <a:cubicBezTo>
                  <a:pt x="2520144" y="1722119"/>
                  <a:pt x="2433626" y="1688781"/>
                  <a:pt x="2395923" y="1694734"/>
                </a:cubicBezTo>
                <a:cubicBezTo>
                  <a:pt x="2358220" y="1700687"/>
                  <a:pt x="2348298" y="1726484"/>
                  <a:pt x="2338773" y="1749503"/>
                </a:cubicBezTo>
                <a:cubicBezTo>
                  <a:pt x="2329248" y="1772522"/>
                  <a:pt x="2345520" y="1805066"/>
                  <a:pt x="2338773" y="1832847"/>
                </a:cubicBezTo>
                <a:cubicBezTo>
                  <a:pt x="2332026" y="1860628"/>
                  <a:pt x="2322500" y="1882853"/>
                  <a:pt x="2298291" y="1916190"/>
                </a:cubicBezTo>
                <a:cubicBezTo>
                  <a:pt x="2274082" y="1949527"/>
                  <a:pt x="2193120" y="1969769"/>
                  <a:pt x="2193517" y="2032872"/>
                </a:cubicBezTo>
                <a:cubicBezTo>
                  <a:pt x="2193914" y="2095975"/>
                  <a:pt x="2293133" y="2219800"/>
                  <a:pt x="2300673" y="2294809"/>
                </a:cubicBezTo>
                <a:cubicBezTo>
                  <a:pt x="2308213" y="2369818"/>
                  <a:pt x="2276860" y="2444829"/>
                  <a:pt x="2238760" y="2482929"/>
                </a:cubicBezTo>
                <a:cubicBezTo>
                  <a:pt x="2200660" y="2521029"/>
                  <a:pt x="2145892" y="2526187"/>
                  <a:pt x="2072073" y="2523409"/>
                </a:cubicBezTo>
                <a:cubicBezTo>
                  <a:pt x="1998254" y="2520631"/>
                  <a:pt x="1869667" y="2467053"/>
                  <a:pt x="1795848" y="2466259"/>
                </a:cubicBezTo>
                <a:cubicBezTo>
                  <a:pt x="1722029" y="2465465"/>
                  <a:pt x="1673610" y="2494835"/>
                  <a:pt x="1629160" y="2518647"/>
                </a:cubicBezTo>
                <a:cubicBezTo>
                  <a:pt x="1584710" y="2542459"/>
                  <a:pt x="1571217" y="2595640"/>
                  <a:pt x="1529148" y="2609134"/>
                </a:cubicBezTo>
                <a:cubicBezTo>
                  <a:pt x="1487079" y="2622628"/>
                  <a:pt x="1421198" y="2591672"/>
                  <a:pt x="1376748" y="2599609"/>
                </a:cubicBezTo>
                <a:cubicBezTo>
                  <a:pt x="1332298" y="2607546"/>
                  <a:pt x="1289435" y="2615484"/>
                  <a:pt x="1262448" y="2656759"/>
                </a:cubicBezTo>
                <a:cubicBezTo>
                  <a:pt x="1235461" y="2698034"/>
                  <a:pt x="1243795" y="2801618"/>
                  <a:pt x="1214823" y="2847259"/>
                </a:cubicBezTo>
                <a:cubicBezTo>
                  <a:pt x="1185851" y="2892900"/>
                  <a:pt x="1131083" y="2932984"/>
                  <a:pt x="1088617" y="2930603"/>
                </a:cubicBezTo>
                <a:cubicBezTo>
                  <a:pt x="1046151" y="2928222"/>
                  <a:pt x="976301" y="2879802"/>
                  <a:pt x="960029" y="2832971"/>
                </a:cubicBezTo>
                <a:cubicBezTo>
                  <a:pt x="943757" y="2786140"/>
                  <a:pt x="987414" y="2697240"/>
                  <a:pt x="990986" y="2649615"/>
                </a:cubicBezTo>
                <a:cubicBezTo>
                  <a:pt x="994558" y="2601990"/>
                  <a:pt x="1001304" y="2573812"/>
                  <a:pt x="981460" y="2547222"/>
                </a:cubicBezTo>
                <a:cubicBezTo>
                  <a:pt x="961616" y="2520632"/>
                  <a:pt x="910420" y="2501978"/>
                  <a:pt x="871923" y="2490072"/>
                </a:cubicBezTo>
                <a:cubicBezTo>
                  <a:pt x="833426" y="2478166"/>
                  <a:pt x="790960" y="2496024"/>
                  <a:pt x="750479" y="2475784"/>
                </a:cubicBezTo>
                <a:cubicBezTo>
                  <a:pt x="709998" y="2455544"/>
                  <a:pt x="664357" y="2394823"/>
                  <a:pt x="629035" y="2368629"/>
                </a:cubicBezTo>
                <a:cubicBezTo>
                  <a:pt x="593713" y="2342435"/>
                  <a:pt x="579029" y="2314257"/>
                  <a:pt x="538548" y="2318622"/>
                </a:cubicBezTo>
                <a:cubicBezTo>
                  <a:pt x="498067" y="2322988"/>
                  <a:pt x="429407" y="2359897"/>
                  <a:pt x="386148" y="2394822"/>
                </a:cubicBezTo>
                <a:cubicBezTo>
                  <a:pt x="342889" y="2429747"/>
                  <a:pt x="317488" y="2506344"/>
                  <a:pt x="278991" y="2528172"/>
                </a:cubicBezTo>
                <a:cubicBezTo>
                  <a:pt x="240494" y="2550000"/>
                  <a:pt x="175407" y="2547221"/>
                  <a:pt x="155166" y="2525790"/>
                </a:cubicBezTo>
                <a:cubicBezTo>
                  <a:pt x="134925" y="2504359"/>
                  <a:pt x="138894" y="2436493"/>
                  <a:pt x="157547" y="2399584"/>
                </a:cubicBezTo>
                <a:cubicBezTo>
                  <a:pt x="176200" y="2362675"/>
                  <a:pt x="247241" y="2337671"/>
                  <a:pt x="267085" y="2304334"/>
                </a:cubicBezTo>
                <a:cubicBezTo>
                  <a:pt x="286929" y="2270997"/>
                  <a:pt x="275023" y="2236071"/>
                  <a:pt x="276610" y="2199559"/>
                </a:cubicBezTo>
                <a:cubicBezTo>
                  <a:pt x="278197" y="2163047"/>
                  <a:pt x="268673" y="2128121"/>
                  <a:pt x="276610" y="2085259"/>
                </a:cubicBezTo>
                <a:cubicBezTo>
                  <a:pt x="284547" y="2042397"/>
                  <a:pt x="331379" y="1988421"/>
                  <a:pt x="324235" y="1942384"/>
                </a:cubicBezTo>
                <a:cubicBezTo>
                  <a:pt x="317091" y="1896347"/>
                  <a:pt x="238510" y="1862215"/>
                  <a:pt x="233748" y="1809034"/>
                </a:cubicBezTo>
                <a:cubicBezTo>
                  <a:pt x="228985" y="1755853"/>
                  <a:pt x="286135" y="1673303"/>
                  <a:pt x="295660" y="1623297"/>
                </a:cubicBezTo>
                <a:cubicBezTo>
                  <a:pt x="305185" y="1573291"/>
                  <a:pt x="278727" y="1551330"/>
                  <a:pt x="290898" y="1508997"/>
                </a:cubicBezTo>
                <a:cubicBezTo>
                  <a:pt x="296984" y="1487831"/>
                  <a:pt x="312594" y="1452443"/>
                  <a:pt x="328601" y="1422578"/>
                </a:cubicBezTo>
                <a:lnTo>
                  <a:pt x="332609" y="1415971"/>
                </a:lnTo>
                <a:lnTo>
                  <a:pt x="328994" y="1487567"/>
                </a:lnTo>
                <a:cubicBezTo>
                  <a:pt x="328994" y="1947863"/>
                  <a:pt x="702137" y="2321006"/>
                  <a:pt x="1162433" y="2321006"/>
                </a:cubicBezTo>
                <a:cubicBezTo>
                  <a:pt x="1622729" y="2321006"/>
                  <a:pt x="1995872" y="1947863"/>
                  <a:pt x="1995872" y="1487567"/>
                </a:cubicBezTo>
                <a:cubicBezTo>
                  <a:pt x="1995872" y="1027271"/>
                  <a:pt x="1622729" y="654128"/>
                  <a:pt x="1162433" y="654128"/>
                </a:cubicBezTo>
                <a:cubicBezTo>
                  <a:pt x="932285" y="654128"/>
                  <a:pt x="723925" y="747414"/>
                  <a:pt x="573103" y="898237"/>
                </a:cubicBezTo>
                <a:lnTo>
                  <a:pt x="475376" y="1016682"/>
                </a:lnTo>
                <a:lnTo>
                  <a:pt x="471873" y="1013697"/>
                </a:lnTo>
                <a:cubicBezTo>
                  <a:pt x="471741" y="993324"/>
                  <a:pt x="564741" y="850581"/>
                  <a:pt x="595697" y="799384"/>
                </a:cubicBezTo>
                <a:cubicBezTo>
                  <a:pt x="626653" y="748187"/>
                  <a:pt x="634591" y="738265"/>
                  <a:pt x="657610" y="706515"/>
                </a:cubicBezTo>
                <a:cubicBezTo>
                  <a:pt x="680629" y="674765"/>
                  <a:pt x="688566" y="625156"/>
                  <a:pt x="733810" y="608884"/>
                </a:cubicBezTo>
                <a:cubicBezTo>
                  <a:pt x="779054" y="592612"/>
                  <a:pt x="879861" y="635078"/>
                  <a:pt x="929073" y="608884"/>
                </a:cubicBezTo>
                <a:cubicBezTo>
                  <a:pt x="978286" y="582690"/>
                  <a:pt x="1024323" y="519985"/>
                  <a:pt x="1029085" y="451722"/>
                </a:cubicBezTo>
                <a:cubicBezTo>
                  <a:pt x="1033847" y="383460"/>
                  <a:pt x="960425" y="270350"/>
                  <a:pt x="957647" y="199309"/>
                </a:cubicBezTo>
                <a:cubicBezTo>
                  <a:pt x="954869" y="128268"/>
                  <a:pt x="969157" y="52067"/>
                  <a:pt x="1012417" y="25477"/>
                </a:cubicBezTo>
                <a:cubicBezTo>
                  <a:pt x="1034047" y="12182"/>
                  <a:pt x="1075719" y="673"/>
                  <a:pt x="1116746" y="28"/>
                </a:cubicBezTo>
                <a:close/>
              </a:path>
            </a:pathLst>
          </a:custGeom>
          <a:solidFill>
            <a:srgbClr val="FCECDD"/>
          </a:solidFill>
          <a:ln>
            <a:noFill/>
          </a:ln>
          <a:scene3d>
            <a:camera prst="orthographicFront"/>
            <a:lightRig rig="soft" dir="t"/>
          </a:scene3d>
          <a:sp3d prstMaterial="plastic"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FCECDD"/>
                </a:solidFill>
              </a:rPr>
              <a:t>P2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5F69F-CC65-41C5-92FF-0712809A5E3F}"/>
              </a:ext>
            </a:extLst>
          </p:cNvPr>
          <p:cNvSpPr txBox="1"/>
          <p:nvPr/>
        </p:nvSpPr>
        <p:spPr>
          <a:xfrm>
            <a:off x="7208045" y="1601380"/>
            <a:ext cx="33388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데이터 불러오기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주제에 맞게 </a:t>
            </a:r>
            <a:br>
              <a:rPr lang="en-US" altLang="ko-KR" dirty="0"/>
            </a:br>
            <a:r>
              <a:rPr lang="ko-KR" altLang="en-US" dirty="0"/>
              <a:t>데이터 설계하기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err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CFFF80-D161-4734-B8E9-CE8A221D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6" y="1601380"/>
            <a:ext cx="6471710" cy="137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4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542577" y="516548"/>
            <a:ext cx="11353800" cy="6076950"/>
          </a:xfrm>
          <a:prstGeom prst="roundRect">
            <a:avLst>
              <a:gd name="adj" fmla="val 3241"/>
            </a:avLst>
          </a:prstGeom>
          <a:solidFill>
            <a:srgbClr val="378C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23291" y="377711"/>
            <a:ext cx="4001184" cy="523220"/>
          </a:xfrm>
          <a:prstGeom prst="rect">
            <a:avLst/>
          </a:prstGeom>
          <a:solidFill>
            <a:srgbClr val="378CCC"/>
          </a:solidFill>
        </p:spPr>
        <p:txBody>
          <a:bodyPr wrap="square" anchor="ctr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바 차트</a:t>
            </a:r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기본</a:t>
            </a:r>
            <a:endParaRPr lang="en-US" altLang="ko-KR" sz="28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9233" y="392757"/>
            <a:ext cx="565150" cy="565150"/>
          </a:xfrm>
          <a:prstGeom prst="ellipse">
            <a:avLst/>
          </a:prstGeom>
          <a:solidFill>
            <a:srgbClr val="378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304416" y="191215"/>
            <a:ext cx="886209" cy="968234"/>
          </a:xfrm>
          <a:custGeom>
            <a:avLst/>
            <a:gdLst>
              <a:gd name="connsiteX0" fmla="*/ 193872 w 2682424"/>
              <a:gd name="connsiteY0" fmla="*/ 2647617 h 2930703"/>
              <a:gd name="connsiteX1" fmla="*/ 246069 w 2682424"/>
              <a:gd name="connsiteY1" fmla="*/ 2699814 h 2930703"/>
              <a:gd name="connsiteX2" fmla="*/ 193872 w 2682424"/>
              <a:gd name="connsiteY2" fmla="*/ 2752011 h 2930703"/>
              <a:gd name="connsiteX3" fmla="*/ 141675 w 2682424"/>
              <a:gd name="connsiteY3" fmla="*/ 2699814 h 2930703"/>
              <a:gd name="connsiteX4" fmla="*/ 193872 w 2682424"/>
              <a:gd name="connsiteY4" fmla="*/ 2647617 h 2930703"/>
              <a:gd name="connsiteX5" fmla="*/ 2227044 w 2682424"/>
              <a:gd name="connsiteY5" fmla="*/ 2607136 h 2930703"/>
              <a:gd name="connsiteX6" fmla="*/ 2279241 w 2682424"/>
              <a:gd name="connsiteY6" fmla="*/ 2659333 h 2930703"/>
              <a:gd name="connsiteX7" fmla="*/ 2227044 w 2682424"/>
              <a:gd name="connsiteY7" fmla="*/ 2711530 h 2930703"/>
              <a:gd name="connsiteX8" fmla="*/ 2174847 w 2682424"/>
              <a:gd name="connsiteY8" fmla="*/ 2659333 h 2930703"/>
              <a:gd name="connsiteX9" fmla="*/ 2227044 w 2682424"/>
              <a:gd name="connsiteY9" fmla="*/ 2607136 h 2930703"/>
              <a:gd name="connsiteX10" fmla="*/ 1800799 w 2682424"/>
              <a:gd name="connsiteY10" fmla="*/ 2597611 h 2930703"/>
              <a:gd name="connsiteX11" fmla="*/ 1948246 w 2682424"/>
              <a:gd name="connsiteY11" fmla="*/ 2689099 h 2930703"/>
              <a:gd name="connsiteX12" fmla="*/ 1800799 w 2682424"/>
              <a:gd name="connsiteY12" fmla="*/ 2780587 h 2930703"/>
              <a:gd name="connsiteX13" fmla="*/ 1653352 w 2682424"/>
              <a:gd name="connsiteY13" fmla="*/ 2689099 h 2930703"/>
              <a:gd name="connsiteX14" fmla="*/ 1800799 w 2682424"/>
              <a:gd name="connsiteY14" fmla="*/ 2597611 h 2930703"/>
              <a:gd name="connsiteX15" fmla="*/ 2034699 w 2682424"/>
              <a:gd name="connsiteY15" fmla="*/ 2154014 h 2930703"/>
              <a:gd name="connsiteX16" fmla="*/ 1963708 w 2682424"/>
              <a:gd name="connsiteY16" fmla="*/ 2187359 h 2930703"/>
              <a:gd name="connsiteX17" fmla="*/ 1938711 w 2682424"/>
              <a:gd name="connsiteY17" fmla="*/ 2317235 h 2930703"/>
              <a:gd name="connsiteX18" fmla="*/ 2070340 w 2682424"/>
              <a:gd name="connsiteY18" fmla="*/ 2304340 h 2930703"/>
              <a:gd name="connsiteX19" fmla="*/ 2095337 w 2682424"/>
              <a:gd name="connsiteY19" fmla="*/ 2174464 h 2930703"/>
              <a:gd name="connsiteX20" fmla="*/ 2034699 w 2682424"/>
              <a:gd name="connsiteY20" fmla="*/ 2154014 h 2930703"/>
              <a:gd name="connsiteX21" fmla="*/ 2038734 w 2682424"/>
              <a:gd name="connsiteY21" fmla="*/ 1994773 h 2930703"/>
              <a:gd name="connsiteX22" fmla="*/ 1995871 w 2682424"/>
              <a:gd name="connsiteY22" fmla="*/ 2037636 h 2930703"/>
              <a:gd name="connsiteX23" fmla="*/ 2038734 w 2682424"/>
              <a:gd name="connsiteY23" fmla="*/ 2080499 h 2930703"/>
              <a:gd name="connsiteX24" fmla="*/ 2081597 w 2682424"/>
              <a:gd name="connsiteY24" fmla="*/ 2037636 h 2930703"/>
              <a:gd name="connsiteX25" fmla="*/ 2038734 w 2682424"/>
              <a:gd name="connsiteY25" fmla="*/ 1994773 h 2930703"/>
              <a:gd name="connsiteX26" fmla="*/ 2433572 w 2682424"/>
              <a:gd name="connsiteY26" fmla="*/ 1105818 h 2930703"/>
              <a:gd name="connsiteX27" fmla="*/ 2514674 w 2682424"/>
              <a:gd name="connsiteY27" fmla="*/ 1178295 h 2930703"/>
              <a:gd name="connsiteX28" fmla="*/ 2467746 w 2682424"/>
              <a:gd name="connsiteY28" fmla="*/ 1304308 h 2930703"/>
              <a:gd name="connsiteX29" fmla="*/ 2352364 w 2682424"/>
              <a:gd name="connsiteY29" fmla="*/ 1235252 h 2930703"/>
              <a:gd name="connsiteX30" fmla="*/ 2399293 w 2682424"/>
              <a:gd name="connsiteY30" fmla="*/ 1109238 h 2930703"/>
              <a:gd name="connsiteX31" fmla="*/ 2433572 w 2682424"/>
              <a:gd name="connsiteY31" fmla="*/ 1105818 h 2930703"/>
              <a:gd name="connsiteX32" fmla="*/ 133352 w 2682424"/>
              <a:gd name="connsiteY32" fmla="*/ 923753 h 2930703"/>
              <a:gd name="connsiteX33" fmla="*/ 266704 w 2682424"/>
              <a:gd name="connsiteY33" fmla="*/ 1057105 h 2930703"/>
              <a:gd name="connsiteX34" fmla="*/ 133352 w 2682424"/>
              <a:gd name="connsiteY34" fmla="*/ 1190457 h 2930703"/>
              <a:gd name="connsiteX35" fmla="*/ 0 w 2682424"/>
              <a:gd name="connsiteY35" fmla="*/ 1057105 h 2930703"/>
              <a:gd name="connsiteX36" fmla="*/ 133352 w 2682424"/>
              <a:gd name="connsiteY36" fmla="*/ 923753 h 2930703"/>
              <a:gd name="connsiteX37" fmla="*/ 802818 w 2682424"/>
              <a:gd name="connsiteY37" fmla="*/ 316135 h 2930703"/>
              <a:gd name="connsiteX38" fmla="*/ 895640 w 2682424"/>
              <a:gd name="connsiteY38" fmla="*/ 408957 h 2930703"/>
              <a:gd name="connsiteX39" fmla="*/ 802818 w 2682424"/>
              <a:gd name="connsiteY39" fmla="*/ 501779 h 2930703"/>
              <a:gd name="connsiteX40" fmla="*/ 709996 w 2682424"/>
              <a:gd name="connsiteY40" fmla="*/ 408957 h 2930703"/>
              <a:gd name="connsiteX41" fmla="*/ 802818 w 2682424"/>
              <a:gd name="connsiteY41" fmla="*/ 316135 h 2930703"/>
              <a:gd name="connsiteX42" fmla="*/ 1116746 w 2682424"/>
              <a:gd name="connsiteY42" fmla="*/ 28 h 2930703"/>
              <a:gd name="connsiteX43" fmla="*/ 1217205 w 2682424"/>
              <a:gd name="connsiteY43" fmla="*/ 39766 h 2930703"/>
              <a:gd name="connsiteX44" fmla="*/ 1241017 w 2682424"/>
              <a:gd name="connsiteY44" fmla="*/ 387429 h 2930703"/>
              <a:gd name="connsiteX45" fmla="*/ 1319597 w 2682424"/>
              <a:gd name="connsiteY45" fmla="*/ 513635 h 2930703"/>
              <a:gd name="connsiteX46" fmla="*/ 1574392 w 2682424"/>
              <a:gd name="connsiteY46" fmla="*/ 489822 h 2930703"/>
              <a:gd name="connsiteX47" fmla="*/ 1757748 w 2682424"/>
              <a:gd name="connsiteY47" fmla="*/ 656509 h 2930703"/>
              <a:gd name="connsiteX48" fmla="*/ 1910148 w 2682424"/>
              <a:gd name="connsiteY48" fmla="*/ 718422 h 2930703"/>
              <a:gd name="connsiteX49" fmla="*/ 2029210 w 2682424"/>
              <a:gd name="connsiteY49" fmla="*/ 623172 h 2930703"/>
              <a:gd name="connsiteX50" fmla="*/ 2164942 w 2682424"/>
              <a:gd name="connsiteY50" fmla="*/ 608884 h 2930703"/>
              <a:gd name="connsiteX51" fmla="*/ 2238760 w 2682424"/>
              <a:gd name="connsiteY51" fmla="*/ 732709 h 2930703"/>
              <a:gd name="connsiteX52" fmla="*/ 2167323 w 2682424"/>
              <a:gd name="connsiteY52" fmla="*/ 835103 h 2930703"/>
              <a:gd name="connsiteX53" fmla="*/ 2043498 w 2682424"/>
              <a:gd name="connsiteY53" fmla="*/ 904159 h 2930703"/>
              <a:gd name="connsiteX54" fmla="*/ 2076835 w 2682424"/>
              <a:gd name="connsiteY54" fmla="*/ 1032747 h 2930703"/>
              <a:gd name="connsiteX55" fmla="*/ 2222092 w 2682424"/>
              <a:gd name="connsiteY55" fmla="*/ 1123234 h 2930703"/>
              <a:gd name="connsiteX56" fmla="*/ 2245904 w 2682424"/>
              <a:gd name="connsiteY56" fmla="*/ 1275634 h 2930703"/>
              <a:gd name="connsiteX57" fmla="*/ 2307816 w 2682424"/>
              <a:gd name="connsiteY57" fmla="*/ 1411366 h 2930703"/>
              <a:gd name="connsiteX58" fmla="*/ 2450692 w 2682424"/>
              <a:gd name="connsiteY58" fmla="*/ 1456609 h 2930703"/>
              <a:gd name="connsiteX59" fmla="*/ 2605473 w 2682424"/>
              <a:gd name="connsiteY59" fmla="*/ 1442322 h 2930703"/>
              <a:gd name="connsiteX60" fmla="*/ 2676910 w 2682424"/>
              <a:gd name="connsiteY60" fmla="*/ 1523284 h 2930703"/>
              <a:gd name="connsiteX61" fmla="*/ 2665004 w 2682424"/>
              <a:gd name="connsiteY61" fmla="*/ 1644728 h 2930703"/>
              <a:gd name="connsiteX62" fmla="*/ 2564991 w 2682424"/>
              <a:gd name="connsiteY62" fmla="*/ 1713785 h 2930703"/>
              <a:gd name="connsiteX63" fmla="*/ 2395923 w 2682424"/>
              <a:gd name="connsiteY63" fmla="*/ 1694734 h 2930703"/>
              <a:gd name="connsiteX64" fmla="*/ 2338773 w 2682424"/>
              <a:gd name="connsiteY64" fmla="*/ 1749503 h 2930703"/>
              <a:gd name="connsiteX65" fmla="*/ 2338773 w 2682424"/>
              <a:gd name="connsiteY65" fmla="*/ 1832847 h 2930703"/>
              <a:gd name="connsiteX66" fmla="*/ 2298291 w 2682424"/>
              <a:gd name="connsiteY66" fmla="*/ 1916190 h 2930703"/>
              <a:gd name="connsiteX67" fmla="*/ 2193517 w 2682424"/>
              <a:gd name="connsiteY67" fmla="*/ 2032872 h 2930703"/>
              <a:gd name="connsiteX68" fmla="*/ 2300673 w 2682424"/>
              <a:gd name="connsiteY68" fmla="*/ 2294809 h 2930703"/>
              <a:gd name="connsiteX69" fmla="*/ 2238760 w 2682424"/>
              <a:gd name="connsiteY69" fmla="*/ 2482929 h 2930703"/>
              <a:gd name="connsiteX70" fmla="*/ 2072073 w 2682424"/>
              <a:gd name="connsiteY70" fmla="*/ 2523409 h 2930703"/>
              <a:gd name="connsiteX71" fmla="*/ 1795848 w 2682424"/>
              <a:gd name="connsiteY71" fmla="*/ 2466259 h 2930703"/>
              <a:gd name="connsiteX72" fmla="*/ 1629160 w 2682424"/>
              <a:gd name="connsiteY72" fmla="*/ 2518647 h 2930703"/>
              <a:gd name="connsiteX73" fmla="*/ 1529148 w 2682424"/>
              <a:gd name="connsiteY73" fmla="*/ 2609134 h 2930703"/>
              <a:gd name="connsiteX74" fmla="*/ 1376748 w 2682424"/>
              <a:gd name="connsiteY74" fmla="*/ 2599609 h 2930703"/>
              <a:gd name="connsiteX75" fmla="*/ 1262448 w 2682424"/>
              <a:gd name="connsiteY75" fmla="*/ 2656759 h 2930703"/>
              <a:gd name="connsiteX76" fmla="*/ 1214823 w 2682424"/>
              <a:gd name="connsiteY76" fmla="*/ 2847259 h 2930703"/>
              <a:gd name="connsiteX77" fmla="*/ 1088617 w 2682424"/>
              <a:gd name="connsiteY77" fmla="*/ 2930603 h 2930703"/>
              <a:gd name="connsiteX78" fmla="*/ 960029 w 2682424"/>
              <a:gd name="connsiteY78" fmla="*/ 2832971 h 2930703"/>
              <a:gd name="connsiteX79" fmla="*/ 990986 w 2682424"/>
              <a:gd name="connsiteY79" fmla="*/ 2649615 h 2930703"/>
              <a:gd name="connsiteX80" fmla="*/ 981460 w 2682424"/>
              <a:gd name="connsiteY80" fmla="*/ 2547222 h 2930703"/>
              <a:gd name="connsiteX81" fmla="*/ 871923 w 2682424"/>
              <a:gd name="connsiteY81" fmla="*/ 2490072 h 2930703"/>
              <a:gd name="connsiteX82" fmla="*/ 750479 w 2682424"/>
              <a:gd name="connsiteY82" fmla="*/ 2475784 h 2930703"/>
              <a:gd name="connsiteX83" fmla="*/ 629035 w 2682424"/>
              <a:gd name="connsiteY83" fmla="*/ 2368629 h 2930703"/>
              <a:gd name="connsiteX84" fmla="*/ 538548 w 2682424"/>
              <a:gd name="connsiteY84" fmla="*/ 2318622 h 2930703"/>
              <a:gd name="connsiteX85" fmla="*/ 386148 w 2682424"/>
              <a:gd name="connsiteY85" fmla="*/ 2394822 h 2930703"/>
              <a:gd name="connsiteX86" fmla="*/ 278991 w 2682424"/>
              <a:gd name="connsiteY86" fmla="*/ 2528172 h 2930703"/>
              <a:gd name="connsiteX87" fmla="*/ 155166 w 2682424"/>
              <a:gd name="connsiteY87" fmla="*/ 2525790 h 2930703"/>
              <a:gd name="connsiteX88" fmla="*/ 157547 w 2682424"/>
              <a:gd name="connsiteY88" fmla="*/ 2399584 h 2930703"/>
              <a:gd name="connsiteX89" fmla="*/ 267085 w 2682424"/>
              <a:gd name="connsiteY89" fmla="*/ 2304334 h 2930703"/>
              <a:gd name="connsiteX90" fmla="*/ 276610 w 2682424"/>
              <a:gd name="connsiteY90" fmla="*/ 2199559 h 2930703"/>
              <a:gd name="connsiteX91" fmla="*/ 276610 w 2682424"/>
              <a:gd name="connsiteY91" fmla="*/ 2085259 h 2930703"/>
              <a:gd name="connsiteX92" fmla="*/ 324235 w 2682424"/>
              <a:gd name="connsiteY92" fmla="*/ 1942384 h 2930703"/>
              <a:gd name="connsiteX93" fmla="*/ 233748 w 2682424"/>
              <a:gd name="connsiteY93" fmla="*/ 1809034 h 2930703"/>
              <a:gd name="connsiteX94" fmla="*/ 295660 w 2682424"/>
              <a:gd name="connsiteY94" fmla="*/ 1623297 h 2930703"/>
              <a:gd name="connsiteX95" fmla="*/ 290898 w 2682424"/>
              <a:gd name="connsiteY95" fmla="*/ 1508997 h 2930703"/>
              <a:gd name="connsiteX96" fmla="*/ 328601 w 2682424"/>
              <a:gd name="connsiteY96" fmla="*/ 1422578 h 2930703"/>
              <a:gd name="connsiteX97" fmla="*/ 332609 w 2682424"/>
              <a:gd name="connsiteY97" fmla="*/ 1415971 h 2930703"/>
              <a:gd name="connsiteX98" fmla="*/ 328994 w 2682424"/>
              <a:gd name="connsiteY98" fmla="*/ 1487567 h 2930703"/>
              <a:gd name="connsiteX99" fmla="*/ 1162433 w 2682424"/>
              <a:gd name="connsiteY99" fmla="*/ 2321006 h 2930703"/>
              <a:gd name="connsiteX100" fmla="*/ 1995872 w 2682424"/>
              <a:gd name="connsiteY100" fmla="*/ 1487567 h 2930703"/>
              <a:gd name="connsiteX101" fmla="*/ 1162433 w 2682424"/>
              <a:gd name="connsiteY101" fmla="*/ 654128 h 2930703"/>
              <a:gd name="connsiteX102" fmla="*/ 573103 w 2682424"/>
              <a:gd name="connsiteY102" fmla="*/ 898237 h 2930703"/>
              <a:gd name="connsiteX103" fmla="*/ 475376 w 2682424"/>
              <a:gd name="connsiteY103" fmla="*/ 1016682 h 2930703"/>
              <a:gd name="connsiteX104" fmla="*/ 471873 w 2682424"/>
              <a:gd name="connsiteY104" fmla="*/ 1013697 h 2930703"/>
              <a:gd name="connsiteX105" fmla="*/ 595697 w 2682424"/>
              <a:gd name="connsiteY105" fmla="*/ 799384 h 2930703"/>
              <a:gd name="connsiteX106" fmla="*/ 657610 w 2682424"/>
              <a:gd name="connsiteY106" fmla="*/ 706515 h 2930703"/>
              <a:gd name="connsiteX107" fmla="*/ 733810 w 2682424"/>
              <a:gd name="connsiteY107" fmla="*/ 608884 h 2930703"/>
              <a:gd name="connsiteX108" fmla="*/ 929073 w 2682424"/>
              <a:gd name="connsiteY108" fmla="*/ 608884 h 2930703"/>
              <a:gd name="connsiteX109" fmla="*/ 1029085 w 2682424"/>
              <a:gd name="connsiteY109" fmla="*/ 451722 h 2930703"/>
              <a:gd name="connsiteX110" fmla="*/ 957647 w 2682424"/>
              <a:gd name="connsiteY110" fmla="*/ 199309 h 2930703"/>
              <a:gd name="connsiteX111" fmla="*/ 1012417 w 2682424"/>
              <a:gd name="connsiteY111" fmla="*/ 25477 h 2930703"/>
              <a:gd name="connsiteX112" fmla="*/ 1116746 w 2682424"/>
              <a:gd name="connsiteY112" fmla="*/ 28 h 293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2682424" h="2930703">
                <a:moveTo>
                  <a:pt x="193872" y="2647617"/>
                </a:moveTo>
                <a:cubicBezTo>
                  <a:pt x="222700" y="2647617"/>
                  <a:pt x="246069" y="2670986"/>
                  <a:pt x="246069" y="2699814"/>
                </a:cubicBezTo>
                <a:cubicBezTo>
                  <a:pt x="246069" y="2728642"/>
                  <a:pt x="222700" y="2752011"/>
                  <a:pt x="193872" y="2752011"/>
                </a:cubicBezTo>
                <a:cubicBezTo>
                  <a:pt x="165044" y="2752011"/>
                  <a:pt x="141675" y="2728642"/>
                  <a:pt x="141675" y="2699814"/>
                </a:cubicBezTo>
                <a:cubicBezTo>
                  <a:pt x="141675" y="2670986"/>
                  <a:pt x="165044" y="2647617"/>
                  <a:pt x="193872" y="2647617"/>
                </a:cubicBezTo>
                <a:close/>
                <a:moveTo>
                  <a:pt x="2227044" y="2607136"/>
                </a:moveTo>
                <a:cubicBezTo>
                  <a:pt x="2255872" y="2607136"/>
                  <a:pt x="2279241" y="2630505"/>
                  <a:pt x="2279241" y="2659333"/>
                </a:cubicBezTo>
                <a:cubicBezTo>
                  <a:pt x="2279241" y="2688161"/>
                  <a:pt x="2255872" y="2711530"/>
                  <a:pt x="2227044" y="2711530"/>
                </a:cubicBezTo>
                <a:cubicBezTo>
                  <a:pt x="2198216" y="2711530"/>
                  <a:pt x="2174847" y="2688161"/>
                  <a:pt x="2174847" y="2659333"/>
                </a:cubicBezTo>
                <a:cubicBezTo>
                  <a:pt x="2174847" y="2630505"/>
                  <a:pt x="2198216" y="2607136"/>
                  <a:pt x="2227044" y="2607136"/>
                </a:cubicBezTo>
                <a:close/>
                <a:moveTo>
                  <a:pt x="1800799" y="2597611"/>
                </a:moveTo>
                <a:cubicBezTo>
                  <a:pt x="1882232" y="2597611"/>
                  <a:pt x="1948246" y="2638572"/>
                  <a:pt x="1948246" y="2689099"/>
                </a:cubicBezTo>
                <a:cubicBezTo>
                  <a:pt x="1948246" y="2739626"/>
                  <a:pt x="1882232" y="2780587"/>
                  <a:pt x="1800799" y="2780587"/>
                </a:cubicBezTo>
                <a:cubicBezTo>
                  <a:pt x="1719366" y="2780587"/>
                  <a:pt x="1653352" y="2739626"/>
                  <a:pt x="1653352" y="2689099"/>
                </a:cubicBezTo>
                <a:cubicBezTo>
                  <a:pt x="1653352" y="2638572"/>
                  <a:pt x="1719366" y="2597611"/>
                  <a:pt x="1800799" y="2597611"/>
                </a:cubicBezTo>
                <a:close/>
                <a:moveTo>
                  <a:pt x="2034699" y="2154014"/>
                </a:moveTo>
                <a:cubicBezTo>
                  <a:pt x="2010879" y="2156347"/>
                  <a:pt x="1985333" y="2167647"/>
                  <a:pt x="1963708" y="2187359"/>
                </a:cubicBezTo>
                <a:cubicBezTo>
                  <a:pt x="1920457" y="2226784"/>
                  <a:pt x="1909265" y="2284932"/>
                  <a:pt x="1938711" y="2317235"/>
                </a:cubicBezTo>
                <a:cubicBezTo>
                  <a:pt x="1968157" y="2349538"/>
                  <a:pt x="2027090" y="2343765"/>
                  <a:pt x="2070340" y="2304340"/>
                </a:cubicBezTo>
                <a:cubicBezTo>
                  <a:pt x="2113591" y="2264915"/>
                  <a:pt x="2124783" y="2206768"/>
                  <a:pt x="2095337" y="2174464"/>
                </a:cubicBezTo>
                <a:cubicBezTo>
                  <a:pt x="2080614" y="2158313"/>
                  <a:pt x="2058520" y="2151680"/>
                  <a:pt x="2034699" y="2154014"/>
                </a:cubicBezTo>
                <a:close/>
                <a:moveTo>
                  <a:pt x="2038734" y="1994773"/>
                </a:moveTo>
                <a:cubicBezTo>
                  <a:pt x="2015061" y="1994773"/>
                  <a:pt x="1995871" y="2013963"/>
                  <a:pt x="1995871" y="2037636"/>
                </a:cubicBezTo>
                <a:cubicBezTo>
                  <a:pt x="1995871" y="2061309"/>
                  <a:pt x="2015061" y="2080499"/>
                  <a:pt x="2038734" y="2080499"/>
                </a:cubicBezTo>
                <a:cubicBezTo>
                  <a:pt x="2062407" y="2080499"/>
                  <a:pt x="2081597" y="2061309"/>
                  <a:pt x="2081597" y="2037636"/>
                </a:cubicBezTo>
                <a:cubicBezTo>
                  <a:pt x="2081597" y="2013963"/>
                  <a:pt x="2062407" y="1994773"/>
                  <a:pt x="2038734" y="1994773"/>
                </a:cubicBezTo>
                <a:close/>
                <a:moveTo>
                  <a:pt x="2433572" y="1105818"/>
                </a:moveTo>
                <a:cubicBezTo>
                  <a:pt x="2467895" y="1110403"/>
                  <a:pt x="2500497" y="1137895"/>
                  <a:pt x="2514674" y="1178295"/>
                </a:cubicBezTo>
                <a:cubicBezTo>
                  <a:pt x="2533577" y="1232161"/>
                  <a:pt x="2512566" y="1288580"/>
                  <a:pt x="2467746" y="1304308"/>
                </a:cubicBezTo>
                <a:cubicBezTo>
                  <a:pt x="2422925" y="1320036"/>
                  <a:pt x="2371266" y="1289118"/>
                  <a:pt x="2352364" y="1235252"/>
                </a:cubicBezTo>
                <a:cubicBezTo>
                  <a:pt x="2333461" y="1181385"/>
                  <a:pt x="2354472" y="1124966"/>
                  <a:pt x="2399293" y="1109238"/>
                </a:cubicBezTo>
                <a:cubicBezTo>
                  <a:pt x="2410498" y="1105306"/>
                  <a:pt x="2422130" y="1104289"/>
                  <a:pt x="2433572" y="1105818"/>
                </a:cubicBezTo>
                <a:close/>
                <a:moveTo>
                  <a:pt x="133352" y="923753"/>
                </a:moveTo>
                <a:cubicBezTo>
                  <a:pt x="207000" y="923753"/>
                  <a:pt x="266704" y="983457"/>
                  <a:pt x="266704" y="1057105"/>
                </a:cubicBezTo>
                <a:cubicBezTo>
                  <a:pt x="266704" y="1130753"/>
                  <a:pt x="207000" y="1190457"/>
                  <a:pt x="133352" y="1190457"/>
                </a:cubicBezTo>
                <a:cubicBezTo>
                  <a:pt x="59704" y="1190457"/>
                  <a:pt x="0" y="1130753"/>
                  <a:pt x="0" y="1057105"/>
                </a:cubicBezTo>
                <a:cubicBezTo>
                  <a:pt x="0" y="983457"/>
                  <a:pt x="59704" y="923753"/>
                  <a:pt x="133352" y="923753"/>
                </a:cubicBezTo>
                <a:close/>
                <a:moveTo>
                  <a:pt x="802818" y="316135"/>
                </a:moveTo>
                <a:cubicBezTo>
                  <a:pt x="854082" y="316135"/>
                  <a:pt x="895640" y="357693"/>
                  <a:pt x="895640" y="408957"/>
                </a:cubicBezTo>
                <a:cubicBezTo>
                  <a:pt x="895640" y="460221"/>
                  <a:pt x="854082" y="501779"/>
                  <a:pt x="802818" y="501779"/>
                </a:cubicBezTo>
                <a:cubicBezTo>
                  <a:pt x="751554" y="501779"/>
                  <a:pt x="709996" y="460221"/>
                  <a:pt x="709996" y="408957"/>
                </a:cubicBezTo>
                <a:cubicBezTo>
                  <a:pt x="709996" y="357693"/>
                  <a:pt x="751554" y="316135"/>
                  <a:pt x="802818" y="316135"/>
                </a:cubicBezTo>
                <a:close/>
                <a:moveTo>
                  <a:pt x="1116746" y="28"/>
                </a:moveTo>
                <a:cubicBezTo>
                  <a:pt x="1157773" y="-616"/>
                  <a:pt x="1198155" y="9604"/>
                  <a:pt x="1217205" y="39766"/>
                </a:cubicBezTo>
                <a:cubicBezTo>
                  <a:pt x="1255305" y="100091"/>
                  <a:pt x="1266815" y="294164"/>
                  <a:pt x="1241017" y="387429"/>
                </a:cubicBezTo>
                <a:cubicBezTo>
                  <a:pt x="1215219" y="480694"/>
                  <a:pt x="1264035" y="496570"/>
                  <a:pt x="1319597" y="513635"/>
                </a:cubicBezTo>
                <a:cubicBezTo>
                  <a:pt x="1375160" y="530701"/>
                  <a:pt x="1501367" y="466010"/>
                  <a:pt x="1574392" y="489822"/>
                </a:cubicBezTo>
                <a:cubicBezTo>
                  <a:pt x="1647417" y="513634"/>
                  <a:pt x="1701789" y="618409"/>
                  <a:pt x="1757748" y="656509"/>
                </a:cubicBezTo>
                <a:cubicBezTo>
                  <a:pt x="1813707" y="694609"/>
                  <a:pt x="1864904" y="723978"/>
                  <a:pt x="1910148" y="718422"/>
                </a:cubicBezTo>
                <a:cubicBezTo>
                  <a:pt x="1955392" y="712866"/>
                  <a:pt x="1986744" y="641428"/>
                  <a:pt x="2029210" y="623172"/>
                </a:cubicBezTo>
                <a:cubicBezTo>
                  <a:pt x="2071676" y="604916"/>
                  <a:pt x="2130017" y="590628"/>
                  <a:pt x="2164942" y="608884"/>
                </a:cubicBezTo>
                <a:cubicBezTo>
                  <a:pt x="2199867" y="627140"/>
                  <a:pt x="2238363" y="695006"/>
                  <a:pt x="2238760" y="732709"/>
                </a:cubicBezTo>
                <a:cubicBezTo>
                  <a:pt x="2239157" y="770412"/>
                  <a:pt x="2199867" y="806528"/>
                  <a:pt x="2167323" y="835103"/>
                </a:cubicBezTo>
                <a:cubicBezTo>
                  <a:pt x="2134779" y="863678"/>
                  <a:pt x="2058579" y="871218"/>
                  <a:pt x="2043498" y="904159"/>
                </a:cubicBezTo>
                <a:cubicBezTo>
                  <a:pt x="2028417" y="937100"/>
                  <a:pt x="2047069" y="996235"/>
                  <a:pt x="2076835" y="1032747"/>
                </a:cubicBezTo>
                <a:cubicBezTo>
                  <a:pt x="2106601" y="1069260"/>
                  <a:pt x="2193914" y="1082753"/>
                  <a:pt x="2222092" y="1123234"/>
                </a:cubicBezTo>
                <a:cubicBezTo>
                  <a:pt x="2250270" y="1163715"/>
                  <a:pt x="2231617" y="1227612"/>
                  <a:pt x="2245904" y="1275634"/>
                </a:cubicBezTo>
                <a:cubicBezTo>
                  <a:pt x="2260191" y="1323656"/>
                  <a:pt x="2273685" y="1381204"/>
                  <a:pt x="2307816" y="1411366"/>
                </a:cubicBezTo>
                <a:cubicBezTo>
                  <a:pt x="2341947" y="1441528"/>
                  <a:pt x="2401083" y="1451450"/>
                  <a:pt x="2450692" y="1456609"/>
                </a:cubicBezTo>
                <a:cubicBezTo>
                  <a:pt x="2500302" y="1461768"/>
                  <a:pt x="2567770" y="1431209"/>
                  <a:pt x="2605473" y="1442322"/>
                </a:cubicBezTo>
                <a:cubicBezTo>
                  <a:pt x="2643176" y="1453435"/>
                  <a:pt x="2666988" y="1489550"/>
                  <a:pt x="2676910" y="1523284"/>
                </a:cubicBezTo>
                <a:cubicBezTo>
                  <a:pt x="2686832" y="1557018"/>
                  <a:pt x="2683657" y="1612978"/>
                  <a:pt x="2665004" y="1644728"/>
                </a:cubicBezTo>
                <a:cubicBezTo>
                  <a:pt x="2646351" y="1676478"/>
                  <a:pt x="2609838" y="1705451"/>
                  <a:pt x="2564991" y="1713785"/>
                </a:cubicBezTo>
                <a:cubicBezTo>
                  <a:pt x="2520144" y="1722119"/>
                  <a:pt x="2433626" y="1688781"/>
                  <a:pt x="2395923" y="1694734"/>
                </a:cubicBezTo>
                <a:cubicBezTo>
                  <a:pt x="2358220" y="1700687"/>
                  <a:pt x="2348298" y="1726484"/>
                  <a:pt x="2338773" y="1749503"/>
                </a:cubicBezTo>
                <a:cubicBezTo>
                  <a:pt x="2329248" y="1772522"/>
                  <a:pt x="2345520" y="1805066"/>
                  <a:pt x="2338773" y="1832847"/>
                </a:cubicBezTo>
                <a:cubicBezTo>
                  <a:pt x="2332026" y="1860628"/>
                  <a:pt x="2322500" y="1882853"/>
                  <a:pt x="2298291" y="1916190"/>
                </a:cubicBezTo>
                <a:cubicBezTo>
                  <a:pt x="2274082" y="1949527"/>
                  <a:pt x="2193120" y="1969769"/>
                  <a:pt x="2193517" y="2032872"/>
                </a:cubicBezTo>
                <a:cubicBezTo>
                  <a:pt x="2193914" y="2095975"/>
                  <a:pt x="2293133" y="2219800"/>
                  <a:pt x="2300673" y="2294809"/>
                </a:cubicBezTo>
                <a:cubicBezTo>
                  <a:pt x="2308213" y="2369818"/>
                  <a:pt x="2276860" y="2444829"/>
                  <a:pt x="2238760" y="2482929"/>
                </a:cubicBezTo>
                <a:cubicBezTo>
                  <a:pt x="2200660" y="2521029"/>
                  <a:pt x="2145892" y="2526187"/>
                  <a:pt x="2072073" y="2523409"/>
                </a:cubicBezTo>
                <a:cubicBezTo>
                  <a:pt x="1998254" y="2520631"/>
                  <a:pt x="1869667" y="2467053"/>
                  <a:pt x="1795848" y="2466259"/>
                </a:cubicBezTo>
                <a:cubicBezTo>
                  <a:pt x="1722029" y="2465465"/>
                  <a:pt x="1673610" y="2494835"/>
                  <a:pt x="1629160" y="2518647"/>
                </a:cubicBezTo>
                <a:cubicBezTo>
                  <a:pt x="1584710" y="2542459"/>
                  <a:pt x="1571217" y="2595640"/>
                  <a:pt x="1529148" y="2609134"/>
                </a:cubicBezTo>
                <a:cubicBezTo>
                  <a:pt x="1487079" y="2622628"/>
                  <a:pt x="1421198" y="2591672"/>
                  <a:pt x="1376748" y="2599609"/>
                </a:cubicBezTo>
                <a:cubicBezTo>
                  <a:pt x="1332298" y="2607546"/>
                  <a:pt x="1289435" y="2615484"/>
                  <a:pt x="1262448" y="2656759"/>
                </a:cubicBezTo>
                <a:cubicBezTo>
                  <a:pt x="1235461" y="2698034"/>
                  <a:pt x="1243795" y="2801618"/>
                  <a:pt x="1214823" y="2847259"/>
                </a:cubicBezTo>
                <a:cubicBezTo>
                  <a:pt x="1185851" y="2892900"/>
                  <a:pt x="1131083" y="2932984"/>
                  <a:pt x="1088617" y="2930603"/>
                </a:cubicBezTo>
                <a:cubicBezTo>
                  <a:pt x="1046151" y="2928222"/>
                  <a:pt x="976301" y="2879802"/>
                  <a:pt x="960029" y="2832971"/>
                </a:cubicBezTo>
                <a:cubicBezTo>
                  <a:pt x="943757" y="2786140"/>
                  <a:pt x="987414" y="2697240"/>
                  <a:pt x="990986" y="2649615"/>
                </a:cubicBezTo>
                <a:cubicBezTo>
                  <a:pt x="994558" y="2601990"/>
                  <a:pt x="1001304" y="2573812"/>
                  <a:pt x="981460" y="2547222"/>
                </a:cubicBezTo>
                <a:cubicBezTo>
                  <a:pt x="961616" y="2520632"/>
                  <a:pt x="910420" y="2501978"/>
                  <a:pt x="871923" y="2490072"/>
                </a:cubicBezTo>
                <a:cubicBezTo>
                  <a:pt x="833426" y="2478166"/>
                  <a:pt x="790960" y="2496024"/>
                  <a:pt x="750479" y="2475784"/>
                </a:cubicBezTo>
                <a:cubicBezTo>
                  <a:pt x="709998" y="2455544"/>
                  <a:pt x="664357" y="2394823"/>
                  <a:pt x="629035" y="2368629"/>
                </a:cubicBezTo>
                <a:cubicBezTo>
                  <a:pt x="593713" y="2342435"/>
                  <a:pt x="579029" y="2314257"/>
                  <a:pt x="538548" y="2318622"/>
                </a:cubicBezTo>
                <a:cubicBezTo>
                  <a:pt x="498067" y="2322988"/>
                  <a:pt x="429407" y="2359897"/>
                  <a:pt x="386148" y="2394822"/>
                </a:cubicBezTo>
                <a:cubicBezTo>
                  <a:pt x="342889" y="2429747"/>
                  <a:pt x="317488" y="2506344"/>
                  <a:pt x="278991" y="2528172"/>
                </a:cubicBezTo>
                <a:cubicBezTo>
                  <a:pt x="240494" y="2550000"/>
                  <a:pt x="175407" y="2547221"/>
                  <a:pt x="155166" y="2525790"/>
                </a:cubicBezTo>
                <a:cubicBezTo>
                  <a:pt x="134925" y="2504359"/>
                  <a:pt x="138894" y="2436493"/>
                  <a:pt x="157547" y="2399584"/>
                </a:cubicBezTo>
                <a:cubicBezTo>
                  <a:pt x="176200" y="2362675"/>
                  <a:pt x="247241" y="2337671"/>
                  <a:pt x="267085" y="2304334"/>
                </a:cubicBezTo>
                <a:cubicBezTo>
                  <a:pt x="286929" y="2270997"/>
                  <a:pt x="275023" y="2236071"/>
                  <a:pt x="276610" y="2199559"/>
                </a:cubicBezTo>
                <a:cubicBezTo>
                  <a:pt x="278197" y="2163047"/>
                  <a:pt x="268673" y="2128121"/>
                  <a:pt x="276610" y="2085259"/>
                </a:cubicBezTo>
                <a:cubicBezTo>
                  <a:pt x="284547" y="2042397"/>
                  <a:pt x="331379" y="1988421"/>
                  <a:pt x="324235" y="1942384"/>
                </a:cubicBezTo>
                <a:cubicBezTo>
                  <a:pt x="317091" y="1896347"/>
                  <a:pt x="238510" y="1862215"/>
                  <a:pt x="233748" y="1809034"/>
                </a:cubicBezTo>
                <a:cubicBezTo>
                  <a:pt x="228985" y="1755853"/>
                  <a:pt x="286135" y="1673303"/>
                  <a:pt x="295660" y="1623297"/>
                </a:cubicBezTo>
                <a:cubicBezTo>
                  <a:pt x="305185" y="1573291"/>
                  <a:pt x="278727" y="1551330"/>
                  <a:pt x="290898" y="1508997"/>
                </a:cubicBezTo>
                <a:cubicBezTo>
                  <a:pt x="296984" y="1487831"/>
                  <a:pt x="312594" y="1452443"/>
                  <a:pt x="328601" y="1422578"/>
                </a:cubicBezTo>
                <a:lnTo>
                  <a:pt x="332609" y="1415971"/>
                </a:lnTo>
                <a:lnTo>
                  <a:pt x="328994" y="1487567"/>
                </a:lnTo>
                <a:cubicBezTo>
                  <a:pt x="328994" y="1947863"/>
                  <a:pt x="702137" y="2321006"/>
                  <a:pt x="1162433" y="2321006"/>
                </a:cubicBezTo>
                <a:cubicBezTo>
                  <a:pt x="1622729" y="2321006"/>
                  <a:pt x="1995872" y="1947863"/>
                  <a:pt x="1995872" y="1487567"/>
                </a:cubicBezTo>
                <a:cubicBezTo>
                  <a:pt x="1995872" y="1027271"/>
                  <a:pt x="1622729" y="654128"/>
                  <a:pt x="1162433" y="654128"/>
                </a:cubicBezTo>
                <a:cubicBezTo>
                  <a:pt x="932285" y="654128"/>
                  <a:pt x="723925" y="747414"/>
                  <a:pt x="573103" y="898237"/>
                </a:cubicBezTo>
                <a:lnTo>
                  <a:pt x="475376" y="1016682"/>
                </a:lnTo>
                <a:lnTo>
                  <a:pt x="471873" y="1013697"/>
                </a:lnTo>
                <a:cubicBezTo>
                  <a:pt x="471741" y="993324"/>
                  <a:pt x="564741" y="850581"/>
                  <a:pt x="595697" y="799384"/>
                </a:cubicBezTo>
                <a:cubicBezTo>
                  <a:pt x="626653" y="748187"/>
                  <a:pt x="634591" y="738265"/>
                  <a:pt x="657610" y="706515"/>
                </a:cubicBezTo>
                <a:cubicBezTo>
                  <a:pt x="680629" y="674765"/>
                  <a:pt x="688566" y="625156"/>
                  <a:pt x="733810" y="608884"/>
                </a:cubicBezTo>
                <a:cubicBezTo>
                  <a:pt x="779054" y="592612"/>
                  <a:pt x="879861" y="635078"/>
                  <a:pt x="929073" y="608884"/>
                </a:cubicBezTo>
                <a:cubicBezTo>
                  <a:pt x="978286" y="582690"/>
                  <a:pt x="1024323" y="519985"/>
                  <a:pt x="1029085" y="451722"/>
                </a:cubicBezTo>
                <a:cubicBezTo>
                  <a:pt x="1033847" y="383460"/>
                  <a:pt x="960425" y="270350"/>
                  <a:pt x="957647" y="199309"/>
                </a:cubicBezTo>
                <a:cubicBezTo>
                  <a:pt x="954869" y="128268"/>
                  <a:pt x="969157" y="52067"/>
                  <a:pt x="1012417" y="25477"/>
                </a:cubicBezTo>
                <a:cubicBezTo>
                  <a:pt x="1034047" y="12182"/>
                  <a:pt x="1075719" y="673"/>
                  <a:pt x="1116746" y="28"/>
                </a:cubicBezTo>
                <a:close/>
              </a:path>
            </a:pathLst>
          </a:custGeom>
          <a:solidFill>
            <a:srgbClr val="FCECDD"/>
          </a:solidFill>
          <a:ln>
            <a:noFill/>
          </a:ln>
          <a:scene3d>
            <a:camera prst="orthographicFront"/>
            <a:lightRig rig="soft" dir="t"/>
          </a:scene3d>
          <a:sp3d prstMaterial="plastic"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FCECDD"/>
                </a:solidFill>
              </a:rPr>
              <a:t>P3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1B41FF-2362-4620-87DB-F60C288F1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53" y="1226264"/>
            <a:ext cx="4776793" cy="5031864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65808C3-0EDD-4520-A734-1D837BFB4F7E}"/>
              </a:ext>
            </a:extLst>
          </p:cNvPr>
          <p:cNvSpPr/>
          <p:nvPr/>
        </p:nvSpPr>
        <p:spPr>
          <a:xfrm>
            <a:off x="1441938" y="1441938"/>
            <a:ext cx="940777" cy="168709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A64FA95-1FC4-419D-B896-7C95A2961B04}"/>
              </a:ext>
            </a:extLst>
          </p:cNvPr>
          <p:cNvSpPr/>
          <p:nvPr/>
        </p:nvSpPr>
        <p:spPr>
          <a:xfrm>
            <a:off x="2343087" y="1433784"/>
            <a:ext cx="2738867" cy="790670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613B34C-A3FE-4472-93A1-40D15B80B8BF}"/>
              </a:ext>
            </a:extLst>
          </p:cNvPr>
          <p:cNvSpPr/>
          <p:nvPr/>
        </p:nvSpPr>
        <p:spPr>
          <a:xfrm>
            <a:off x="2385681" y="1601380"/>
            <a:ext cx="470389" cy="168709"/>
          </a:xfrm>
          <a:prstGeom prst="round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17DF9-7F70-4499-BDAC-38DE132ECBE5}"/>
              </a:ext>
            </a:extLst>
          </p:cNvPr>
          <p:cNvSpPr txBox="1"/>
          <p:nvPr/>
        </p:nvSpPr>
        <p:spPr>
          <a:xfrm>
            <a:off x="6867527" y="1526292"/>
            <a:ext cx="37272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코딩은 언어다</a:t>
            </a:r>
            <a:r>
              <a:rPr lang="en-US" altLang="ko-KR" dirty="0"/>
              <a:t>. Fig</a:t>
            </a:r>
            <a:r>
              <a:rPr lang="ko-KR" altLang="en-US" dirty="0"/>
              <a:t>가 </a:t>
            </a:r>
            <a:r>
              <a:rPr lang="ko-KR" altLang="en-US" dirty="0" err="1"/>
              <a:t>뭔데</a:t>
            </a:r>
            <a:r>
              <a:rPr lang="en-US" altLang="ko-KR" dirty="0"/>
              <a:t>? Go</a:t>
            </a:r>
            <a:r>
              <a:rPr lang="ko-KR" altLang="en-US" dirty="0"/>
              <a:t>에서 온 </a:t>
            </a:r>
            <a:r>
              <a:rPr lang="en-US" altLang="ko-KR" dirty="0"/>
              <a:t>Figure</a:t>
            </a:r>
            <a:r>
              <a:rPr lang="ko-KR" altLang="en-US" dirty="0"/>
              <a:t>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 </a:t>
            </a:r>
            <a:r>
              <a:rPr lang="en-US" altLang="ko-KR" dirty="0"/>
              <a:t>Figure</a:t>
            </a:r>
            <a:r>
              <a:rPr lang="ko-KR" altLang="en-US" dirty="0"/>
              <a:t>는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ko-KR" altLang="en-US" dirty="0" err="1"/>
              <a:t>그린건데</a:t>
            </a:r>
            <a:r>
              <a:rPr lang="ko-KR" altLang="en-US" dirty="0"/>
              <a:t> 그 </a:t>
            </a:r>
            <a:r>
              <a:rPr lang="en-US" altLang="ko-KR" dirty="0"/>
              <a:t>data</a:t>
            </a:r>
            <a:r>
              <a:rPr lang="ko-KR" altLang="en-US" dirty="0"/>
              <a:t>는 </a:t>
            </a:r>
            <a:r>
              <a:rPr lang="en-US" altLang="ko-KR" dirty="0"/>
              <a:t>bar</a:t>
            </a:r>
            <a:r>
              <a:rPr lang="ko-KR" altLang="en-US" dirty="0"/>
              <a:t>차트로 그려진 그림이야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Bar</a:t>
            </a:r>
            <a:r>
              <a:rPr lang="ko-KR" altLang="en-US" dirty="0"/>
              <a:t>차트는 </a:t>
            </a:r>
            <a:r>
              <a:rPr lang="en-US" altLang="ko-KR" dirty="0"/>
              <a:t>x</a:t>
            </a:r>
            <a:r>
              <a:rPr lang="ko-KR" altLang="en-US" dirty="0"/>
              <a:t>값과 </a:t>
            </a:r>
            <a:r>
              <a:rPr lang="en-US" altLang="ko-KR" dirty="0"/>
              <a:t>y</a:t>
            </a:r>
            <a:r>
              <a:rPr lang="ko-KR" altLang="en-US" dirty="0"/>
              <a:t>값을 지정해 줘야함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ECED073-38A4-4A6B-88F8-A7330CA7DCEB}"/>
              </a:ext>
            </a:extLst>
          </p:cNvPr>
          <p:cNvCxnSpPr>
            <a:stCxn id="24" idx="3"/>
          </p:cNvCxnSpPr>
          <p:nvPr/>
        </p:nvCxnSpPr>
        <p:spPr>
          <a:xfrm>
            <a:off x="2856070" y="1685735"/>
            <a:ext cx="4107438" cy="111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1E16C03-3096-4762-B3FC-43359C311B94}"/>
              </a:ext>
            </a:extLst>
          </p:cNvPr>
          <p:cNvCxnSpPr/>
          <p:nvPr/>
        </p:nvCxnSpPr>
        <p:spPr>
          <a:xfrm>
            <a:off x="4255477" y="2245240"/>
            <a:ext cx="2708031" cy="16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8C51561-AC44-42F0-A7F5-0C3D0C2A2603}"/>
              </a:ext>
            </a:extLst>
          </p:cNvPr>
          <p:cNvCxnSpPr/>
          <p:nvPr/>
        </p:nvCxnSpPr>
        <p:spPr>
          <a:xfrm>
            <a:off x="1556238" y="1610647"/>
            <a:ext cx="5407270" cy="15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27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533400" y="542925"/>
            <a:ext cx="11353800" cy="6076950"/>
          </a:xfrm>
          <a:prstGeom prst="roundRect">
            <a:avLst>
              <a:gd name="adj" fmla="val 3241"/>
            </a:avLst>
          </a:prstGeom>
          <a:solidFill>
            <a:srgbClr val="378C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23291" y="377711"/>
            <a:ext cx="4001184" cy="523220"/>
          </a:xfrm>
          <a:prstGeom prst="rect">
            <a:avLst/>
          </a:prstGeom>
          <a:solidFill>
            <a:srgbClr val="378CCC"/>
          </a:solidFill>
        </p:spPr>
        <p:txBody>
          <a:bodyPr wrap="square" anchor="ctr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바 차트</a:t>
            </a:r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컬러 지정</a:t>
            </a:r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</p:txBody>
      </p:sp>
      <p:sp>
        <p:nvSpPr>
          <p:cNvPr id="21" name="타원 20"/>
          <p:cNvSpPr/>
          <p:nvPr/>
        </p:nvSpPr>
        <p:spPr>
          <a:xfrm>
            <a:off x="409233" y="392757"/>
            <a:ext cx="565150" cy="565150"/>
          </a:xfrm>
          <a:prstGeom prst="ellipse">
            <a:avLst/>
          </a:prstGeom>
          <a:solidFill>
            <a:srgbClr val="378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304416" y="191215"/>
            <a:ext cx="886209" cy="968234"/>
          </a:xfrm>
          <a:custGeom>
            <a:avLst/>
            <a:gdLst>
              <a:gd name="connsiteX0" fmla="*/ 193872 w 2682424"/>
              <a:gd name="connsiteY0" fmla="*/ 2647617 h 2930703"/>
              <a:gd name="connsiteX1" fmla="*/ 246069 w 2682424"/>
              <a:gd name="connsiteY1" fmla="*/ 2699814 h 2930703"/>
              <a:gd name="connsiteX2" fmla="*/ 193872 w 2682424"/>
              <a:gd name="connsiteY2" fmla="*/ 2752011 h 2930703"/>
              <a:gd name="connsiteX3" fmla="*/ 141675 w 2682424"/>
              <a:gd name="connsiteY3" fmla="*/ 2699814 h 2930703"/>
              <a:gd name="connsiteX4" fmla="*/ 193872 w 2682424"/>
              <a:gd name="connsiteY4" fmla="*/ 2647617 h 2930703"/>
              <a:gd name="connsiteX5" fmla="*/ 2227044 w 2682424"/>
              <a:gd name="connsiteY5" fmla="*/ 2607136 h 2930703"/>
              <a:gd name="connsiteX6" fmla="*/ 2279241 w 2682424"/>
              <a:gd name="connsiteY6" fmla="*/ 2659333 h 2930703"/>
              <a:gd name="connsiteX7" fmla="*/ 2227044 w 2682424"/>
              <a:gd name="connsiteY7" fmla="*/ 2711530 h 2930703"/>
              <a:gd name="connsiteX8" fmla="*/ 2174847 w 2682424"/>
              <a:gd name="connsiteY8" fmla="*/ 2659333 h 2930703"/>
              <a:gd name="connsiteX9" fmla="*/ 2227044 w 2682424"/>
              <a:gd name="connsiteY9" fmla="*/ 2607136 h 2930703"/>
              <a:gd name="connsiteX10" fmla="*/ 1800799 w 2682424"/>
              <a:gd name="connsiteY10" fmla="*/ 2597611 h 2930703"/>
              <a:gd name="connsiteX11" fmla="*/ 1948246 w 2682424"/>
              <a:gd name="connsiteY11" fmla="*/ 2689099 h 2930703"/>
              <a:gd name="connsiteX12" fmla="*/ 1800799 w 2682424"/>
              <a:gd name="connsiteY12" fmla="*/ 2780587 h 2930703"/>
              <a:gd name="connsiteX13" fmla="*/ 1653352 w 2682424"/>
              <a:gd name="connsiteY13" fmla="*/ 2689099 h 2930703"/>
              <a:gd name="connsiteX14" fmla="*/ 1800799 w 2682424"/>
              <a:gd name="connsiteY14" fmla="*/ 2597611 h 2930703"/>
              <a:gd name="connsiteX15" fmla="*/ 2034699 w 2682424"/>
              <a:gd name="connsiteY15" fmla="*/ 2154014 h 2930703"/>
              <a:gd name="connsiteX16" fmla="*/ 1963708 w 2682424"/>
              <a:gd name="connsiteY16" fmla="*/ 2187359 h 2930703"/>
              <a:gd name="connsiteX17" fmla="*/ 1938711 w 2682424"/>
              <a:gd name="connsiteY17" fmla="*/ 2317235 h 2930703"/>
              <a:gd name="connsiteX18" fmla="*/ 2070340 w 2682424"/>
              <a:gd name="connsiteY18" fmla="*/ 2304340 h 2930703"/>
              <a:gd name="connsiteX19" fmla="*/ 2095337 w 2682424"/>
              <a:gd name="connsiteY19" fmla="*/ 2174464 h 2930703"/>
              <a:gd name="connsiteX20" fmla="*/ 2034699 w 2682424"/>
              <a:gd name="connsiteY20" fmla="*/ 2154014 h 2930703"/>
              <a:gd name="connsiteX21" fmla="*/ 2038734 w 2682424"/>
              <a:gd name="connsiteY21" fmla="*/ 1994773 h 2930703"/>
              <a:gd name="connsiteX22" fmla="*/ 1995871 w 2682424"/>
              <a:gd name="connsiteY22" fmla="*/ 2037636 h 2930703"/>
              <a:gd name="connsiteX23" fmla="*/ 2038734 w 2682424"/>
              <a:gd name="connsiteY23" fmla="*/ 2080499 h 2930703"/>
              <a:gd name="connsiteX24" fmla="*/ 2081597 w 2682424"/>
              <a:gd name="connsiteY24" fmla="*/ 2037636 h 2930703"/>
              <a:gd name="connsiteX25" fmla="*/ 2038734 w 2682424"/>
              <a:gd name="connsiteY25" fmla="*/ 1994773 h 2930703"/>
              <a:gd name="connsiteX26" fmla="*/ 2433572 w 2682424"/>
              <a:gd name="connsiteY26" fmla="*/ 1105818 h 2930703"/>
              <a:gd name="connsiteX27" fmla="*/ 2514674 w 2682424"/>
              <a:gd name="connsiteY27" fmla="*/ 1178295 h 2930703"/>
              <a:gd name="connsiteX28" fmla="*/ 2467746 w 2682424"/>
              <a:gd name="connsiteY28" fmla="*/ 1304308 h 2930703"/>
              <a:gd name="connsiteX29" fmla="*/ 2352364 w 2682424"/>
              <a:gd name="connsiteY29" fmla="*/ 1235252 h 2930703"/>
              <a:gd name="connsiteX30" fmla="*/ 2399293 w 2682424"/>
              <a:gd name="connsiteY30" fmla="*/ 1109238 h 2930703"/>
              <a:gd name="connsiteX31" fmla="*/ 2433572 w 2682424"/>
              <a:gd name="connsiteY31" fmla="*/ 1105818 h 2930703"/>
              <a:gd name="connsiteX32" fmla="*/ 133352 w 2682424"/>
              <a:gd name="connsiteY32" fmla="*/ 923753 h 2930703"/>
              <a:gd name="connsiteX33" fmla="*/ 266704 w 2682424"/>
              <a:gd name="connsiteY33" fmla="*/ 1057105 h 2930703"/>
              <a:gd name="connsiteX34" fmla="*/ 133352 w 2682424"/>
              <a:gd name="connsiteY34" fmla="*/ 1190457 h 2930703"/>
              <a:gd name="connsiteX35" fmla="*/ 0 w 2682424"/>
              <a:gd name="connsiteY35" fmla="*/ 1057105 h 2930703"/>
              <a:gd name="connsiteX36" fmla="*/ 133352 w 2682424"/>
              <a:gd name="connsiteY36" fmla="*/ 923753 h 2930703"/>
              <a:gd name="connsiteX37" fmla="*/ 802818 w 2682424"/>
              <a:gd name="connsiteY37" fmla="*/ 316135 h 2930703"/>
              <a:gd name="connsiteX38" fmla="*/ 895640 w 2682424"/>
              <a:gd name="connsiteY38" fmla="*/ 408957 h 2930703"/>
              <a:gd name="connsiteX39" fmla="*/ 802818 w 2682424"/>
              <a:gd name="connsiteY39" fmla="*/ 501779 h 2930703"/>
              <a:gd name="connsiteX40" fmla="*/ 709996 w 2682424"/>
              <a:gd name="connsiteY40" fmla="*/ 408957 h 2930703"/>
              <a:gd name="connsiteX41" fmla="*/ 802818 w 2682424"/>
              <a:gd name="connsiteY41" fmla="*/ 316135 h 2930703"/>
              <a:gd name="connsiteX42" fmla="*/ 1116746 w 2682424"/>
              <a:gd name="connsiteY42" fmla="*/ 28 h 2930703"/>
              <a:gd name="connsiteX43" fmla="*/ 1217205 w 2682424"/>
              <a:gd name="connsiteY43" fmla="*/ 39766 h 2930703"/>
              <a:gd name="connsiteX44" fmla="*/ 1241017 w 2682424"/>
              <a:gd name="connsiteY44" fmla="*/ 387429 h 2930703"/>
              <a:gd name="connsiteX45" fmla="*/ 1319597 w 2682424"/>
              <a:gd name="connsiteY45" fmla="*/ 513635 h 2930703"/>
              <a:gd name="connsiteX46" fmla="*/ 1574392 w 2682424"/>
              <a:gd name="connsiteY46" fmla="*/ 489822 h 2930703"/>
              <a:gd name="connsiteX47" fmla="*/ 1757748 w 2682424"/>
              <a:gd name="connsiteY47" fmla="*/ 656509 h 2930703"/>
              <a:gd name="connsiteX48" fmla="*/ 1910148 w 2682424"/>
              <a:gd name="connsiteY48" fmla="*/ 718422 h 2930703"/>
              <a:gd name="connsiteX49" fmla="*/ 2029210 w 2682424"/>
              <a:gd name="connsiteY49" fmla="*/ 623172 h 2930703"/>
              <a:gd name="connsiteX50" fmla="*/ 2164942 w 2682424"/>
              <a:gd name="connsiteY50" fmla="*/ 608884 h 2930703"/>
              <a:gd name="connsiteX51" fmla="*/ 2238760 w 2682424"/>
              <a:gd name="connsiteY51" fmla="*/ 732709 h 2930703"/>
              <a:gd name="connsiteX52" fmla="*/ 2167323 w 2682424"/>
              <a:gd name="connsiteY52" fmla="*/ 835103 h 2930703"/>
              <a:gd name="connsiteX53" fmla="*/ 2043498 w 2682424"/>
              <a:gd name="connsiteY53" fmla="*/ 904159 h 2930703"/>
              <a:gd name="connsiteX54" fmla="*/ 2076835 w 2682424"/>
              <a:gd name="connsiteY54" fmla="*/ 1032747 h 2930703"/>
              <a:gd name="connsiteX55" fmla="*/ 2222092 w 2682424"/>
              <a:gd name="connsiteY55" fmla="*/ 1123234 h 2930703"/>
              <a:gd name="connsiteX56" fmla="*/ 2245904 w 2682424"/>
              <a:gd name="connsiteY56" fmla="*/ 1275634 h 2930703"/>
              <a:gd name="connsiteX57" fmla="*/ 2307816 w 2682424"/>
              <a:gd name="connsiteY57" fmla="*/ 1411366 h 2930703"/>
              <a:gd name="connsiteX58" fmla="*/ 2450692 w 2682424"/>
              <a:gd name="connsiteY58" fmla="*/ 1456609 h 2930703"/>
              <a:gd name="connsiteX59" fmla="*/ 2605473 w 2682424"/>
              <a:gd name="connsiteY59" fmla="*/ 1442322 h 2930703"/>
              <a:gd name="connsiteX60" fmla="*/ 2676910 w 2682424"/>
              <a:gd name="connsiteY60" fmla="*/ 1523284 h 2930703"/>
              <a:gd name="connsiteX61" fmla="*/ 2665004 w 2682424"/>
              <a:gd name="connsiteY61" fmla="*/ 1644728 h 2930703"/>
              <a:gd name="connsiteX62" fmla="*/ 2564991 w 2682424"/>
              <a:gd name="connsiteY62" fmla="*/ 1713785 h 2930703"/>
              <a:gd name="connsiteX63" fmla="*/ 2395923 w 2682424"/>
              <a:gd name="connsiteY63" fmla="*/ 1694734 h 2930703"/>
              <a:gd name="connsiteX64" fmla="*/ 2338773 w 2682424"/>
              <a:gd name="connsiteY64" fmla="*/ 1749503 h 2930703"/>
              <a:gd name="connsiteX65" fmla="*/ 2338773 w 2682424"/>
              <a:gd name="connsiteY65" fmla="*/ 1832847 h 2930703"/>
              <a:gd name="connsiteX66" fmla="*/ 2298291 w 2682424"/>
              <a:gd name="connsiteY66" fmla="*/ 1916190 h 2930703"/>
              <a:gd name="connsiteX67" fmla="*/ 2193517 w 2682424"/>
              <a:gd name="connsiteY67" fmla="*/ 2032872 h 2930703"/>
              <a:gd name="connsiteX68" fmla="*/ 2300673 w 2682424"/>
              <a:gd name="connsiteY68" fmla="*/ 2294809 h 2930703"/>
              <a:gd name="connsiteX69" fmla="*/ 2238760 w 2682424"/>
              <a:gd name="connsiteY69" fmla="*/ 2482929 h 2930703"/>
              <a:gd name="connsiteX70" fmla="*/ 2072073 w 2682424"/>
              <a:gd name="connsiteY70" fmla="*/ 2523409 h 2930703"/>
              <a:gd name="connsiteX71" fmla="*/ 1795848 w 2682424"/>
              <a:gd name="connsiteY71" fmla="*/ 2466259 h 2930703"/>
              <a:gd name="connsiteX72" fmla="*/ 1629160 w 2682424"/>
              <a:gd name="connsiteY72" fmla="*/ 2518647 h 2930703"/>
              <a:gd name="connsiteX73" fmla="*/ 1529148 w 2682424"/>
              <a:gd name="connsiteY73" fmla="*/ 2609134 h 2930703"/>
              <a:gd name="connsiteX74" fmla="*/ 1376748 w 2682424"/>
              <a:gd name="connsiteY74" fmla="*/ 2599609 h 2930703"/>
              <a:gd name="connsiteX75" fmla="*/ 1262448 w 2682424"/>
              <a:gd name="connsiteY75" fmla="*/ 2656759 h 2930703"/>
              <a:gd name="connsiteX76" fmla="*/ 1214823 w 2682424"/>
              <a:gd name="connsiteY76" fmla="*/ 2847259 h 2930703"/>
              <a:gd name="connsiteX77" fmla="*/ 1088617 w 2682424"/>
              <a:gd name="connsiteY77" fmla="*/ 2930603 h 2930703"/>
              <a:gd name="connsiteX78" fmla="*/ 960029 w 2682424"/>
              <a:gd name="connsiteY78" fmla="*/ 2832971 h 2930703"/>
              <a:gd name="connsiteX79" fmla="*/ 990986 w 2682424"/>
              <a:gd name="connsiteY79" fmla="*/ 2649615 h 2930703"/>
              <a:gd name="connsiteX80" fmla="*/ 981460 w 2682424"/>
              <a:gd name="connsiteY80" fmla="*/ 2547222 h 2930703"/>
              <a:gd name="connsiteX81" fmla="*/ 871923 w 2682424"/>
              <a:gd name="connsiteY81" fmla="*/ 2490072 h 2930703"/>
              <a:gd name="connsiteX82" fmla="*/ 750479 w 2682424"/>
              <a:gd name="connsiteY82" fmla="*/ 2475784 h 2930703"/>
              <a:gd name="connsiteX83" fmla="*/ 629035 w 2682424"/>
              <a:gd name="connsiteY83" fmla="*/ 2368629 h 2930703"/>
              <a:gd name="connsiteX84" fmla="*/ 538548 w 2682424"/>
              <a:gd name="connsiteY84" fmla="*/ 2318622 h 2930703"/>
              <a:gd name="connsiteX85" fmla="*/ 386148 w 2682424"/>
              <a:gd name="connsiteY85" fmla="*/ 2394822 h 2930703"/>
              <a:gd name="connsiteX86" fmla="*/ 278991 w 2682424"/>
              <a:gd name="connsiteY86" fmla="*/ 2528172 h 2930703"/>
              <a:gd name="connsiteX87" fmla="*/ 155166 w 2682424"/>
              <a:gd name="connsiteY87" fmla="*/ 2525790 h 2930703"/>
              <a:gd name="connsiteX88" fmla="*/ 157547 w 2682424"/>
              <a:gd name="connsiteY88" fmla="*/ 2399584 h 2930703"/>
              <a:gd name="connsiteX89" fmla="*/ 267085 w 2682424"/>
              <a:gd name="connsiteY89" fmla="*/ 2304334 h 2930703"/>
              <a:gd name="connsiteX90" fmla="*/ 276610 w 2682424"/>
              <a:gd name="connsiteY90" fmla="*/ 2199559 h 2930703"/>
              <a:gd name="connsiteX91" fmla="*/ 276610 w 2682424"/>
              <a:gd name="connsiteY91" fmla="*/ 2085259 h 2930703"/>
              <a:gd name="connsiteX92" fmla="*/ 324235 w 2682424"/>
              <a:gd name="connsiteY92" fmla="*/ 1942384 h 2930703"/>
              <a:gd name="connsiteX93" fmla="*/ 233748 w 2682424"/>
              <a:gd name="connsiteY93" fmla="*/ 1809034 h 2930703"/>
              <a:gd name="connsiteX94" fmla="*/ 295660 w 2682424"/>
              <a:gd name="connsiteY94" fmla="*/ 1623297 h 2930703"/>
              <a:gd name="connsiteX95" fmla="*/ 290898 w 2682424"/>
              <a:gd name="connsiteY95" fmla="*/ 1508997 h 2930703"/>
              <a:gd name="connsiteX96" fmla="*/ 328601 w 2682424"/>
              <a:gd name="connsiteY96" fmla="*/ 1422578 h 2930703"/>
              <a:gd name="connsiteX97" fmla="*/ 332609 w 2682424"/>
              <a:gd name="connsiteY97" fmla="*/ 1415971 h 2930703"/>
              <a:gd name="connsiteX98" fmla="*/ 328994 w 2682424"/>
              <a:gd name="connsiteY98" fmla="*/ 1487567 h 2930703"/>
              <a:gd name="connsiteX99" fmla="*/ 1162433 w 2682424"/>
              <a:gd name="connsiteY99" fmla="*/ 2321006 h 2930703"/>
              <a:gd name="connsiteX100" fmla="*/ 1995872 w 2682424"/>
              <a:gd name="connsiteY100" fmla="*/ 1487567 h 2930703"/>
              <a:gd name="connsiteX101" fmla="*/ 1162433 w 2682424"/>
              <a:gd name="connsiteY101" fmla="*/ 654128 h 2930703"/>
              <a:gd name="connsiteX102" fmla="*/ 573103 w 2682424"/>
              <a:gd name="connsiteY102" fmla="*/ 898237 h 2930703"/>
              <a:gd name="connsiteX103" fmla="*/ 475376 w 2682424"/>
              <a:gd name="connsiteY103" fmla="*/ 1016682 h 2930703"/>
              <a:gd name="connsiteX104" fmla="*/ 471873 w 2682424"/>
              <a:gd name="connsiteY104" fmla="*/ 1013697 h 2930703"/>
              <a:gd name="connsiteX105" fmla="*/ 595697 w 2682424"/>
              <a:gd name="connsiteY105" fmla="*/ 799384 h 2930703"/>
              <a:gd name="connsiteX106" fmla="*/ 657610 w 2682424"/>
              <a:gd name="connsiteY106" fmla="*/ 706515 h 2930703"/>
              <a:gd name="connsiteX107" fmla="*/ 733810 w 2682424"/>
              <a:gd name="connsiteY107" fmla="*/ 608884 h 2930703"/>
              <a:gd name="connsiteX108" fmla="*/ 929073 w 2682424"/>
              <a:gd name="connsiteY108" fmla="*/ 608884 h 2930703"/>
              <a:gd name="connsiteX109" fmla="*/ 1029085 w 2682424"/>
              <a:gd name="connsiteY109" fmla="*/ 451722 h 2930703"/>
              <a:gd name="connsiteX110" fmla="*/ 957647 w 2682424"/>
              <a:gd name="connsiteY110" fmla="*/ 199309 h 2930703"/>
              <a:gd name="connsiteX111" fmla="*/ 1012417 w 2682424"/>
              <a:gd name="connsiteY111" fmla="*/ 25477 h 2930703"/>
              <a:gd name="connsiteX112" fmla="*/ 1116746 w 2682424"/>
              <a:gd name="connsiteY112" fmla="*/ 28 h 293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2682424" h="2930703">
                <a:moveTo>
                  <a:pt x="193872" y="2647617"/>
                </a:moveTo>
                <a:cubicBezTo>
                  <a:pt x="222700" y="2647617"/>
                  <a:pt x="246069" y="2670986"/>
                  <a:pt x="246069" y="2699814"/>
                </a:cubicBezTo>
                <a:cubicBezTo>
                  <a:pt x="246069" y="2728642"/>
                  <a:pt x="222700" y="2752011"/>
                  <a:pt x="193872" y="2752011"/>
                </a:cubicBezTo>
                <a:cubicBezTo>
                  <a:pt x="165044" y="2752011"/>
                  <a:pt x="141675" y="2728642"/>
                  <a:pt x="141675" y="2699814"/>
                </a:cubicBezTo>
                <a:cubicBezTo>
                  <a:pt x="141675" y="2670986"/>
                  <a:pt x="165044" y="2647617"/>
                  <a:pt x="193872" y="2647617"/>
                </a:cubicBezTo>
                <a:close/>
                <a:moveTo>
                  <a:pt x="2227044" y="2607136"/>
                </a:moveTo>
                <a:cubicBezTo>
                  <a:pt x="2255872" y="2607136"/>
                  <a:pt x="2279241" y="2630505"/>
                  <a:pt x="2279241" y="2659333"/>
                </a:cubicBezTo>
                <a:cubicBezTo>
                  <a:pt x="2279241" y="2688161"/>
                  <a:pt x="2255872" y="2711530"/>
                  <a:pt x="2227044" y="2711530"/>
                </a:cubicBezTo>
                <a:cubicBezTo>
                  <a:pt x="2198216" y="2711530"/>
                  <a:pt x="2174847" y="2688161"/>
                  <a:pt x="2174847" y="2659333"/>
                </a:cubicBezTo>
                <a:cubicBezTo>
                  <a:pt x="2174847" y="2630505"/>
                  <a:pt x="2198216" y="2607136"/>
                  <a:pt x="2227044" y="2607136"/>
                </a:cubicBezTo>
                <a:close/>
                <a:moveTo>
                  <a:pt x="1800799" y="2597611"/>
                </a:moveTo>
                <a:cubicBezTo>
                  <a:pt x="1882232" y="2597611"/>
                  <a:pt x="1948246" y="2638572"/>
                  <a:pt x="1948246" y="2689099"/>
                </a:cubicBezTo>
                <a:cubicBezTo>
                  <a:pt x="1948246" y="2739626"/>
                  <a:pt x="1882232" y="2780587"/>
                  <a:pt x="1800799" y="2780587"/>
                </a:cubicBezTo>
                <a:cubicBezTo>
                  <a:pt x="1719366" y="2780587"/>
                  <a:pt x="1653352" y="2739626"/>
                  <a:pt x="1653352" y="2689099"/>
                </a:cubicBezTo>
                <a:cubicBezTo>
                  <a:pt x="1653352" y="2638572"/>
                  <a:pt x="1719366" y="2597611"/>
                  <a:pt x="1800799" y="2597611"/>
                </a:cubicBezTo>
                <a:close/>
                <a:moveTo>
                  <a:pt x="2034699" y="2154014"/>
                </a:moveTo>
                <a:cubicBezTo>
                  <a:pt x="2010879" y="2156347"/>
                  <a:pt x="1985333" y="2167647"/>
                  <a:pt x="1963708" y="2187359"/>
                </a:cubicBezTo>
                <a:cubicBezTo>
                  <a:pt x="1920457" y="2226784"/>
                  <a:pt x="1909265" y="2284932"/>
                  <a:pt x="1938711" y="2317235"/>
                </a:cubicBezTo>
                <a:cubicBezTo>
                  <a:pt x="1968157" y="2349538"/>
                  <a:pt x="2027090" y="2343765"/>
                  <a:pt x="2070340" y="2304340"/>
                </a:cubicBezTo>
                <a:cubicBezTo>
                  <a:pt x="2113591" y="2264915"/>
                  <a:pt x="2124783" y="2206768"/>
                  <a:pt x="2095337" y="2174464"/>
                </a:cubicBezTo>
                <a:cubicBezTo>
                  <a:pt x="2080614" y="2158313"/>
                  <a:pt x="2058520" y="2151680"/>
                  <a:pt x="2034699" y="2154014"/>
                </a:cubicBezTo>
                <a:close/>
                <a:moveTo>
                  <a:pt x="2038734" y="1994773"/>
                </a:moveTo>
                <a:cubicBezTo>
                  <a:pt x="2015061" y="1994773"/>
                  <a:pt x="1995871" y="2013963"/>
                  <a:pt x="1995871" y="2037636"/>
                </a:cubicBezTo>
                <a:cubicBezTo>
                  <a:pt x="1995871" y="2061309"/>
                  <a:pt x="2015061" y="2080499"/>
                  <a:pt x="2038734" y="2080499"/>
                </a:cubicBezTo>
                <a:cubicBezTo>
                  <a:pt x="2062407" y="2080499"/>
                  <a:pt x="2081597" y="2061309"/>
                  <a:pt x="2081597" y="2037636"/>
                </a:cubicBezTo>
                <a:cubicBezTo>
                  <a:pt x="2081597" y="2013963"/>
                  <a:pt x="2062407" y="1994773"/>
                  <a:pt x="2038734" y="1994773"/>
                </a:cubicBezTo>
                <a:close/>
                <a:moveTo>
                  <a:pt x="2433572" y="1105818"/>
                </a:moveTo>
                <a:cubicBezTo>
                  <a:pt x="2467895" y="1110403"/>
                  <a:pt x="2500497" y="1137895"/>
                  <a:pt x="2514674" y="1178295"/>
                </a:cubicBezTo>
                <a:cubicBezTo>
                  <a:pt x="2533577" y="1232161"/>
                  <a:pt x="2512566" y="1288580"/>
                  <a:pt x="2467746" y="1304308"/>
                </a:cubicBezTo>
                <a:cubicBezTo>
                  <a:pt x="2422925" y="1320036"/>
                  <a:pt x="2371266" y="1289118"/>
                  <a:pt x="2352364" y="1235252"/>
                </a:cubicBezTo>
                <a:cubicBezTo>
                  <a:pt x="2333461" y="1181385"/>
                  <a:pt x="2354472" y="1124966"/>
                  <a:pt x="2399293" y="1109238"/>
                </a:cubicBezTo>
                <a:cubicBezTo>
                  <a:pt x="2410498" y="1105306"/>
                  <a:pt x="2422130" y="1104289"/>
                  <a:pt x="2433572" y="1105818"/>
                </a:cubicBezTo>
                <a:close/>
                <a:moveTo>
                  <a:pt x="133352" y="923753"/>
                </a:moveTo>
                <a:cubicBezTo>
                  <a:pt x="207000" y="923753"/>
                  <a:pt x="266704" y="983457"/>
                  <a:pt x="266704" y="1057105"/>
                </a:cubicBezTo>
                <a:cubicBezTo>
                  <a:pt x="266704" y="1130753"/>
                  <a:pt x="207000" y="1190457"/>
                  <a:pt x="133352" y="1190457"/>
                </a:cubicBezTo>
                <a:cubicBezTo>
                  <a:pt x="59704" y="1190457"/>
                  <a:pt x="0" y="1130753"/>
                  <a:pt x="0" y="1057105"/>
                </a:cubicBezTo>
                <a:cubicBezTo>
                  <a:pt x="0" y="983457"/>
                  <a:pt x="59704" y="923753"/>
                  <a:pt x="133352" y="923753"/>
                </a:cubicBezTo>
                <a:close/>
                <a:moveTo>
                  <a:pt x="802818" y="316135"/>
                </a:moveTo>
                <a:cubicBezTo>
                  <a:pt x="854082" y="316135"/>
                  <a:pt x="895640" y="357693"/>
                  <a:pt x="895640" y="408957"/>
                </a:cubicBezTo>
                <a:cubicBezTo>
                  <a:pt x="895640" y="460221"/>
                  <a:pt x="854082" y="501779"/>
                  <a:pt x="802818" y="501779"/>
                </a:cubicBezTo>
                <a:cubicBezTo>
                  <a:pt x="751554" y="501779"/>
                  <a:pt x="709996" y="460221"/>
                  <a:pt x="709996" y="408957"/>
                </a:cubicBezTo>
                <a:cubicBezTo>
                  <a:pt x="709996" y="357693"/>
                  <a:pt x="751554" y="316135"/>
                  <a:pt x="802818" y="316135"/>
                </a:cubicBezTo>
                <a:close/>
                <a:moveTo>
                  <a:pt x="1116746" y="28"/>
                </a:moveTo>
                <a:cubicBezTo>
                  <a:pt x="1157773" y="-616"/>
                  <a:pt x="1198155" y="9604"/>
                  <a:pt x="1217205" y="39766"/>
                </a:cubicBezTo>
                <a:cubicBezTo>
                  <a:pt x="1255305" y="100091"/>
                  <a:pt x="1266815" y="294164"/>
                  <a:pt x="1241017" y="387429"/>
                </a:cubicBezTo>
                <a:cubicBezTo>
                  <a:pt x="1215219" y="480694"/>
                  <a:pt x="1264035" y="496570"/>
                  <a:pt x="1319597" y="513635"/>
                </a:cubicBezTo>
                <a:cubicBezTo>
                  <a:pt x="1375160" y="530701"/>
                  <a:pt x="1501367" y="466010"/>
                  <a:pt x="1574392" y="489822"/>
                </a:cubicBezTo>
                <a:cubicBezTo>
                  <a:pt x="1647417" y="513634"/>
                  <a:pt x="1701789" y="618409"/>
                  <a:pt x="1757748" y="656509"/>
                </a:cubicBezTo>
                <a:cubicBezTo>
                  <a:pt x="1813707" y="694609"/>
                  <a:pt x="1864904" y="723978"/>
                  <a:pt x="1910148" y="718422"/>
                </a:cubicBezTo>
                <a:cubicBezTo>
                  <a:pt x="1955392" y="712866"/>
                  <a:pt x="1986744" y="641428"/>
                  <a:pt x="2029210" y="623172"/>
                </a:cubicBezTo>
                <a:cubicBezTo>
                  <a:pt x="2071676" y="604916"/>
                  <a:pt x="2130017" y="590628"/>
                  <a:pt x="2164942" y="608884"/>
                </a:cubicBezTo>
                <a:cubicBezTo>
                  <a:pt x="2199867" y="627140"/>
                  <a:pt x="2238363" y="695006"/>
                  <a:pt x="2238760" y="732709"/>
                </a:cubicBezTo>
                <a:cubicBezTo>
                  <a:pt x="2239157" y="770412"/>
                  <a:pt x="2199867" y="806528"/>
                  <a:pt x="2167323" y="835103"/>
                </a:cubicBezTo>
                <a:cubicBezTo>
                  <a:pt x="2134779" y="863678"/>
                  <a:pt x="2058579" y="871218"/>
                  <a:pt x="2043498" y="904159"/>
                </a:cubicBezTo>
                <a:cubicBezTo>
                  <a:pt x="2028417" y="937100"/>
                  <a:pt x="2047069" y="996235"/>
                  <a:pt x="2076835" y="1032747"/>
                </a:cubicBezTo>
                <a:cubicBezTo>
                  <a:pt x="2106601" y="1069260"/>
                  <a:pt x="2193914" y="1082753"/>
                  <a:pt x="2222092" y="1123234"/>
                </a:cubicBezTo>
                <a:cubicBezTo>
                  <a:pt x="2250270" y="1163715"/>
                  <a:pt x="2231617" y="1227612"/>
                  <a:pt x="2245904" y="1275634"/>
                </a:cubicBezTo>
                <a:cubicBezTo>
                  <a:pt x="2260191" y="1323656"/>
                  <a:pt x="2273685" y="1381204"/>
                  <a:pt x="2307816" y="1411366"/>
                </a:cubicBezTo>
                <a:cubicBezTo>
                  <a:pt x="2341947" y="1441528"/>
                  <a:pt x="2401083" y="1451450"/>
                  <a:pt x="2450692" y="1456609"/>
                </a:cubicBezTo>
                <a:cubicBezTo>
                  <a:pt x="2500302" y="1461768"/>
                  <a:pt x="2567770" y="1431209"/>
                  <a:pt x="2605473" y="1442322"/>
                </a:cubicBezTo>
                <a:cubicBezTo>
                  <a:pt x="2643176" y="1453435"/>
                  <a:pt x="2666988" y="1489550"/>
                  <a:pt x="2676910" y="1523284"/>
                </a:cubicBezTo>
                <a:cubicBezTo>
                  <a:pt x="2686832" y="1557018"/>
                  <a:pt x="2683657" y="1612978"/>
                  <a:pt x="2665004" y="1644728"/>
                </a:cubicBezTo>
                <a:cubicBezTo>
                  <a:pt x="2646351" y="1676478"/>
                  <a:pt x="2609838" y="1705451"/>
                  <a:pt x="2564991" y="1713785"/>
                </a:cubicBezTo>
                <a:cubicBezTo>
                  <a:pt x="2520144" y="1722119"/>
                  <a:pt x="2433626" y="1688781"/>
                  <a:pt x="2395923" y="1694734"/>
                </a:cubicBezTo>
                <a:cubicBezTo>
                  <a:pt x="2358220" y="1700687"/>
                  <a:pt x="2348298" y="1726484"/>
                  <a:pt x="2338773" y="1749503"/>
                </a:cubicBezTo>
                <a:cubicBezTo>
                  <a:pt x="2329248" y="1772522"/>
                  <a:pt x="2345520" y="1805066"/>
                  <a:pt x="2338773" y="1832847"/>
                </a:cubicBezTo>
                <a:cubicBezTo>
                  <a:pt x="2332026" y="1860628"/>
                  <a:pt x="2322500" y="1882853"/>
                  <a:pt x="2298291" y="1916190"/>
                </a:cubicBezTo>
                <a:cubicBezTo>
                  <a:pt x="2274082" y="1949527"/>
                  <a:pt x="2193120" y="1969769"/>
                  <a:pt x="2193517" y="2032872"/>
                </a:cubicBezTo>
                <a:cubicBezTo>
                  <a:pt x="2193914" y="2095975"/>
                  <a:pt x="2293133" y="2219800"/>
                  <a:pt x="2300673" y="2294809"/>
                </a:cubicBezTo>
                <a:cubicBezTo>
                  <a:pt x="2308213" y="2369818"/>
                  <a:pt x="2276860" y="2444829"/>
                  <a:pt x="2238760" y="2482929"/>
                </a:cubicBezTo>
                <a:cubicBezTo>
                  <a:pt x="2200660" y="2521029"/>
                  <a:pt x="2145892" y="2526187"/>
                  <a:pt x="2072073" y="2523409"/>
                </a:cubicBezTo>
                <a:cubicBezTo>
                  <a:pt x="1998254" y="2520631"/>
                  <a:pt x="1869667" y="2467053"/>
                  <a:pt x="1795848" y="2466259"/>
                </a:cubicBezTo>
                <a:cubicBezTo>
                  <a:pt x="1722029" y="2465465"/>
                  <a:pt x="1673610" y="2494835"/>
                  <a:pt x="1629160" y="2518647"/>
                </a:cubicBezTo>
                <a:cubicBezTo>
                  <a:pt x="1584710" y="2542459"/>
                  <a:pt x="1571217" y="2595640"/>
                  <a:pt x="1529148" y="2609134"/>
                </a:cubicBezTo>
                <a:cubicBezTo>
                  <a:pt x="1487079" y="2622628"/>
                  <a:pt x="1421198" y="2591672"/>
                  <a:pt x="1376748" y="2599609"/>
                </a:cubicBezTo>
                <a:cubicBezTo>
                  <a:pt x="1332298" y="2607546"/>
                  <a:pt x="1289435" y="2615484"/>
                  <a:pt x="1262448" y="2656759"/>
                </a:cubicBezTo>
                <a:cubicBezTo>
                  <a:pt x="1235461" y="2698034"/>
                  <a:pt x="1243795" y="2801618"/>
                  <a:pt x="1214823" y="2847259"/>
                </a:cubicBezTo>
                <a:cubicBezTo>
                  <a:pt x="1185851" y="2892900"/>
                  <a:pt x="1131083" y="2932984"/>
                  <a:pt x="1088617" y="2930603"/>
                </a:cubicBezTo>
                <a:cubicBezTo>
                  <a:pt x="1046151" y="2928222"/>
                  <a:pt x="976301" y="2879802"/>
                  <a:pt x="960029" y="2832971"/>
                </a:cubicBezTo>
                <a:cubicBezTo>
                  <a:pt x="943757" y="2786140"/>
                  <a:pt x="987414" y="2697240"/>
                  <a:pt x="990986" y="2649615"/>
                </a:cubicBezTo>
                <a:cubicBezTo>
                  <a:pt x="994558" y="2601990"/>
                  <a:pt x="1001304" y="2573812"/>
                  <a:pt x="981460" y="2547222"/>
                </a:cubicBezTo>
                <a:cubicBezTo>
                  <a:pt x="961616" y="2520632"/>
                  <a:pt x="910420" y="2501978"/>
                  <a:pt x="871923" y="2490072"/>
                </a:cubicBezTo>
                <a:cubicBezTo>
                  <a:pt x="833426" y="2478166"/>
                  <a:pt x="790960" y="2496024"/>
                  <a:pt x="750479" y="2475784"/>
                </a:cubicBezTo>
                <a:cubicBezTo>
                  <a:pt x="709998" y="2455544"/>
                  <a:pt x="664357" y="2394823"/>
                  <a:pt x="629035" y="2368629"/>
                </a:cubicBezTo>
                <a:cubicBezTo>
                  <a:pt x="593713" y="2342435"/>
                  <a:pt x="579029" y="2314257"/>
                  <a:pt x="538548" y="2318622"/>
                </a:cubicBezTo>
                <a:cubicBezTo>
                  <a:pt x="498067" y="2322988"/>
                  <a:pt x="429407" y="2359897"/>
                  <a:pt x="386148" y="2394822"/>
                </a:cubicBezTo>
                <a:cubicBezTo>
                  <a:pt x="342889" y="2429747"/>
                  <a:pt x="317488" y="2506344"/>
                  <a:pt x="278991" y="2528172"/>
                </a:cubicBezTo>
                <a:cubicBezTo>
                  <a:pt x="240494" y="2550000"/>
                  <a:pt x="175407" y="2547221"/>
                  <a:pt x="155166" y="2525790"/>
                </a:cubicBezTo>
                <a:cubicBezTo>
                  <a:pt x="134925" y="2504359"/>
                  <a:pt x="138894" y="2436493"/>
                  <a:pt x="157547" y="2399584"/>
                </a:cubicBezTo>
                <a:cubicBezTo>
                  <a:pt x="176200" y="2362675"/>
                  <a:pt x="247241" y="2337671"/>
                  <a:pt x="267085" y="2304334"/>
                </a:cubicBezTo>
                <a:cubicBezTo>
                  <a:pt x="286929" y="2270997"/>
                  <a:pt x="275023" y="2236071"/>
                  <a:pt x="276610" y="2199559"/>
                </a:cubicBezTo>
                <a:cubicBezTo>
                  <a:pt x="278197" y="2163047"/>
                  <a:pt x="268673" y="2128121"/>
                  <a:pt x="276610" y="2085259"/>
                </a:cubicBezTo>
                <a:cubicBezTo>
                  <a:pt x="284547" y="2042397"/>
                  <a:pt x="331379" y="1988421"/>
                  <a:pt x="324235" y="1942384"/>
                </a:cubicBezTo>
                <a:cubicBezTo>
                  <a:pt x="317091" y="1896347"/>
                  <a:pt x="238510" y="1862215"/>
                  <a:pt x="233748" y="1809034"/>
                </a:cubicBezTo>
                <a:cubicBezTo>
                  <a:pt x="228985" y="1755853"/>
                  <a:pt x="286135" y="1673303"/>
                  <a:pt x="295660" y="1623297"/>
                </a:cubicBezTo>
                <a:cubicBezTo>
                  <a:pt x="305185" y="1573291"/>
                  <a:pt x="278727" y="1551330"/>
                  <a:pt x="290898" y="1508997"/>
                </a:cubicBezTo>
                <a:cubicBezTo>
                  <a:pt x="296984" y="1487831"/>
                  <a:pt x="312594" y="1452443"/>
                  <a:pt x="328601" y="1422578"/>
                </a:cubicBezTo>
                <a:lnTo>
                  <a:pt x="332609" y="1415971"/>
                </a:lnTo>
                <a:lnTo>
                  <a:pt x="328994" y="1487567"/>
                </a:lnTo>
                <a:cubicBezTo>
                  <a:pt x="328994" y="1947863"/>
                  <a:pt x="702137" y="2321006"/>
                  <a:pt x="1162433" y="2321006"/>
                </a:cubicBezTo>
                <a:cubicBezTo>
                  <a:pt x="1622729" y="2321006"/>
                  <a:pt x="1995872" y="1947863"/>
                  <a:pt x="1995872" y="1487567"/>
                </a:cubicBezTo>
                <a:cubicBezTo>
                  <a:pt x="1995872" y="1027271"/>
                  <a:pt x="1622729" y="654128"/>
                  <a:pt x="1162433" y="654128"/>
                </a:cubicBezTo>
                <a:cubicBezTo>
                  <a:pt x="932285" y="654128"/>
                  <a:pt x="723925" y="747414"/>
                  <a:pt x="573103" y="898237"/>
                </a:cubicBezTo>
                <a:lnTo>
                  <a:pt x="475376" y="1016682"/>
                </a:lnTo>
                <a:lnTo>
                  <a:pt x="471873" y="1013697"/>
                </a:lnTo>
                <a:cubicBezTo>
                  <a:pt x="471741" y="993324"/>
                  <a:pt x="564741" y="850581"/>
                  <a:pt x="595697" y="799384"/>
                </a:cubicBezTo>
                <a:cubicBezTo>
                  <a:pt x="626653" y="748187"/>
                  <a:pt x="634591" y="738265"/>
                  <a:pt x="657610" y="706515"/>
                </a:cubicBezTo>
                <a:cubicBezTo>
                  <a:pt x="680629" y="674765"/>
                  <a:pt x="688566" y="625156"/>
                  <a:pt x="733810" y="608884"/>
                </a:cubicBezTo>
                <a:cubicBezTo>
                  <a:pt x="779054" y="592612"/>
                  <a:pt x="879861" y="635078"/>
                  <a:pt x="929073" y="608884"/>
                </a:cubicBezTo>
                <a:cubicBezTo>
                  <a:pt x="978286" y="582690"/>
                  <a:pt x="1024323" y="519985"/>
                  <a:pt x="1029085" y="451722"/>
                </a:cubicBezTo>
                <a:cubicBezTo>
                  <a:pt x="1033847" y="383460"/>
                  <a:pt x="960425" y="270350"/>
                  <a:pt x="957647" y="199309"/>
                </a:cubicBezTo>
                <a:cubicBezTo>
                  <a:pt x="954869" y="128268"/>
                  <a:pt x="969157" y="52067"/>
                  <a:pt x="1012417" y="25477"/>
                </a:cubicBezTo>
                <a:cubicBezTo>
                  <a:pt x="1034047" y="12182"/>
                  <a:pt x="1075719" y="673"/>
                  <a:pt x="1116746" y="28"/>
                </a:cubicBezTo>
                <a:close/>
              </a:path>
            </a:pathLst>
          </a:custGeom>
          <a:solidFill>
            <a:srgbClr val="FCECDD"/>
          </a:solidFill>
          <a:ln>
            <a:noFill/>
          </a:ln>
          <a:scene3d>
            <a:camera prst="orthographicFront"/>
            <a:lightRig rig="soft" dir="t"/>
          </a:scene3d>
          <a:sp3d prstMaterial="plastic"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FCECDD"/>
                </a:solidFill>
              </a:rPr>
              <a:t>P4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5F69F-CC65-41C5-92FF-0712809A5E3F}"/>
              </a:ext>
            </a:extLst>
          </p:cNvPr>
          <p:cNvSpPr txBox="1"/>
          <p:nvPr/>
        </p:nvSpPr>
        <p:spPr>
          <a:xfrm>
            <a:off x="7208045" y="1601380"/>
            <a:ext cx="3338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위에 컬러 리스트를 만들어주고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Data </a:t>
            </a:r>
            <a:r>
              <a:rPr lang="ko-KR" altLang="en-US" dirty="0"/>
              <a:t>안에 </a:t>
            </a:r>
            <a:r>
              <a:rPr lang="en-US" altLang="ko-KR" dirty="0" err="1"/>
              <a:t>marker_color</a:t>
            </a:r>
            <a:r>
              <a:rPr lang="ko-KR" altLang="en-US" dirty="0"/>
              <a:t>를 지정해준다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043E2C-DA94-4B09-93BA-75FF0418C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3" y="1159449"/>
            <a:ext cx="4637894" cy="5195043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140C97-CB4E-46B3-A776-F59647ABE5BC}"/>
              </a:ext>
            </a:extLst>
          </p:cNvPr>
          <p:cNvSpPr/>
          <p:nvPr/>
        </p:nvSpPr>
        <p:spPr>
          <a:xfrm>
            <a:off x="1468315" y="1168286"/>
            <a:ext cx="4079631" cy="229691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3DC68AA-1637-4A45-A373-89C44CA30BB3}"/>
              </a:ext>
            </a:extLst>
          </p:cNvPr>
          <p:cNvSpPr/>
          <p:nvPr/>
        </p:nvSpPr>
        <p:spPr>
          <a:xfrm>
            <a:off x="2813538" y="1749687"/>
            <a:ext cx="1169377" cy="158244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25DEEB-20EB-4DE0-85A5-B7B3CEE2326C}"/>
              </a:ext>
            </a:extLst>
          </p:cNvPr>
          <p:cNvCxnSpPr>
            <a:stCxn id="10" idx="3"/>
          </p:cNvCxnSpPr>
          <p:nvPr/>
        </p:nvCxnSpPr>
        <p:spPr>
          <a:xfrm>
            <a:off x="5547946" y="1283132"/>
            <a:ext cx="1660099" cy="46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7E87D5-514D-4270-8EB4-67ADCD5727A0}"/>
              </a:ext>
            </a:extLst>
          </p:cNvPr>
          <p:cNvCxnSpPr/>
          <p:nvPr/>
        </p:nvCxnSpPr>
        <p:spPr>
          <a:xfrm>
            <a:off x="3982915" y="1837592"/>
            <a:ext cx="3225130" cy="74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10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533400" y="542925"/>
            <a:ext cx="11353800" cy="6076950"/>
          </a:xfrm>
          <a:prstGeom prst="roundRect">
            <a:avLst>
              <a:gd name="adj" fmla="val 3241"/>
            </a:avLst>
          </a:prstGeom>
          <a:solidFill>
            <a:srgbClr val="378C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23291" y="377711"/>
            <a:ext cx="4001184" cy="523220"/>
          </a:xfrm>
          <a:prstGeom prst="rect">
            <a:avLst/>
          </a:prstGeom>
          <a:solidFill>
            <a:srgbClr val="378CCC"/>
          </a:solidFill>
        </p:spPr>
        <p:txBody>
          <a:bodyPr wrap="square" anchor="ctr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바 차트</a:t>
            </a:r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레이아웃</a:t>
            </a:r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</p:txBody>
      </p:sp>
      <p:sp>
        <p:nvSpPr>
          <p:cNvPr id="21" name="타원 20"/>
          <p:cNvSpPr/>
          <p:nvPr/>
        </p:nvSpPr>
        <p:spPr>
          <a:xfrm>
            <a:off x="409233" y="392757"/>
            <a:ext cx="565150" cy="565150"/>
          </a:xfrm>
          <a:prstGeom prst="ellipse">
            <a:avLst/>
          </a:prstGeom>
          <a:solidFill>
            <a:srgbClr val="378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304416" y="191215"/>
            <a:ext cx="886209" cy="968234"/>
          </a:xfrm>
          <a:custGeom>
            <a:avLst/>
            <a:gdLst>
              <a:gd name="connsiteX0" fmla="*/ 193872 w 2682424"/>
              <a:gd name="connsiteY0" fmla="*/ 2647617 h 2930703"/>
              <a:gd name="connsiteX1" fmla="*/ 246069 w 2682424"/>
              <a:gd name="connsiteY1" fmla="*/ 2699814 h 2930703"/>
              <a:gd name="connsiteX2" fmla="*/ 193872 w 2682424"/>
              <a:gd name="connsiteY2" fmla="*/ 2752011 h 2930703"/>
              <a:gd name="connsiteX3" fmla="*/ 141675 w 2682424"/>
              <a:gd name="connsiteY3" fmla="*/ 2699814 h 2930703"/>
              <a:gd name="connsiteX4" fmla="*/ 193872 w 2682424"/>
              <a:gd name="connsiteY4" fmla="*/ 2647617 h 2930703"/>
              <a:gd name="connsiteX5" fmla="*/ 2227044 w 2682424"/>
              <a:gd name="connsiteY5" fmla="*/ 2607136 h 2930703"/>
              <a:gd name="connsiteX6" fmla="*/ 2279241 w 2682424"/>
              <a:gd name="connsiteY6" fmla="*/ 2659333 h 2930703"/>
              <a:gd name="connsiteX7" fmla="*/ 2227044 w 2682424"/>
              <a:gd name="connsiteY7" fmla="*/ 2711530 h 2930703"/>
              <a:gd name="connsiteX8" fmla="*/ 2174847 w 2682424"/>
              <a:gd name="connsiteY8" fmla="*/ 2659333 h 2930703"/>
              <a:gd name="connsiteX9" fmla="*/ 2227044 w 2682424"/>
              <a:gd name="connsiteY9" fmla="*/ 2607136 h 2930703"/>
              <a:gd name="connsiteX10" fmla="*/ 1800799 w 2682424"/>
              <a:gd name="connsiteY10" fmla="*/ 2597611 h 2930703"/>
              <a:gd name="connsiteX11" fmla="*/ 1948246 w 2682424"/>
              <a:gd name="connsiteY11" fmla="*/ 2689099 h 2930703"/>
              <a:gd name="connsiteX12" fmla="*/ 1800799 w 2682424"/>
              <a:gd name="connsiteY12" fmla="*/ 2780587 h 2930703"/>
              <a:gd name="connsiteX13" fmla="*/ 1653352 w 2682424"/>
              <a:gd name="connsiteY13" fmla="*/ 2689099 h 2930703"/>
              <a:gd name="connsiteX14" fmla="*/ 1800799 w 2682424"/>
              <a:gd name="connsiteY14" fmla="*/ 2597611 h 2930703"/>
              <a:gd name="connsiteX15" fmla="*/ 2034699 w 2682424"/>
              <a:gd name="connsiteY15" fmla="*/ 2154014 h 2930703"/>
              <a:gd name="connsiteX16" fmla="*/ 1963708 w 2682424"/>
              <a:gd name="connsiteY16" fmla="*/ 2187359 h 2930703"/>
              <a:gd name="connsiteX17" fmla="*/ 1938711 w 2682424"/>
              <a:gd name="connsiteY17" fmla="*/ 2317235 h 2930703"/>
              <a:gd name="connsiteX18" fmla="*/ 2070340 w 2682424"/>
              <a:gd name="connsiteY18" fmla="*/ 2304340 h 2930703"/>
              <a:gd name="connsiteX19" fmla="*/ 2095337 w 2682424"/>
              <a:gd name="connsiteY19" fmla="*/ 2174464 h 2930703"/>
              <a:gd name="connsiteX20" fmla="*/ 2034699 w 2682424"/>
              <a:gd name="connsiteY20" fmla="*/ 2154014 h 2930703"/>
              <a:gd name="connsiteX21" fmla="*/ 2038734 w 2682424"/>
              <a:gd name="connsiteY21" fmla="*/ 1994773 h 2930703"/>
              <a:gd name="connsiteX22" fmla="*/ 1995871 w 2682424"/>
              <a:gd name="connsiteY22" fmla="*/ 2037636 h 2930703"/>
              <a:gd name="connsiteX23" fmla="*/ 2038734 w 2682424"/>
              <a:gd name="connsiteY23" fmla="*/ 2080499 h 2930703"/>
              <a:gd name="connsiteX24" fmla="*/ 2081597 w 2682424"/>
              <a:gd name="connsiteY24" fmla="*/ 2037636 h 2930703"/>
              <a:gd name="connsiteX25" fmla="*/ 2038734 w 2682424"/>
              <a:gd name="connsiteY25" fmla="*/ 1994773 h 2930703"/>
              <a:gd name="connsiteX26" fmla="*/ 2433572 w 2682424"/>
              <a:gd name="connsiteY26" fmla="*/ 1105818 h 2930703"/>
              <a:gd name="connsiteX27" fmla="*/ 2514674 w 2682424"/>
              <a:gd name="connsiteY27" fmla="*/ 1178295 h 2930703"/>
              <a:gd name="connsiteX28" fmla="*/ 2467746 w 2682424"/>
              <a:gd name="connsiteY28" fmla="*/ 1304308 h 2930703"/>
              <a:gd name="connsiteX29" fmla="*/ 2352364 w 2682424"/>
              <a:gd name="connsiteY29" fmla="*/ 1235252 h 2930703"/>
              <a:gd name="connsiteX30" fmla="*/ 2399293 w 2682424"/>
              <a:gd name="connsiteY30" fmla="*/ 1109238 h 2930703"/>
              <a:gd name="connsiteX31" fmla="*/ 2433572 w 2682424"/>
              <a:gd name="connsiteY31" fmla="*/ 1105818 h 2930703"/>
              <a:gd name="connsiteX32" fmla="*/ 133352 w 2682424"/>
              <a:gd name="connsiteY32" fmla="*/ 923753 h 2930703"/>
              <a:gd name="connsiteX33" fmla="*/ 266704 w 2682424"/>
              <a:gd name="connsiteY33" fmla="*/ 1057105 h 2930703"/>
              <a:gd name="connsiteX34" fmla="*/ 133352 w 2682424"/>
              <a:gd name="connsiteY34" fmla="*/ 1190457 h 2930703"/>
              <a:gd name="connsiteX35" fmla="*/ 0 w 2682424"/>
              <a:gd name="connsiteY35" fmla="*/ 1057105 h 2930703"/>
              <a:gd name="connsiteX36" fmla="*/ 133352 w 2682424"/>
              <a:gd name="connsiteY36" fmla="*/ 923753 h 2930703"/>
              <a:gd name="connsiteX37" fmla="*/ 802818 w 2682424"/>
              <a:gd name="connsiteY37" fmla="*/ 316135 h 2930703"/>
              <a:gd name="connsiteX38" fmla="*/ 895640 w 2682424"/>
              <a:gd name="connsiteY38" fmla="*/ 408957 h 2930703"/>
              <a:gd name="connsiteX39" fmla="*/ 802818 w 2682424"/>
              <a:gd name="connsiteY39" fmla="*/ 501779 h 2930703"/>
              <a:gd name="connsiteX40" fmla="*/ 709996 w 2682424"/>
              <a:gd name="connsiteY40" fmla="*/ 408957 h 2930703"/>
              <a:gd name="connsiteX41" fmla="*/ 802818 w 2682424"/>
              <a:gd name="connsiteY41" fmla="*/ 316135 h 2930703"/>
              <a:gd name="connsiteX42" fmla="*/ 1116746 w 2682424"/>
              <a:gd name="connsiteY42" fmla="*/ 28 h 2930703"/>
              <a:gd name="connsiteX43" fmla="*/ 1217205 w 2682424"/>
              <a:gd name="connsiteY43" fmla="*/ 39766 h 2930703"/>
              <a:gd name="connsiteX44" fmla="*/ 1241017 w 2682424"/>
              <a:gd name="connsiteY44" fmla="*/ 387429 h 2930703"/>
              <a:gd name="connsiteX45" fmla="*/ 1319597 w 2682424"/>
              <a:gd name="connsiteY45" fmla="*/ 513635 h 2930703"/>
              <a:gd name="connsiteX46" fmla="*/ 1574392 w 2682424"/>
              <a:gd name="connsiteY46" fmla="*/ 489822 h 2930703"/>
              <a:gd name="connsiteX47" fmla="*/ 1757748 w 2682424"/>
              <a:gd name="connsiteY47" fmla="*/ 656509 h 2930703"/>
              <a:gd name="connsiteX48" fmla="*/ 1910148 w 2682424"/>
              <a:gd name="connsiteY48" fmla="*/ 718422 h 2930703"/>
              <a:gd name="connsiteX49" fmla="*/ 2029210 w 2682424"/>
              <a:gd name="connsiteY49" fmla="*/ 623172 h 2930703"/>
              <a:gd name="connsiteX50" fmla="*/ 2164942 w 2682424"/>
              <a:gd name="connsiteY50" fmla="*/ 608884 h 2930703"/>
              <a:gd name="connsiteX51" fmla="*/ 2238760 w 2682424"/>
              <a:gd name="connsiteY51" fmla="*/ 732709 h 2930703"/>
              <a:gd name="connsiteX52" fmla="*/ 2167323 w 2682424"/>
              <a:gd name="connsiteY52" fmla="*/ 835103 h 2930703"/>
              <a:gd name="connsiteX53" fmla="*/ 2043498 w 2682424"/>
              <a:gd name="connsiteY53" fmla="*/ 904159 h 2930703"/>
              <a:gd name="connsiteX54" fmla="*/ 2076835 w 2682424"/>
              <a:gd name="connsiteY54" fmla="*/ 1032747 h 2930703"/>
              <a:gd name="connsiteX55" fmla="*/ 2222092 w 2682424"/>
              <a:gd name="connsiteY55" fmla="*/ 1123234 h 2930703"/>
              <a:gd name="connsiteX56" fmla="*/ 2245904 w 2682424"/>
              <a:gd name="connsiteY56" fmla="*/ 1275634 h 2930703"/>
              <a:gd name="connsiteX57" fmla="*/ 2307816 w 2682424"/>
              <a:gd name="connsiteY57" fmla="*/ 1411366 h 2930703"/>
              <a:gd name="connsiteX58" fmla="*/ 2450692 w 2682424"/>
              <a:gd name="connsiteY58" fmla="*/ 1456609 h 2930703"/>
              <a:gd name="connsiteX59" fmla="*/ 2605473 w 2682424"/>
              <a:gd name="connsiteY59" fmla="*/ 1442322 h 2930703"/>
              <a:gd name="connsiteX60" fmla="*/ 2676910 w 2682424"/>
              <a:gd name="connsiteY60" fmla="*/ 1523284 h 2930703"/>
              <a:gd name="connsiteX61" fmla="*/ 2665004 w 2682424"/>
              <a:gd name="connsiteY61" fmla="*/ 1644728 h 2930703"/>
              <a:gd name="connsiteX62" fmla="*/ 2564991 w 2682424"/>
              <a:gd name="connsiteY62" fmla="*/ 1713785 h 2930703"/>
              <a:gd name="connsiteX63" fmla="*/ 2395923 w 2682424"/>
              <a:gd name="connsiteY63" fmla="*/ 1694734 h 2930703"/>
              <a:gd name="connsiteX64" fmla="*/ 2338773 w 2682424"/>
              <a:gd name="connsiteY64" fmla="*/ 1749503 h 2930703"/>
              <a:gd name="connsiteX65" fmla="*/ 2338773 w 2682424"/>
              <a:gd name="connsiteY65" fmla="*/ 1832847 h 2930703"/>
              <a:gd name="connsiteX66" fmla="*/ 2298291 w 2682424"/>
              <a:gd name="connsiteY66" fmla="*/ 1916190 h 2930703"/>
              <a:gd name="connsiteX67" fmla="*/ 2193517 w 2682424"/>
              <a:gd name="connsiteY67" fmla="*/ 2032872 h 2930703"/>
              <a:gd name="connsiteX68" fmla="*/ 2300673 w 2682424"/>
              <a:gd name="connsiteY68" fmla="*/ 2294809 h 2930703"/>
              <a:gd name="connsiteX69" fmla="*/ 2238760 w 2682424"/>
              <a:gd name="connsiteY69" fmla="*/ 2482929 h 2930703"/>
              <a:gd name="connsiteX70" fmla="*/ 2072073 w 2682424"/>
              <a:gd name="connsiteY70" fmla="*/ 2523409 h 2930703"/>
              <a:gd name="connsiteX71" fmla="*/ 1795848 w 2682424"/>
              <a:gd name="connsiteY71" fmla="*/ 2466259 h 2930703"/>
              <a:gd name="connsiteX72" fmla="*/ 1629160 w 2682424"/>
              <a:gd name="connsiteY72" fmla="*/ 2518647 h 2930703"/>
              <a:gd name="connsiteX73" fmla="*/ 1529148 w 2682424"/>
              <a:gd name="connsiteY73" fmla="*/ 2609134 h 2930703"/>
              <a:gd name="connsiteX74" fmla="*/ 1376748 w 2682424"/>
              <a:gd name="connsiteY74" fmla="*/ 2599609 h 2930703"/>
              <a:gd name="connsiteX75" fmla="*/ 1262448 w 2682424"/>
              <a:gd name="connsiteY75" fmla="*/ 2656759 h 2930703"/>
              <a:gd name="connsiteX76" fmla="*/ 1214823 w 2682424"/>
              <a:gd name="connsiteY76" fmla="*/ 2847259 h 2930703"/>
              <a:gd name="connsiteX77" fmla="*/ 1088617 w 2682424"/>
              <a:gd name="connsiteY77" fmla="*/ 2930603 h 2930703"/>
              <a:gd name="connsiteX78" fmla="*/ 960029 w 2682424"/>
              <a:gd name="connsiteY78" fmla="*/ 2832971 h 2930703"/>
              <a:gd name="connsiteX79" fmla="*/ 990986 w 2682424"/>
              <a:gd name="connsiteY79" fmla="*/ 2649615 h 2930703"/>
              <a:gd name="connsiteX80" fmla="*/ 981460 w 2682424"/>
              <a:gd name="connsiteY80" fmla="*/ 2547222 h 2930703"/>
              <a:gd name="connsiteX81" fmla="*/ 871923 w 2682424"/>
              <a:gd name="connsiteY81" fmla="*/ 2490072 h 2930703"/>
              <a:gd name="connsiteX82" fmla="*/ 750479 w 2682424"/>
              <a:gd name="connsiteY82" fmla="*/ 2475784 h 2930703"/>
              <a:gd name="connsiteX83" fmla="*/ 629035 w 2682424"/>
              <a:gd name="connsiteY83" fmla="*/ 2368629 h 2930703"/>
              <a:gd name="connsiteX84" fmla="*/ 538548 w 2682424"/>
              <a:gd name="connsiteY84" fmla="*/ 2318622 h 2930703"/>
              <a:gd name="connsiteX85" fmla="*/ 386148 w 2682424"/>
              <a:gd name="connsiteY85" fmla="*/ 2394822 h 2930703"/>
              <a:gd name="connsiteX86" fmla="*/ 278991 w 2682424"/>
              <a:gd name="connsiteY86" fmla="*/ 2528172 h 2930703"/>
              <a:gd name="connsiteX87" fmla="*/ 155166 w 2682424"/>
              <a:gd name="connsiteY87" fmla="*/ 2525790 h 2930703"/>
              <a:gd name="connsiteX88" fmla="*/ 157547 w 2682424"/>
              <a:gd name="connsiteY88" fmla="*/ 2399584 h 2930703"/>
              <a:gd name="connsiteX89" fmla="*/ 267085 w 2682424"/>
              <a:gd name="connsiteY89" fmla="*/ 2304334 h 2930703"/>
              <a:gd name="connsiteX90" fmla="*/ 276610 w 2682424"/>
              <a:gd name="connsiteY90" fmla="*/ 2199559 h 2930703"/>
              <a:gd name="connsiteX91" fmla="*/ 276610 w 2682424"/>
              <a:gd name="connsiteY91" fmla="*/ 2085259 h 2930703"/>
              <a:gd name="connsiteX92" fmla="*/ 324235 w 2682424"/>
              <a:gd name="connsiteY92" fmla="*/ 1942384 h 2930703"/>
              <a:gd name="connsiteX93" fmla="*/ 233748 w 2682424"/>
              <a:gd name="connsiteY93" fmla="*/ 1809034 h 2930703"/>
              <a:gd name="connsiteX94" fmla="*/ 295660 w 2682424"/>
              <a:gd name="connsiteY94" fmla="*/ 1623297 h 2930703"/>
              <a:gd name="connsiteX95" fmla="*/ 290898 w 2682424"/>
              <a:gd name="connsiteY95" fmla="*/ 1508997 h 2930703"/>
              <a:gd name="connsiteX96" fmla="*/ 328601 w 2682424"/>
              <a:gd name="connsiteY96" fmla="*/ 1422578 h 2930703"/>
              <a:gd name="connsiteX97" fmla="*/ 332609 w 2682424"/>
              <a:gd name="connsiteY97" fmla="*/ 1415971 h 2930703"/>
              <a:gd name="connsiteX98" fmla="*/ 328994 w 2682424"/>
              <a:gd name="connsiteY98" fmla="*/ 1487567 h 2930703"/>
              <a:gd name="connsiteX99" fmla="*/ 1162433 w 2682424"/>
              <a:gd name="connsiteY99" fmla="*/ 2321006 h 2930703"/>
              <a:gd name="connsiteX100" fmla="*/ 1995872 w 2682424"/>
              <a:gd name="connsiteY100" fmla="*/ 1487567 h 2930703"/>
              <a:gd name="connsiteX101" fmla="*/ 1162433 w 2682424"/>
              <a:gd name="connsiteY101" fmla="*/ 654128 h 2930703"/>
              <a:gd name="connsiteX102" fmla="*/ 573103 w 2682424"/>
              <a:gd name="connsiteY102" fmla="*/ 898237 h 2930703"/>
              <a:gd name="connsiteX103" fmla="*/ 475376 w 2682424"/>
              <a:gd name="connsiteY103" fmla="*/ 1016682 h 2930703"/>
              <a:gd name="connsiteX104" fmla="*/ 471873 w 2682424"/>
              <a:gd name="connsiteY104" fmla="*/ 1013697 h 2930703"/>
              <a:gd name="connsiteX105" fmla="*/ 595697 w 2682424"/>
              <a:gd name="connsiteY105" fmla="*/ 799384 h 2930703"/>
              <a:gd name="connsiteX106" fmla="*/ 657610 w 2682424"/>
              <a:gd name="connsiteY106" fmla="*/ 706515 h 2930703"/>
              <a:gd name="connsiteX107" fmla="*/ 733810 w 2682424"/>
              <a:gd name="connsiteY107" fmla="*/ 608884 h 2930703"/>
              <a:gd name="connsiteX108" fmla="*/ 929073 w 2682424"/>
              <a:gd name="connsiteY108" fmla="*/ 608884 h 2930703"/>
              <a:gd name="connsiteX109" fmla="*/ 1029085 w 2682424"/>
              <a:gd name="connsiteY109" fmla="*/ 451722 h 2930703"/>
              <a:gd name="connsiteX110" fmla="*/ 957647 w 2682424"/>
              <a:gd name="connsiteY110" fmla="*/ 199309 h 2930703"/>
              <a:gd name="connsiteX111" fmla="*/ 1012417 w 2682424"/>
              <a:gd name="connsiteY111" fmla="*/ 25477 h 2930703"/>
              <a:gd name="connsiteX112" fmla="*/ 1116746 w 2682424"/>
              <a:gd name="connsiteY112" fmla="*/ 28 h 293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2682424" h="2930703">
                <a:moveTo>
                  <a:pt x="193872" y="2647617"/>
                </a:moveTo>
                <a:cubicBezTo>
                  <a:pt x="222700" y="2647617"/>
                  <a:pt x="246069" y="2670986"/>
                  <a:pt x="246069" y="2699814"/>
                </a:cubicBezTo>
                <a:cubicBezTo>
                  <a:pt x="246069" y="2728642"/>
                  <a:pt x="222700" y="2752011"/>
                  <a:pt x="193872" y="2752011"/>
                </a:cubicBezTo>
                <a:cubicBezTo>
                  <a:pt x="165044" y="2752011"/>
                  <a:pt x="141675" y="2728642"/>
                  <a:pt x="141675" y="2699814"/>
                </a:cubicBezTo>
                <a:cubicBezTo>
                  <a:pt x="141675" y="2670986"/>
                  <a:pt x="165044" y="2647617"/>
                  <a:pt x="193872" y="2647617"/>
                </a:cubicBezTo>
                <a:close/>
                <a:moveTo>
                  <a:pt x="2227044" y="2607136"/>
                </a:moveTo>
                <a:cubicBezTo>
                  <a:pt x="2255872" y="2607136"/>
                  <a:pt x="2279241" y="2630505"/>
                  <a:pt x="2279241" y="2659333"/>
                </a:cubicBezTo>
                <a:cubicBezTo>
                  <a:pt x="2279241" y="2688161"/>
                  <a:pt x="2255872" y="2711530"/>
                  <a:pt x="2227044" y="2711530"/>
                </a:cubicBezTo>
                <a:cubicBezTo>
                  <a:pt x="2198216" y="2711530"/>
                  <a:pt x="2174847" y="2688161"/>
                  <a:pt x="2174847" y="2659333"/>
                </a:cubicBezTo>
                <a:cubicBezTo>
                  <a:pt x="2174847" y="2630505"/>
                  <a:pt x="2198216" y="2607136"/>
                  <a:pt x="2227044" y="2607136"/>
                </a:cubicBezTo>
                <a:close/>
                <a:moveTo>
                  <a:pt x="1800799" y="2597611"/>
                </a:moveTo>
                <a:cubicBezTo>
                  <a:pt x="1882232" y="2597611"/>
                  <a:pt x="1948246" y="2638572"/>
                  <a:pt x="1948246" y="2689099"/>
                </a:cubicBezTo>
                <a:cubicBezTo>
                  <a:pt x="1948246" y="2739626"/>
                  <a:pt x="1882232" y="2780587"/>
                  <a:pt x="1800799" y="2780587"/>
                </a:cubicBezTo>
                <a:cubicBezTo>
                  <a:pt x="1719366" y="2780587"/>
                  <a:pt x="1653352" y="2739626"/>
                  <a:pt x="1653352" y="2689099"/>
                </a:cubicBezTo>
                <a:cubicBezTo>
                  <a:pt x="1653352" y="2638572"/>
                  <a:pt x="1719366" y="2597611"/>
                  <a:pt x="1800799" y="2597611"/>
                </a:cubicBezTo>
                <a:close/>
                <a:moveTo>
                  <a:pt x="2034699" y="2154014"/>
                </a:moveTo>
                <a:cubicBezTo>
                  <a:pt x="2010879" y="2156347"/>
                  <a:pt x="1985333" y="2167647"/>
                  <a:pt x="1963708" y="2187359"/>
                </a:cubicBezTo>
                <a:cubicBezTo>
                  <a:pt x="1920457" y="2226784"/>
                  <a:pt x="1909265" y="2284932"/>
                  <a:pt x="1938711" y="2317235"/>
                </a:cubicBezTo>
                <a:cubicBezTo>
                  <a:pt x="1968157" y="2349538"/>
                  <a:pt x="2027090" y="2343765"/>
                  <a:pt x="2070340" y="2304340"/>
                </a:cubicBezTo>
                <a:cubicBezTo>
                  <a:pt x="2113591" y="2264915"/>
                  <a:pt x="2124783" y="2206768"/>
                  <a:pt x="2095337" y="2174464"/>
                </a:cubicBezTo>
                <a:cubicBezTo>
                  <a:pt x="2080614" y="2158313"/>
                  <a:pt x="2058520" y="2151680"/>
                  <a:pt x="2034699" y="2154014"/>
                </a:cubicBezTo>
                <a:close/>
                <a:moveTo>
                  <a:pt x="2038734" y="1994773"/>
                </a:moveTo>
                <a:cubicBezTo>
                  <a:pt x="2015061" y="1994773"/>
                  <a:pt x="1995871" y="2013963"/>
                  <a:pt x="1995871" y="2037636"/>
                </a:cubicBezTo>
                <a:cubicBezTo>
                  <a:pt x="1995871" y="2061309"/>
                  <a:pt x="2015061" y="2080499"/>
                  <a:pt x="2038734" y="2080499"/>
                </a:cubicBezTo>
                <a:cubicBezTo>
                  <a:pt x="2062407" y="2080499"/>
                  <a:pt x="2081597" y="2061309"/>
                  <a:pt x="2081597" y="2037636"/>
                </a:cubicBezTo>
                <a:cubicBezTo>
                  <a:pt x="2081597" y="2013963"/>
                  <a:pt x="2062407" y="1994773"/>
                  <a:pt x="2038734" y="1994773"/>
                </a:cubicBezTo>
                <a:close/>
                <a:moveTo>
                  <a:pt x="2433572" y="1105818"/>
                </a:moveTo>
                <a:cubicBezTo>
                  <a:pt x="2467895" y="1110403"/>
                  <a:pt x="2500497" y="1137895"/>
                  <a:pt x="2514674" y="1178295"/>
                </a:cubicBezTo>
                <a:cubicBezTo>
                  <a:pt x="2533577" y="1232161"/>
                  <a:pt x="2512566" y="1288580"/>
                  <a:pt x="2467746" y="1304308"/>
                </a:cubicBezTo>
                <a:cubicBezTo>
                  <a:pt x="2422925" y="1320036"/>
                  <a:pt x="2371266" y="1289118"/>
                  <a:pt x="2352364" y="1235252"/>
                </a:cubicBezTo>
                <a:cubicBezTo>
                  <a:pt x="2333461" y="1181385"/>
                  <a:pt x="2354472" y="1124966"/>
                  <a:pt x="2399293" y="1109238"/>
                </a:cubicBezTo>
                <a:cubicBezTo>
                  <a:pt x="2410498" y="1105306"/>
                  <a:pt x="2422130" y="1104289"/>
                  <a:pt x="2433572" y="1105818"/>
                </a:cubicBezTo>
                <a:close/>
                <a:moveTo>
                  <a:pt x="133352" y="923753"/>
                </a:moveTo>
                <a:cubicBezTo>
                  <a:pt x="207000" y="923753"/>
                  <a:pt x="266704" y="983457"/>
                  <a:pt x="266704" y="1057105"/>
                </a:cubicBezTo>
                <a:cubicBezTo>
                  <a:pt x="266704" y="1130753"/>
                  <a:pt x="207000" y="1190457"/>
                  <a:pt x="133352" y="1190457"/>
                </a:cubicBezTo>
                <a:cubicBezTo>
                  <a:pt x="59704" y="1190457"/>
                  <a:pt x="0" y="1130753"/>
                  <a:pt x="0" y="1057105"/>
                </a:cubicBezTo>
                <a:cubicBezTo>
                  <a:pt x="0" y="983457"/>
                  <a:pt x="59704" y="923753"/>
                  <a:pt x="133352" y="923753"/>
                </a:cubicBezTo>
                <a:close/>
                <a:moveTo>
                  <a:pt x="802818" y="316135"/>
                </a:moveTo>
                <a:cubicBezTo>
                  <a:pt x="854082" y="316135"/>
                  <a:pt x="895640" y="357693"/>
                  <a:pt x="895640" y="408957"/>
                </a:cubicBezTo>
                <a:cubicBezTo>
                  <a:pt x="895640" y="460221"/>
                  <a:pt x="854082" y="501779"/>
                  <a:pt x="802818" y="501779"/>
                </a:cubicBezTo>
                <a:cubicBezTo>
                  <a:pt x="751554" y="501779"/>
                  <a:pt x="709996" y="460221"/>
                  <a:pt x="709996" y="408957"/>
                </a:cubicBezTo>
                <a:cubicBezTo>
                  <a:pt x="709996" y="357693"/>
                  <a:pt x="751554" y="316135"/>
                  <a:pt x="802818" y="316135"/>
                </a:cubicBezTo>
                <a:close/>
                <a:moveTo>
                  <a:pt x="1116746" y="28"/>
                </a:moveTo>
                <a:cubicBezTo>
                  <a:pt x="1157773" y="-616"/>
                  <a:pt x="1198155" y="9604"/>
                  <a:pt x="1217205" y="39766"/>
                </a:cubicBezTo>
                <a:cubicBezTo>
                  <a:pt x="1255305" y="100091"/>
                  <a:pt x="1266815" y="294164"/>
                  <a:pt x="1241017" y="387429"/>
                </a:cubicBezTo>
                <a:cubicBezTo>
                  <a:pt x="1215219" y="480694"/>
                  <a:pt x="1264035" y="496570"/>
                  <a:pt x="1319597" y="513635"/>
                </a:cubicBezTo>
                <a:cubicBezTo>
                  <a:pt x="1375160" y="530701"/>
                  <a:pt x="1501367" y="466010"/>
                  <a:pt x="1574392" y="489822"/>
                </a:cubicBezTo>
                <a:cubicBezTo>
                  <a:pt x="1647417" y="513634"/>
                  <a:pt x="1701789" y="618409"/>
                  <a:pt x="1757748" y="656509"/>
                </a:cubicBezTo>
                <a:cubicBezTo>
                  <a:pt x="1813707" y="694609"/>
                  <a:pt x="1864904" y="723978"/>
                  <a:pt x="1910148" y="718422"/>
                </a:cubicBezTo>
                <a:cubicBezTo>
                  <a:pt x="1955392" y="712866"/>
                  <a:pt x="1986744" y="641428"/>
                  <a:pt x="2029210" y="623172"/>
                </a:cubicBezTo>
                <a:cubicBezTo>
                  <a:pt x="2071676" y="604916"/>
                  <a:pt x="2130017" y="590628"/>
                  <a:pt x="2164942" y="608884"/>
                </a:cubicBezTo>
                <a:cubicBezTo>
                  <a:pt x="2199867" y="627140"/>
                  <a:pt x="2238363" y="695006"/>
                  <a:pt x="2238760" y="732709"/>
                </a:cubicBezTo>
                <a:cubicBezTo>
                  <a:pt x="2239157" y="770412"/>
                  <a:pt x="2199867" y="806528"/>
                  <a:pt x="2167323" y="835103"/>
                </a:cubicBezTo>
                <a:cubicBezTo>
                  <a:pt x="2134779" y="863678"/>
                  <a:pt x="2058579" y="871218"/>
                  <a:pt x="2043498" y="904159"/>
                </a:cubicBezTo>
                <a:cubicBezTo>
                  <a:pt x="2028417" y="937100"/>
                  <a:pt x="2047069" y="996235"/>
                  <a:pt x="2076835" y="1032747"/>
                </a:cubicBezTo>
                <a:cubicBezTo>
                  <a:pt x="2106601" y="1069260"/>
                  <a:pt x="2193914" y="1082753"/>
                  <a:pt x="2222092" y="1123234"/>
                </a:cubicBezTo>
                <a:cubicBezTo>
                  <a:pt x="2250270" y="1163715"/>
                  <a:pt x="2231617" y="1227612"/>
                  <a:pt x="2245904" y="1275634"/>
                </a:cubicBezTo>
                <a:cubicBezTo>
                  <a:pt x="2260191" y="1323656"/>
                  <a:pt x="2273685" y="1381204"/>
                  <a:pt x="2307816" y="1411366"/>
                </a:cubicBezTo>
                <a:cubicBezTo>
                  <a:pt x="2341947" y="1441528"/>
                  <a:pt x="2401083" y="1451450"/>
                  <a:pt x="2450692" y="1456609"/>
                </a:cubicBezTo>
                <a:cubicBezTo>
                  <a:pt x="2500302" y="1461768"/>
                  <a:pt x="2567770" y="1431209"/>
                  <a:pt x="2605473" y="1442322"/>
                </a:cubicBezTo>
                <a:cubicBezTo>
                  <a:pt x="2643176" y="1453435"/>
                  <a:pt x="2666988" y="1489550"/>
                  <a:pt x="2676910" y="1523284"/>
                </a:cubicBezTo>
                <a:cubicBezTo>
                  <a:pt x="2686832" y="1557018"/>
                  <a:pt x="2683657" y="1612978"/>
                  <a:pt x="2665004" y="1644728"/>
                </a:cubicBezTo>
                <a:cubicBezTo>
                  <a:pt x="2646351" y="1676478"/>
                  <a:pt x="2609838" y="1705451"/>
                  <a:pt x="2564991" y="1713785"/>
                </a:cubicBezTo>
                <a:cubicBezTo>
                  <a:pt x="2520144" y="1722119"/>
                  <a:pt x="2433626" y="1688781"/>
                  <a:pt x="2395923" y="1694734"/>
                </a:cubicBezTo>
                <a:cubicBezTo>
                  <a:pt x="2358220" y="1700687"/>
                  <a:pt x="2348298" y="1726484"/>
                  <a:pt x="2338773" y="1749503"/>
                </a:cubicBezTo>
                <a:cubicBezTo>
                  <a:pt x="2329248" y="1772522"/>
                  <a:pt x="2345520" y="1805066"/>
                  <a:pt x="2338773" y="1832847"/>
                </a:cubicBezTo>
                <a:cubicBezTo>
                  <a:pt x="2332026" y="1860628"/>
                  <a:pt x="2322500" y="1882853"/>
                  <a:pt x="2298291" y="1916190"/>
                </a:cubicBezTo>
                <a:cubicBezTo>
                  <a:pt x="2274082" y="1949527"/>
                  <a:pt x="2193120" y="1969769"/>
                  <a:pt x="2193517" y="2032872"/>
                </a:cubicBezTo>
                <a:cubicBezTo>
                  <a:pt x="2193914" y="2095975"/>
                  <a:pt x="2293133" y="2219800"/>
                  <a:pt x="2300673" y="2294809"/>
                </a:cubicBezTo>
                <a:cubicBezTo>
                  <a:pt x="2308213" y="2369818"/>
                  <a:pt x="2276860" y="2444829"/>
                  <a:pt x="2238760" y="2482929"/>
                </a:cubicBezTo>
                <a:cubicBezTo>
                  <a:pt x="2200660" y="2521029"/>
                  <a:pt x="2145892" y="2526187"/>
                  <a:pt x="2072073" y="2523409"/>
                </a:cubicBezTo>
                <a:cubicBezTo>
                  <a:pt x="1998254" y="2520631"/>
                  <a:pt x="1869667" y="2467053"/>
                  <a:pt x="1795848" y="2466259"/>
                </a:cubicBezTo>
                <a:cubicBezTo>
                  <a:pt x="1722029" y="2465465"/>
                  <a:pt x="1673610" y="2494835"/>
                  <a:pt x="1629160" y="2518647"/>
                </a:cubicBezTo>
                <a:cubicBezTo>
                  <a:pt x="1584710" y="2542459"/>
                  <a:pt x="1571217" y="2595640"/>
                  <a:pt x="1529148" y="2609134"/>
                </a:cubicBezTo>
                <a:cubicBezTo>
                  <a:pt x="1487079" y="2622628"/>
                  <a:pt x="1421198" y="2591672"/>
                  <a:pt x="1376748" y="2599609"/>
                </a:cubicBezTo>
                <a:cubicBezTo>
                  <a:pt x="1332298" y="2607546"/>
                  <a:pt x="1289435" y="2615484"/>
                  <a:pt x="1262448" y="2656759"/>
                </a:cubicBezTo>
                <a:cubicBezTo>
                  <a:pt x="1235461" y="2698034"/>
                  <a:pt x="1243795" y="2801618"/>
                  <a:pt x="1214823" y="2847259"/>
                </a:cubicBezTo>
                <a:cubicBezTo>
                  <a:pt x="1185851" y="2892900"/>
                  <a:pt x="1131083" y="2932984"/>
                  <a:pt x="1088617" y="2930603"/>
                </a:cubicBezTo>
                <a:cubicBezTo>
                  <a:pt x="1046151" y="2928222"/>
                  <a:pt x="976301" y="2879802"/>
                  <a:pt x="960029" y="2832971"/>
                </a:cubicBezTo>
                <a:cubicBezTo>
                  <a:pt x="943757" y="2786140"/>
                  <a:pt x="987414" y="2697240"/>
                  <a:pt x="990986" y="2649615"/>
                </a:cubicBezTo>
                <a:cubicBezTo>
                  <a:pt x="994558" y="2601990"/>
                  <a:pt x="1001304" y="2573812"/>
                  <a:pt x="981460" y="2547222"/>
                </a:cubicBezTo>
                <a:cubicBezTo>
                  <a:pt x="961616" y="2520632"/>
                  <a:pt x="910420" y="2501978"/>
                  <a:pt x="871923" y="2490072"/>
                </a:cubicBezTo>
                <a:cubicBezTo>
                  <a:pt x="833426" y="2478166"/>
                  <a:pt x="790960" y="2496024"/>
                  <a:pt x="750479" y="2475784"/>
                </a:cubicBezTo>
                <a:cubicBezTo>
                  <a:pt x="709998" y="2455544"/>
                  <a:pt x="664357" y="2394823"/>
                  <a:pt x="629035" y="2368629"/>
                </a:cubicBezTo>
                <a:cubicBezTo>
                  <a:pt x="593713" y="2342435"/>
                  <a:pt x="579029" y="2314257"/>
                  <a:pt x="538548" y="2318622"/>
                </a:cubicBezTo>
                <a:cubicBezTo>
                  <a:pt x="498067" y="2322988"/>
                  <a:pt x="429407" y="2359897"/>
                  <a:pt x="386148" y="2394822"/>
                </a:cubicBezTo>
                <a:cubicBezTo>
                  <a:pt x="342889" y="2429747"/>
                  <a:pt x="317488" y="2506344"/>
                  <a:pt x="278991" y="2528172"/>
                </a:cubicBezTo>
                <a:cubicBezTo>
                  <a:pt x="240494" y="2550000"/>
                  <a:pt x="175407" y="2547221"/>
                  <a:pt x="155166" y="2525790"/>
                </a:cubicBezTo>
                <a:cubicBezTo>
                  <a:pt x="134925" y="2504359"/>
                  <a:pt x="138894" y="2436493"/>
                  <a:pt x="157547" y="2399584"/>
                </a:cubicBezTo>
                <a:cubicBezTo>
                  <a:pt x="176200" y="2362675"/>
                  <a:pt x="247241" y="2337671"/>
                  <a:pt x="267085" y="2304334"/>
                </a:cubicBezTo>
                <a:cubicBezTo>
                  <a:pt x="286929" y="2270997"/>
                  <a:pt x="275023" y="2236071"/>
                  <a:pt x="276610" y="2199559"/>
                </a:cubicBezTo>
                <a:cubicBezTo>
                  <a:pt x="278197" y="2163047"/>
                  <a:pt x="268673" y="2128121"/>
                  <a:pt x="276610" y="2085259"/>
                </a:cubicBezTo>
                <a:cubicBezTo>
                  <a:pt x="284547" y="2042397"/>
                  <a:pt x="331379" y="1988421"/>
                  <a:pt x="324235" y="1942384"/>
                </a:cubicBezTo>
                <a:cubicBezTo>
                  <a:pt x="317091" y="1896347"/>
                  <a:pt x="238510" y="1862215"/>
                  <a:pt x="233748" y="1809034"/>
                </a:cubicBezTo>
                <a:cubicBezTo>
                  <a:pt x="228985" y="1755853"/>
                  <a:pt x="286135" y="1673303"/>
                  <a:pt x="295660" y="1623297"/>
                </a:cubicBezTo>
                <a:cubicBezTo>
                  <a:pt x="305185" y="1573291"/>
                  <a:pt x="278727" y="1551330"/>
                  <a:pt x="290898" y="1508997"/>
                </a:cubicBezTo>
                <a:cubicBezTo>
                  <a:pt x="296984" y="1487831"/>
                  <a:pt x="312594" y="1452443"/>
                  <a:pt x="328601" y="1422578"/>
                </a:cubicBezTo>
                <a:lnTo>
                  <a:pt x="332609" y="1415971"/>
                </a:lnTo>
                <a:lnTo>
                  <a:pt x="328994" y="1487567"/>
                </a:lnTo>
                <a:cubicBezTo>
                  <a:pt x="328994" y="1947863"/>
                  <a:pt x="702137" y="2321006"/>
                  <a:pt x="1162433" y="2321006"/>
                </a:cubicBezTo>
                <a:cubicBezTo>
                  <a:pt x="1622729" y="2321006"/>
                  <a:pt x="1995872" y="1947863"/>
                  <a:pt x="1995872" y="1487567"/>
                </a:cubicBezTo>
                <a:cubicBezTo>
                  <a:pt x="1995872" y="1027271"/>
                  <a:pt x="1622729" y="654128"/>
                  <a:pt x="1162433" y="654128"/>
                </a:cubicBezTo>
                <a:cubicBezTo>
                  <a:pt x="932285" y="654128"/>
                  <a:pt x="723925" y="747414"/>
                  <a:pt x="573103" y="898237"/>
                </a:cubicBezTo>
                <a:lnTo>
                  <a:pt x="475376" y="1016682"/>
                </a:lnTo>
                <a:lnTo>
                  <a:pt x="471873" y="1013697"/>
                </a:lnTo>
                <a:cubicBezTo>
                  <a:pt x="471741" y="993324"/>
                  <a:pt x="564741" y="850581"/>
                  <a:pt x="595697" y="799384"/>
                </a:cubicBezTo>
                <a:cubicBezTo>
                  <a:pt x="626653" y="748187"/>
                  <a:pt x="634591" y="738265"/>
                  <a:pt x="657610" y="706515"/>
                </a:cubicBezTo>
                <a:cubicBezTo>
                  <a:pt x="680629" y="674765"/>
                  <a:pt x="688566" y="625156"/>
                  <a:pt x="733810" y="608884"/>
                </a:cubicBezTo>
                <a:cubicBezTo>
                  <a:pt x="779054" y="592612"/>
                  <a:pt x="879861" y="635078"/>
                  <a:pt x="929073" y="608884"/>
                </a:cubicBezTo>
                <a:cubicBezTo>
                  <a:pt x="978286" y="582690"/>
                  <a:pt x="1024323" y="519985"/>
                  <a:pt x="1029085" y="451722"/>
                </a:cubicBezTo>
                <a:cubicBezTo>
                  <a:pt x="1033847" y="383460"/>
                  <a:pt x="960425" y="270350"/>
                  <a:pt x="957647" y="199309"/>
                </a:cubicBezTo>
                <a:cubicBezTo>
                  <a:pt x="954869" y="128268"/>
                  <a:pt x="969157" y="52067"/>
                  <a:pt x="1012417" y="25477"/>
                </a:cubicBezTo>
                <a:cubicBezTo>
                  <a:pt x="1034047" y="12182"/>
                  <a:pt x="1075719" y="673"/>
                  <a:pt x="1116746" y="28"/>
                </a:cubicBezTo>
                <a:close/>
              </a:path>
            </a:pathLst>
          </a:custGeom>
          <a:solidFill>
            <a:srgbClr val="FCECDD"/>
          </a:solidFill>
          <a:ln>
            <a:noFill/>
          </a:ln>
          <a:scene3d>
            <a:camera prst="orthographicFront"/>
            <a:lightRig rig="soft" dir="t"/>
          </a:scene3d>
          <a:sp3d prstMaterial="plastic"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FCECDD"/>
                </a:solidFill>
              </a:rPr>
              <a:t>P5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5F69F-CC65-41C5-92FF-0712809A5E3F}"/>
              </a:ext>
            </a:extLst>
          </p:cNvPr>
          <p:cNvSpPr txBox="1"/>
          <p:nvPr/>
        </p:nvSpPr>
        <p:spPr>
          <a:xfrm>
            <a:off x="7208045" y="1601380"/>
            <a:ext cx="33388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타이틀 지정 </a:t>
            </a:r>
            <a:r>
              <a:rPr lang="en-US" altLang="ko-KR" dirty="0" err="1"/>
              <a:t>fig.update_layout</a:t>
            </a:r>
            <a:r>
              <a:rPr lang="en-US" altLang="ko-KR" dirty="0"/>
              <a:t>(</a:t>
            </a:r>
            <a:r>
              <a:rPr lang="en-US" altLang="ko-KR" dirty="0" err="1"/>
              <a:t>title_text</a:t>
            </a:r>
            <a:r>
              <a:rPr lang="en-US" altLang="ko-KR" dirty="0"/>
              <a:t>=‘</a:t>
            </a:r>
            <a:r>
              <a:rPr lang="ko-KR" altLang="en-US" dirty="0"/>
              <a:t>타이틀</a:t>
            </a:r>
            <a:r>
              <a:rPr lang="en-US" altLang="ko-KR" dirty="0"/>
              <a:t>‘)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그래프 크기 지정</a:t>
            </a:r>
            <a:br>
              <a:rPr lang="en-US" altLang="ko-KR" dirty="0"/>
            </a:br>
            <a:r>
              <a:rPr lang="en-US" altLang="ko-KR" dirty="0" err="1"/>
              <a:t>fig.update_layout</a:t>
            </a:r>
            <a:r>
              <a:rPr lang="en-US" altLang="ko-KR" dirty="0"/>
              <a:t>(width=</a:t>
            </a:r>
            <a:r>
              <a:rPr lang="ko-KR" altLang="en-US" dirty="0"/>
              <a:t>너비 </a:t>
            </a:r>
            <a:r>
              <a:rPr lang="en-US" altLang="ko-KR" dirty="0"/>
              <a:t>,height=</a:t>
            </a:r>
            <a:r>
              <a:rPr lang="ko-KR" altLang="en-US" dirty="0"/>
              <a:t>높이</a:t>
            </a:r>
            <a:r>
              <a:rPr lang="en-US" altLang="ko-KR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layout | Python | </a:t>
            </a:r>
            <a:r>
              <a:rPr lang="en-US" altLang="ko-KR" dirty="0" err="1">
                <a:hlinkClick r:id="rId2"/>
              </a:rPr>
              <a:t>Plotly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에서 더 다양한 레이아웃 추가 기능들이 있다</a:t>
            </a:r>
            <a:r>
              <a:rPr lang="en-US" altLang="ko-KR" dirty="0"/>
              <a:t>. </a:t>
            </a:r>
            <a:r>
              <a:rPr lang="ko-KR" altLang="en-US" dirty="0"/>
              <a:t>참조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F597FD-CAF1-4638-B24F-160C8B9F0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65" y="1252641"/>
            <a:ext cx="4704755" cy="4508723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7EDA822-11FA-43FD-9757-999CB98AB84B}"/>
              </a:ext>
            </a:extLst>
          </p:cNvPr>
          <p:cNvSpPr/>
          <p:nvPr/>
        </p:nvSpPr>
        <p:spPr>
          <a:xfrm>
            <a:off x="1323291" y="2340044"/>
            <a:ext cx="2940978" cy="376779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3274909-D66E-4422-A5ED-B365216354DE}"/>
              </a:ext>
            </a:extLst>
          </p:cNvPr>
          <p:cNvCxnSpPr/>
          <p:nvPr/>
        </p:nvCxnSpPr>
        <p:spPr>
          <a:xfrm flipV="1">
            <a:off x="4123592" y="1784838"/>
            <a:ext cx="3084453" cy="65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D319ABC-AC1C-48D6-85A3-B705A6312B9E}"/>
              </a:ext>
            </a:extLst>
          </p:cNvPr>
          <p:cNvCxnSpPr/>
          <p:nvPr/>
        </p:nvCxnSpPr>
        <p:spPr>
          <a:xfrm>
            <a:off x="3631223" y="2584938"/>
            <a:ext cx="3648808" cy="55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52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533400" y="542925"/>
            <a:ext cx="11353800" cy="6076950"/>
          </a:xfrm>
          <a:prstGeom prst="roundRect">
            <a:avLst>
              <a:gd name="adj" fmla="val 3241"/>
            </a:avLst>
          </a:prstGeom>
          <a:solidFill>
            <a:srgbClr val="378C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23291" y="377711"/>
            <a:ext cx="4001184" cy="523220"/>
          </a:xfrm>
          <a:prstGeom prst="rect">
            <a:avLst/>
          </a:prstGeom>
          <a:solidFill>
            <a:srgbClr val="378CCC"/>
          </a:solidFill>
        </p:spPr>
        <p:txBody>
          <a:bodyPr wrap="square" anchor="ctr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바 차트</a:t>
            </a:r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복수 출력</a:t>
            </a:r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</p:txBody>
      </p:sp>
      <p:sp>
        <p:nvSpPr>
          <p:cNvPr id="21" name="타원 20"/>
          <p:cNvSpPr/>
          <p:nvPr/>
        </p:nvSpPr>
        <p:spPr>
          <a:xfrm>
            <a:off x="409233" y="392757"/>
            <a:ext cx="565150" cy="565150"/>
          </a:xfrm>
          <a:prstGeom prst="ellipse">
            <a:avLst/>
          </a:prstGeom>
          <a:solidFill>
            <a:srgbClr val="378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304416" y="191215"/>
            <a:ext cx="886209" cy="968234"/>
          </a:xfrm>
          <a:custGeom>
            <a:avLst/>
            <a:gdLst>
              <a:gd name="connsiteX0" fmla="*/ 193872 w 2682424"/>
              <a:gd name="connsiteY0" fmla="*/ 2647617 h 2930703"/>
              <a:gd name="connsiteX1" fmla="*/ 246069 w 2682424"/>
              <a:gd name="connsiteY1" fmla="*/ 2699814 h 2930703"/>
              <a:gd name="connsiteX2" fmla="*/ 193872 w 2682424"/>
              <a:gd name="connsiteY2" fmla="*/ 2752011 h 2930703"/>
              <a:gd name="connsiteX3" fmla="*/ 141675 w 2682424"/>
              <a:gd name="connsiteY3" fmla="*/ 2699814 h 2930703"/>
              <a:gd name="connsiteX4" fmla="*/ 193872 w 2682424"/>
              <a:gd name="connsiteY4" fmla="*/ 2647617 h 2930703"/>
              <a:gd name="connsiteX5" fmla="*/ 2227044 w 2682424"/>
              <a:gd name="connsiteY5" fmla="*/ 2607136 h 2930703"/>
              <a:gd name="connsiteX6" fmla="*/ 2279241 w 2682424"/>
              <a:gd name="connsiteY6" fmla="*/ 2659333 h 2930703"/>
              <a:gd name="connsiteX7" fmla="*/ 2227044 w 2682424"/>
              <a:gd name="connsiteY7" fmla="*/ 2711530 h 2930703"/>
              <a:gd name="connsiteX8" fmla="*/ 2174847 w 2682424"/>
              <a:gd name="connsiteY8" fmla="*/ 2659333 h 2930703"/>
              <a:gd name="connsiteX9" fmla="*/ 2227044 w 2682424"/>
              <a:gd name="connsiteY9" fmla="*/ 2607136 h 2930703"/>
              <a:gd name="connsiteX10" fmla="*/ 1800799 w 2682424"/>
              <a:gd name="connsiteY10" fmla="*/ 2597611 h 2930703"/>
              <a:gd name="connsiteX11" fmla="*/ 1948246 w 2682424"/>
              <a:gd name="connsiteY11" fmla="*/ 2689099 h 2930703"/>
              <a:gd name="connsiteX12" fmla="*/ 1800799 w 2682424"/>
              <a:gd name="connsiteY12" fmla="*/ 2780587 h 2930703"/>
              <a:gd name="connsiteX13" fmla="*/ 1653352 w 2682424"/>
              <a:gd name="connsiteY13" fmla="*/ 2689099 h 2930703"/>
              <a:gd name="connsiteX14" fmla="*/ 1800799 w 2682424"/>
              <a:gd name="connsiteY14" fmla="*/ 2597611 h 2930703"/>
              <a:gd name="connsiteX15" fmla="*/ 2034699 w 2682424"/>
              <a:gd name="connsiteY15" fmla="*/ 2154014 h 2930703"/>
              <a:gd name="connsiteX16" fmla="*/ 1963708 w 2682424"/>
              <a:gd name="connsiteY16" fmla="*/ 2187359 h 2930703"/>
              <a:gd name="connsiteX17" fmla="*/ 1938711 w 2682424"/>
              <a:gd name="connsiteY17" fmla="*/ 2317235 h 2930703"/>
              <a:gd name="connsiteX18" fmla="*/ 2070340 w 2682424"/>
              <a:gd name="connsiteY18" fmla="*/ 2304340 h 2930703"/>
              <a:gd name="connsiteX19" fmla="*/ 2095337 w 2682424"/>
              <a:gd name="connsiteY19" fmla="*/ 2174464 h 2930703"/>
              <a:gd name="connsiteX20" fmla="*/ 2034699 w 2682424"/>
              <a:gd name="connsiteY20" fmla="*/ 2154014 h 2930703"/>
              <a:gd name="connsiteX21" fmla="*/ 2038734 w 2682424"/>
              <a:gd name="connsiteY21" fmla="*/ 1994773 h 2930703"/>
              <a:gd name="connsiteX22" fmla="*/ 1995871 w 2682424"/>
              <a:gd name="connsiteY22" fmla="*/ 2037636 h 2930703"/>
              <a:gd name="connsiteX23" fmla="*/ 2038734 w 2682424"/>
              <a:gd name="connsiteY23" fmla="*/ 2080499 h 2930703"/>
              <a:gd name="connsiteX24" fmla="*/ 2081597 w 2682424"/>
              <a:gd name="connsiteY24" fmla="*/ 2037636 h 2930703"/>
              <a:gd name="connsiteX25" fmla="*/ 2038734 w 2682424"/>
              <a:gd name="connsiteY25" fmla="*/ 1994773 h 2930703"/>
              <a:gd name="connsiteX26" fmla="*/ 2433572 w 2682424"/>
              <a:gd name="connsiteY26" fmla="*/ 1105818 h 2930703"/>
              <a:gd name="connsiteX27" fmla="*/ 2514674 w 2682424"/>
              <a:gd name="connsiteY27" fmla="*/ 1178295 h 2930703"/>
              <a:gd name="connsiteX28" fmla="*/ 2467746 w 2682424"/>
              <a:gd name="connsiteY28" fmla="*/ 1304308 h 2930703"/>
              <a:gd name="connsiteX29" fmla="*/ 2352364 w 2682424"/>
              <a:gd name="connsiteY29" fmla="*/ 1235252 h 2930703"/>
              <a:gd name="connsiteX30" fmla="*/ 2399293 w 2682424"/>
              <a:gd name="connsiteY30" fmla="*/ 1109238 h 2930703"/>
              <a:gd name="connsiteX31" fmla="*/ 2433572 w 2682424"/>
              <a:gd name="connsiteY31" fmla="*/ 1105818 h 2930703"/>
              <a:gd name="connsiteX32" fmla="*/ 133352 w 2682424"/>
              <a:gd name="connsiteY32" fmla="*/ 923753 h 2930703"/>
              <a:gd name="connsiteX33" fmla="*/ 266704 w 2682424"/>
              <a:gd name="connsiteY33" fmla="*/ 1057105 h 2930703"/>
              <a:gd name="connsiteX34" fmla="*/ 133352 w 2682424"/>
              <a:gd name="connsiteY34" fmla="*/ 1190457 h 2930703"/>
              <a:gd name="connsiteX35" fmla="*/ 0 w 2682424"/>
              <a:gd name="connsiteY35" fmla="*/ 1057105 h 2930703"/>
              <a:gd name="connsiteX36" fmla="*/ 133352 w 2682424"/>
              <a:gd name="connsiteY36" fmla="*/ 923753 h 2930703"/>
              <a:gd name="connsiteX37" fmla="*/ 802818 w 2682424"/>
              <a:gd name="connsiteY37" fmla="*/ 316135 h 2930703"/>
              <a:gd name="connsiteX38" fmla="*/ 895640 w 2682424"/>
              <a:gd name="connsiteY38" fmla="*/ 408957 h 2930703"/>
              <a:gd name="connsiteX39" fmla="*/ 802818 w 2682424"/>
              <a:gd name="connsiteY39" fmla="*/ 501779 h 2930703"/>
              <a:gd name="connsiteX40" fmla="*/ 709996 w 2682424"/>
              <a:gd name="connsiteY40" fmla="*/ 408957 h 2930703"/>
              <a:gd name="connsiteX41" fmla="*/ 802818 w 2682424"/>
              <a:gd name="connsiteY41" fmla="*/ 316135 h 2930703"/>
              <a:gd name="connsiteX42" fmla="*/ 1116746 w 2682424"/>
              <a:gd name="connsiteY42" fmla="*/ 28 h 2930703"/>
              <a:gd name="connsiteX43" fmla="*/ 1217205 w 2682424"/>
              <a:gd name="connsiteY43" fmla="*/ 39766 h 2930703"/>
              <a:gd name="connsiteX44" fmla="*/ 1241017 w 2682424"/>
              <a:gd name="connsiteY44" fmla="*/ 387429 h 2930703"/>
              <a:gd name="connsiteX45" fmla="*/ 1319597 w 2682424"/>
              <a:gd name="connsiteY45" fmla="*/ 513635 h 2930703"/>
              <a:gd name="connsiteX46" fmla="*/ 1574392 w 2682424"/>
              <a:gd name="connsiteY46" fmla="*/ 489822 h 2930703"/>
              <a:gd name="connsiteX47" fmla="*/ 1757748 w 2682424"/>
              <a:gd name="connsiteY47" fmla="*/ 656509 h 2930703"/>
              <a:gd name="connsiteX48" fmla="*/ 1910148 w 2682424"/>
              <a:gd name="connsiteY48" fmla="*/ 718422 h 2930703"/>
              <a:gd name="connsiteX49" fmla="*/ 2029210 w 2682424"/>
              <a:gd name="connsiteY49" fmla="*/ 623172 h 2930703"/>
              <a:gd name="connsiteX50" fmla="*/ 2164942 w 2682424"/>
              <a:gd name="connsiteY50" fmla="*/ 608884 h 2930703"/>
              <a:gd name="connsiteX51" fmla="*/ 2238760 w 2682424"/>
              <a:gd name="connsiteY51" fmla="*/ 732709 h 2930703"/>
              <a:gd name="connsiteX52" fmla="*/ 2167323 w 2682424"/>
              <a:gd name="connsiteY52" fmla="*/ 835103 h 2930703"/>
              <a:gd name="connsiteX53" fmla="*/ 2043498 w 2682424"/>
              <a:gd name="connsiteY53" fmla="*/ 904159 h 2930703"/>
              <a:gd name="connsiteX54" fmla="*/ 2076835 w 2682424"/>
              <a:gd name="connsiteY54" fmla="*/ 1032747 h 2930703"/>
              <a:gd name="connsiteX55" fmla="*/ 2222092 w 2682424"/>
              <a:gd name="connsiteY55" fmla="*/ 1123234 h 2930703"/>
              <a:gd name="connsiteX56" fmla="*/ 2245904 w 2682424"/>
              <a:gd name="connsiteY56" fmla="*/ 1275634 h 2930703"/>
              <a:gd name="connsiteX57" fmla="*/ 2307816 w 2682424"/>
              <a:gd name="connsiteY57" fmla="*/ 1411366 h 2930703"/>
              <a:gd name="connsiteX58" fmla="*/ 2450692 w 2682424"/>
              <a:gd name="connsiteY58" fmla="*/ 1456609 h 2930703"/>
              <a:gd name="connsiteX59" fmla="*/ 2605473 w 2682424"/>
              <a:gd name="connsiteY59" fmla="*/ 1442322 h 2930703"/>
              <a:gd name="connsiteX60" fmla="*/ 2676910 w 2682424"/>
              <a:gd name="connsiteY60" fmla="*/ 1523284 h 2930703"/>
              <a:gd name="connsiteX61" fmla="*/ 2665004 w 2682424"/>
              <a:gd name="connsiteY61" fmla="*/ 1644728 h 2930703"/>
              <a:gd name="connsiteX62" fmla="*/ 2564991 w 2682424"/>
              <a:gd name="connsiteY62" fmla="*/ 1713785 h 2930703"/>
              <a:gd name="connsiteX63" fmla="*/ 2395923 w 2682424"/>
              <a:gd name="connsiteY63" fmla="*/ 1694734 h 2930703"/>
              <a:gd name="connsiteX64" fmla="*/ 2338773 w 2682424"/>
              <a:gd name="connsiteY64" fmla="*/ 1749503 h 2930703"/>
              <a:gd name="connsiteX65" fmla="*/ 2338773 w 2682424"/>
              <a:gd name="connsiteY65" fmla="*/ 1832847 h 2930703"/>
              <a:gd name="connsiteX66" fmla="*/ 2298291 w 2682424"/>
              <a:gd name="connsiteY66" fmla="*/ 1916190 h 2930703"/>
              <a:gd name="connsiteX67" fmla="*/ 2193517 w 2682424"/>
              <a:gd name="connsiteY67" fmla="*/ 2032872 h 2930703"/>
              <a:gd name="connsiteX68" fmla="*/ 2300673 w 2682424"/>
              <a:gd name="connsiteY68" fmla="*/ 2294809 h 2930703"/>
              <a:gd name="connsiteX69" fmla="*/ 2238760 w 2682424"/>
              <a:gd name="connsiteY69" fmla="*/ 2482929 h 2930703"/>
              <a:gd name="connsiteX70" fmla="*/ 2072073 w 2682424"/>
              <a:gd name="connsiteY70" fmla="*/ 2523409 h 2930703"/>
              <a:gd name="connsiteX71" fmla="*/ 1795848 w 2682424"/>
              <a:gd name="connsiteY71" fmla="*/ 2466259 h 2930703"/>
              <a:gd name="connsiteX72" fmla="*/ 1629160 w 2682424"/>
              <a:gd name="connsiteY72" fmla="*/ 2518647 h 2930703"/>
              <a:gd name="connsiteX73" fmla="*/ 1529148 w 2682424"/>
              <a:gd name="connsiteY73" fmla="*/ 2609134 h 2930703"/>
              <a:gd name="connsiteX74" fmla="*/ 1376748 w 2682424"/>
              <a:gd name="connsiteY74" fmla="*/ 2599609 h 2930703"/>
              <a:gd name="connsiteX75" fmla="*/ 1262448 w 2682424"/>
              <a:gd name="connsiteY75" fmla="*/ 2656759 h 2930703"/>
              <a:gd name="connsiteX76" fmla="*/ 1214823 w 2682424"/>
              <a:gd name="connsiteY76" fmla="*/ 2847259 h 2930703"/>
              <a:gd name="connsiteX77" fmla="*/ 1088617 w 2682424"/>
              <a:gd name="connsiteY77" fmla="*/ 2930603 h 2930703"/>
              <a:gd name="connsiteX78" fmla="*/ 960029 w 2682424"/>
              <a:gd name="connsiteY78" fmla="*/ 2832971 h 2930703"/>
              <a:gd name="connsiteX79" fmla="*/ 990986 w 2682424"/>
              <a:gd name="connsiteY79" fmla="*/ 2649615 h 2930703"/>
              <a:gd name="connsiteX80" fmla="*/ 981460 w 2682424"/>
              <a:gd name="connsiteY80" fmla="*/ 2547222 h 2930703"/>
              <a:gd name="connsiteX81" fmla="*/ 871923 w 2682424"/>
              <a:gd name="connsiteY81" fmla="*/ 2490072 h 2930703"/>
              <a:gd name="connsiteX82" fmla="*/ 750479 w 2682424"/>
              <a:gd name="connsiteY82" fmla="*/ 2475784 h 2930703"/>
              <a:gd name="connsiteX83" fmla="*/ 629035 w 2682424"/>
              <a:gd name="connsiteY83" fmla="*/ 2368629 h 2930703"/>
              <a:gd name="connsiteX84" fmla="*/ 538548 w 2682424"/>
              <a:gd name="connsiteY84" fmla="*/ 2318622 h 2930703"/>
              <a:gd name="connsiteX85" fmla="*/ 386148 w 2682424"/>
              <a:gd name="connsiteY85" fmla="*/ 2394822 h 2930703"/>
              <a:gd name="connsiteX86" fmla="*/ 278991 w 2682424"/>
              <a:gd name="connsiteY86" fmla="*/ 2528172 h 2930703"/>
              <a:gd name="connsiteX87" fmla="*/ 155166 w 2682424"/>
              <a:gd name="connsiteY87" fmla="*/ 2525790 h 2930703"/>
              <a:gd name="connsiteX88" fmla="*/ 157547 w 2682424"/>
              <a:gd name="connsiteY88" fmla="*/ 2399584 h 2930703"/>
              <a:gd name="connsiteX89" fmla="*/ 267085 w 2682424"/>
              <a:gd name="connsiteY89" fmla="*/ 2304334 h 2930703"/>
              <a:gd name="connsiteX90" fmla="*/ 276610 w 2682424"/>
              <a:gd name="connsiteY90" fmla="*/ 2199559 h 2930703"/>
              <a:gd name="connsiteX91" fmla="*/ 276610 w 2682424"/>
              <a:gd name="connsiteY91" fmla="*/ 2085259 h 2930703"/>
              <a:gd name="connsiteX92" fmla="*/ 324235 w 2682424"/>
              <a:gd name="connsiteY92" fmla="*/ 1942384 h 2930703"/>
              <a:gd name="connsiteX93" fmla="*/ 233748 w 2682424"/>
              <a:gd name="connsiteY93" fmla="*/ 1809034 h 2930703"/>
              <a:gd name="connsiteX94" fmla="*/ 295660 w 2682424"/>
              <a:gd name="connsiteY94" fmla="*/ 1623297 h 2930703"/>
              <a:gd name="connsiteX95" fmla="*/ 290898 w 2682424"/>
              <a:gd name="connsiteY95" fmla="*/ 1508997 h 2930703"/>
              <a:gd name="connsiteX96" fmla="*/ 328601 w 2682424"/>
              <a:gd name="connsiteY96" fmla="*/ 1422578 h 2930703"/>
              <a:gd name="connsiteX97" fmla="*/ 332609 w 2682424"/>
              <a:gd name="connsiteY97" fmla="*/ 1415971 h 2930703"/>
              <a:gd name="connsiteX98" fmla="*/ 328994 w 2682424"/>
              <a:gd name="connsiteY98" fmla="*/ 1487567 h 2930703"/>
              <a:gd name="connsiteX99" fmla="*/ 1162433 w 2682424"/>
              <a:gd name="connsiteY99" fmla="*/ 2321006 h 2930703"/>
              <a:gd name="connsiteX100" fmla="*/ 1995872 w 2682424"/>
              <a:gd name="connsiteY100" fmla="*/ 1487567 h 2930703"/>
              <a:gd name="connsiteX101" fmla="*/ 1162433 w 2682424"/>
              <a:gd name="connsiteY101" fmla="*/ 654128 h 2930703"/>
              <a:gd name="connsiteX102" fmla="*/ 573103 w 2682424"/>
              <a:gd name="connsiteY102" fmla="*/ 898237 h 2930703"/>
              <a:gd name="connsiteX103" fmla="*/ 475376 w 2682424"/>
              <a:gd name="connsiteY103" fmla="*/ 1016682 h 2930703"/>
              <a:gd name="connsiteX104" fmla="*/ 471873 w 2682424"/>
              <a:gd name="connsiteY104" fmla="*/ 1013697 h 2930703"/>
              <a:gd name="connsiteX105" fmla="*/ 595697 w 2682424"/>
              <a:gd name="connsiteY105" fmla="*/ 799384 h 2930703"/>
              <a:gd name="connsiteX106" fmla="*/ 657610 w 2682424"/>
              <a:gd name="connsiteY106" fmla="*/ 706515 h 2930703"/>
              <a:gd name="connsiteX107" fmla="*/ 733810 w 2682424"/>
              <a:gd name="connsiteY107" fmla="*/ 608884 h 2930703"/>
              <a:gd name="connsiteX108" fmla="*/ 929073 w 2682424"/>
              <a:gd name="connsiteY108" fmla="*/ 608884 h 2930703"/>
              <a:gd name="connsiteX109" fmla="*/ 1029085 w 2682424"/>
              <a:gd name="connsiteY109" fmla="*/ 451722 h 2930703"/>
              <a:gd name="connsiteX110" fmla="*/ 957647 w 2682424"/>
              <a:gd name="connsiteY110" fmla="*/ 199309 h 2930703"/>
              <a:gd name="connsiteX111" fmla="*/ 1012417 w 2682424"/>
              <a:gd name="connsiteY111" fmla="*/ 25477 h 2930703"/>
              <a:gd name="connsiteX112" fmla="*/ 1116746 w 2682424"/>
              <a:gd name="connsiteY112" fmla="*/ 28 h 293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2682424" h="2930703">
                <a:moveTo>
                  <a:pt x="193872" y="2647617"/>
                </a:moveTo>
                <a:cubicBezTo>
                  <a:pt x="222700" y="2647617"/>
                  <a:pt x="246069" y="2670986"/>
                  <a:pt x="246069" y="2699814"/>
                </a:cubicBezTo>
                <a:cubicBezTo>
                  <a:pt x="246069" y="2728642"/>
                  <a:pt x="222700" y="2752011"/>
                  <a:pt x="193872" y="2752011"/>
                </a:cubicBezTo>
                <a:cubicBezTo>
                  <a:pt x="165044" y="2752011"/>
                  <a:pt x="141675" y="2728642"/>
                  <a:pt x="141675" y="2699814"/>
                </a:cubicBezTo>
                <a:cubicBezTo>
                  <a:pt x="141675" y="2670986"/>
                  <a:pt x="165044" y="2647617"/>
                  <a:pt x="193872" y="2647617"/>
                </a:cubicBezTo>
                <a:close/>
                <a:moveTo>
                  <a:pt x="2227044" y="2607136"/>
                </a:moveTo>
                <a:cubicBezTo>
                  <a:pt x="2255872" y="2607136"/>
                  <a:pt x="2279241" y="2630505"/>
                  <a:pt x="2279241" y="2659333"/>
                </a:cubicBezTo>
                <a:cubicBezTo>
                  <a:pt x="2279241" y="2688161"/>
                  <a:pt x="2255872" y="2711530"/>
                  <a:pt x="2227044" y="2711530"/>
                </a:cubicBezTo>
                <a:cubicBezTo>
                  <a:pt x="2198216" y="2711530"/>
                  <a:pt x="2174847" y="2688161"/>
                  <a:pt x="2174847" y="2659333"/>
                </a:cubicBezTo>
                <a:cubicBezTo>
                  <a:pt x="2174847" y="2630505"/>
                  <a:pt x="2198216" y="2607136"/>
                  <a:pt x="2227044" y="2607136"/>
                </a:cubicBezTo>
                <a:close/>
                <a:moveTo>
                  <a:pt x="1800799" y="2597611"/>
                </a:moveTo>
                <a:cubicBezTo>
                  <a:pt x="1882232" y="2597611"/>
                  <a:pt x="1948246" y="2638572"/>
                  <a:pt x="1948246" y="2689099"/>
                </a:cubicBezTo>
                <a:cubicBezTo>
                  <a:pt x="1948246" y="2739626"/>
                  <a:pt x="1882232" y="2780587"/>
                  <a:pt x="1800799" y="2780587"/>
                </a:cubicBezTo>
                <a:cubicBezTo>
                  <a:pt x="1719366" y="2780587"/>
                  <a:pt x="1653352" y="2739626"/>
                  <a:pt x="1653352" y="2689099"/>
                </a:cubicBezTo>
                <a:cubicBezTo>
                  <a:pt x="1653352" y="2638572"/>
                  <a:pt x="1719366" y="2597611"/>
                  <a:pt x="1800799" y="2597611"/>
                </a:cubicBezTo>
                <a:close/>
                <a:moveTo>
                  <a:pt x="2034699" y="2154014"/>
                </a:moveTo>
                <a:cubicBezTo>
                  <a:pt x="2010879" y="2156347"/>
                  <a:pt x="1985333" y="2167647"/>
                  <a:pt x="1963708" y="2187359"/>
                </a:cubicBezTo>
                <a:cubicBezTo>
                  <a:pt x="1920457" y="2226784"/>
                  <a:pt x="1909265" y="2284932"/>
                  <a:pt x="1938711" y="2317235"/>
                </a:cubicBezTo>
                <a:cubicBezTo>
                  <a:pt x="1968157" y="2349538"/>
                  <a:pt x="2027090" y="2343765"/>
                  <a:pt x="2070340" y="2304340"/>
                </a:cubicBezTo>
                <a:cubicBezTo>
                  <a:pt x="2113591" y="2264915"/>
                  <a:pt x="2124783" y="2206768"/>
                  <a:pt x="2095337" y="2174464"/>
                </a:cubicBezTo>
                <a:cubicBezTo>
                  <a:pt x="2080614" y="2158313"/>
                  <a:pt x="2058520" y="2151680"/>
                  <a:pt x="2034699" y="2154014"/>
                </a:cubicBezTo>
                <a:close/>
                <a:moveTo>
                  <a:pt x="2038734" y="1994773"/>
                </a:moveTo>
                <a:cubicBezTo>
                  <a:pt x="2015061" y="1994773"/>
                  <a:pt x="1995871" y="2013963"/>
                  <a:pt x="1995871" y="2037636"/>
                </a:cubicBezTo>
                <a:cubicBezTo>
                  <a:pt x="1995871" y="2061309"/>
                  <a:pt x="2015061" y="2080499"/>
                  <a:pt x="2038734" y="2080499"/>
                </a:cubicBezTo>
                <a:cubicBezTo>
                  <a:pt x="2062407" y="2080499"/>
                  <a:pt x="2081597" y="2061309"/>
                  <a:pt x="2081597" y="2037636"/>
                </a:cubicBezTo>
                <a:cubicBezTo>
                  <a:pt x="2081597" y="2013963"/>
                  <a:pt x="2062407" y="1994773"/>
                  <a:pt x="2038734" y="1994773"/>
                </a:cubicBezTo>
                <a:close/>
                <a:moveTo>
                  <a:pt x="2433572" y="1105818"/>
                </a:moveTo>
                <a:cubicBezTo>
                  <a:pt x="2467895" y="1110403"/>
                  <a:pt x="2500497" y="1137895"/>
                  <a:pt x="2514674" y="1178295"/>
                </a:cubicBezTo>
                <a:cubicBezTo>
                  <a:pt x="2533577" y="1232161"/>
                  <a:pt x="2512566" y="1288580"/>
                  <a:pt x="2467746" y="1304308"/>
                </a:cubicBezTo>
                <a:cubicBezTo>
                  <a:pt x="2422925" y="1320036"/>
                  <a:pt x="2371266" y="1289118"/>
                  <a:pt x="2352364" y="1235252"/>
                </a:cubicBezTo>
                <a:cubicBezTo>
                  <a:pt x="2333461" y="1181385"/>
                  <a:pt x="2354472" y="1124966"/>
                  <a:pt x="2399293" y="1109238"/>
                </a:cubicBezTo>
                <a:cubicBezTo>
                  <a:pt x="2410498" y="1105306"/>
                  <a:pt x="2422130" y="1104289"/>
                  <a:pt x="2433572" y="1105818"/>
                </a:cubicBezTo>
                <a:close/>
                <a:moveTo>
                  <a:pt x="133352" y="923753"/>
                </a:moveTo>
                <a:cubicBezTo>
                  <a:pt x="207000" y="923753"/>
                  <a:pt x="266704" y="983457"/>
                  <a:pt x="266704" y="1057105"/>
                </a:cubicBezTo>
                <a:cubicBezTo>
                  <a:pt x="266704" y="1130753"/>
                  <a:pt x="207000" y="1190457"/>
                  <a:pt x="133352" y="1190457"/>
                </a:cubicBezTo>
                <a:cubicBezTo>
                  <a:pt x="59704" y="1190457"/>
                  <a:pt x="0" y="1130753"/>
                  <a:pt x="0" y="1057105"/>
                </a:cubicBezTo>
                <a:cubicBezTo>
                  <a:pt x="0" y="983457"/>
                  <a:pt x="59704" y="923753"/>
                  <a:pt x="133352" y="923753"/>
                </a:cubicBezTo>
                <a:close/>
                <a:moveTo>
                  <a:pt x="802818" y="316135"/>
                </a:moveTo>
                <a:cubicBezTo>
                  <a:pt x="854082" y="316135"/>
                  <a:pt x="895640" y="357693"/>
                  <a:pt x="895640" y="408957"/>
                </a:cubicBezTo>
                <a:cubicBezTo>
                  <a:pt x="895640" y="460221"/>
                  <a:pt x="854082" y="501779"/>
                  <a:pt x="802818" y="501779"/>
                </a:cubicBezTo>
                <a:cubicBezTo>
                  <a:pt x="751554" y="501779"/>
                  <a:pt x="709996" y="460221"/>
                  <a:pt x="709996" y="408957"/>
                </a:cubicBezTo>
                <a:cubicBezTo>
                  <a:pt x="709996" y="357693"/>
                  <a:pt x="751554" y="316135"/>
                  <a:pt x="802818" y="316135"/>
                </a:cubicBezTo>
                <a:close/>
                <a:moveTo>
                  <a:pt x="1116746" y="28"/>
                </a:moveTo>
                <a:cubicBezTo>
                  <a:pt x="1157773" y="-616"/>
                  <a:pt x="1198155" y="9604"/>
                  <a:pt x="1217205" y="39766"/>
                </a:cubicBezTo>
                <a:cubicBezTo>
                  <a:pt x="1255305" y="100091"/>
                  <a:pt x="1266815" y="294164"/>
                  <a:pt x="1241017" y="387429"/>
                </a:cubicBezTo>
                <a:cubicBezTo>
                  <a:pt x="1215219" y="480694"/>
                  <a:pt x="1264035" y="496570"/>
                  <a:pt x="1319597" y="513635"/>
                </a:cubicBezTo>
                <a:cubicBezTo>
                  <a:pt x="1375160" y="530701"/>
                  <a:pt x="1501367" y="466010"/>
                  <a:pt x="1574392" y="489822"/>
                </a:cubicBezTo>
                <a:cubicBezTo>
                  <a:pt x="1647417" y="513634"/>
                  <a:pt x="1701789" y="618409"/>
                  <a:pt x="1757748" y="656509"/>
                </a:cubicBezTo>
                <a:cubicBezTo>
                  <a:pt x="1813707" y="694609"/>
                  <a:pt x="1864904" y="723978"/>
                  <a:pt x="1910148" y="718422"/>
                </a:cubicBezTo>
                <a:cubicBezTo>
                  <a:pt x="1955392" y="712866"/>
                  <a:pt x="1986744" y="641428"/>
                  <a:pt x="2029210" y="623172"/>
                </a:cubicBezTo>
                <a:cubicBezTo>
                  <a:pt x="2071676" y="604916"/>
                  <a:pt x="2130017" y="590628"/>
                  <a:pt x="2164942" y="608884"/>
                </a:cubicBezTo>
                <a:cubicBezTo>
                  <a:pt x="2199867" y="627140"/>
                  <a:pt x="2238363" y="695006"/>
                  <a:pt x="2238760" y="732709"/>
                </a:cubicBezTo>
                <a:cubicBezTo>
                  <a:pt x="2239157" y="770412"/>
                  <a:pt x="2199867" y="806528"/>
                  <a:pt x="2167323" y="835103"/>
                </a:cubicBezTo>
                <a:cubicBezTo>
                  <a:pt x="2134779" y="863678"/>
                  <a:pt x="2058579" y="871218"/>
                  <a:pt x="2043498" y="904159"/>
                </a:cubicBezTo>
                <a:cubicBezTo>
                  <a:pt x="2028417" y="937100"/>
                  <a:pt x="2047069" y="996235"/>
                  <a:pt x="2076835" y="1032747"/>
                </a:cubicBezTo>
                <a:cubicBezTo>
                  <a:pt x="2106601" y="1069260"/>
                  <a:pt x="2193914" y="1082753"/>
                  <a:pt x="2222092" y="1123234"/>
                </a:cubicBezTo>
                <a:cubicBezTo>
                  <a:pt x="2250270" y="1163715"/>
                  <a:pt x="2231617" y="1227612"/>
                  <a:pt x="2245904" y="1275634"/>
                </a:cubicBezTo>
                <a:cubicBezTo>
                  <a:pt x="2260191" y="1323656"/>
                  <a:pt x="2273685" y="1381204"/>
                  <a:pt x="2307816" y="1411366"/>
                </a:cubicBezTo>
                <a:cubicBezTo>
                  <a:pt x="2341947" y="1441528"/>
                  <a:pt x="2401083" y="1451450"/>
                  <a:pt x="2450692" y="1456609"/>
                </a:cubicBezTo>
                <a:cubicBezTo>
                  <a:pt x="2500302" y="1461768"/>
                  <a:pt x="2567770" y="1431209"/>
                  <a:pt x="2605473" y="1442322"/>
                </a:cubicBezTo>
                <a:cubicBezTo>
                  <a:pt x="2643176" y="1453435"/>
                  <a:pt x="2666988" y="1489550"/>
                  <a:pt x="2676910" y="1523284"/>
                </a:cubicBezTo>
                <a:cubicBezTo>
                  <a:pt x="2686832" y="1557018"/>
                  <a:pt x="2683657" y="1612978"/>
                  <a:pt x="2665004" y="1644728"/>
                </a:cubicBezTo>
                <a:cubicBezTo>
                  <a:pt x="2646351" y="1676478"/>
                  <a:pt x="2609838" y="1705451"/>
                  <a:pt x="2564991" y="1713785"/>
                </a:cubicBezTo>
                <a:cubicBezTo>
                  <a:pt x="2520144" y="1722119"/>
                  <a:pt x="2433626" y="1688781"/>
                  <a:pt x="2395923" y="1694734"/>
                </a:cubicBezTo>
                <a:cubicBezTo>
                  <a:pt x="2358220" y="1700687"/>
                  <a:pt x="2348298" y="1726484"/>
                  <a:pt x="2338773" y="1749503"/>
                </a:cubicBezTo>
                <a:cubicBezTo>
                  <a:pt x="2329248" y="1772522"/>
                  <a:pt x="2345520" y="1805066"/>
                  <a:pt x="2338773" y="1832847"/>
                </a:cubicBezTo>
                <a:cubicBezTo>
                  <a:pt x="2332026" y="1860628"/>
                  <a:pt x="2322500" y="1882853"/>
                  <a:pt x="2298291" y="1916190"/>
                </a:cubicBezTo>
                <a:cubicBezTo>
                  <a:pt x="2274082" y="1949527"/>
                  <a:pt x="2193120" y="1969769"/>
                  <a:pt x="2193517" y="2032872"/>
                </a:cubicBezTo>
                <a:cubicBezTo>
                  <a:pt x="2193914" y="2095975"/>
                  <a:pt x="2293133" y="2219800"/>
                  <a:pt x="2300673" y="2294809"/>
                </a:cubicBezTo>
                <a:cubicBezTo>
                  <a:pt x="2308213" y="2369818"/>
                  <a:pt x="2276860" y="2444829"/>
                  <a:pt x="2238760" y="2482929"/>
                </a:cubicBezTo>
                <a:cubicBezTo>
                  <a:pt x="2200660" y="2521029"/>
                  <a:pt x="2145892" y="2526187"/>
                  <a:pt x="2072073" y="2523409"/>
                </a:cubicBezTo>
                <a:cubicBezTo>
                  <a:pt x="1998254" y="2520631"/>
                  <a:pt x="1869667" y="2467053"/>
                  <a:pt x="1795848" y="2466259"/>
                </a:cubicBezTo>
                <a:cubicBezTo>
                  <a:pt x="1722029" y="2465465"/>
                  <a:pt x="1673610" y="2494835"/>
                  <a:pt x="1629160" y="2518647"/>
                </a:cubicBezTo>
                <a:cubicBezTo>
                  <a:pt x="1584710" y="2542459"/>
                  <a:pt x="1571217" y="2595640"/>
                  <a:pt x="1529148" y="2609134"/>
                </a:cubicBezTo>
                <a:cubicBezTo>
                  <a:pt x="1487079" y="2622628"/>
                  <a:pt x="1421198" y="2591672"/>
                  <a:pt x="1376748" y="2599609"/>
                </a:cubicBezTo>
                <a:cubicBezTo>
                  <a:pt x="1332298" y="2607546"/>
                  <a:pt x="1289435" y="2615484"/>
                  <a:pt x="1262448" y="2656759"/>
                </a:cubicBezTo>
                <a:cubicBezTo>
                  <a:pt x="1235461" y="2698034"/>
                  <a:pt x="1243795" y="2801618"/>
                  <a:pt x="1214823" y="2847259"/>
                </a:cubicBezTo>
                <a:cubicBezTo>
                  <a:pt x="1185851" y="2892900"/>
                  <a:pt x="1131083" y="2932984"/>
                  <a:pt x="1088617" y="2930603"/>
                </a:cubicBezTo>
                <a:cubicBezTo>
                  <a:pt x="1046151" y="2928222"/>
                  <a:pt x="976301" y="2879802"/>
                  <a:pt x="960029" y="2832971"/>
                </a:cubicBezTo>
                <a:cubicBezTo>
                  <a:pt x="943757" y="2786140"/>
                  <a:pt x="987414" y="2697240"/>
                  <a:pt x="990986" y="2649615"/>
                </a:cubicBezTo>
                <a:cubicBezTo>
                  <a:pt x="994558" y="2601990"/>
                  <a:pt x="1001304" y="2573812"/>
                  <a:pt x="981460" y="2547222"/>
                </a:cubicBezTo>
                <a:cubicBezTo>
                  <a:pt x="961616" y="2520632"/>
                  <a:pt x="910420" y="2501978"/>
                  <a:pt x="871923" y="2490072"/>
                </a:cubicBezTo>
                <a:cubicBezTo>
                  <a:pt x="833426" y="2478166"/>
                  <a:pt x="790960" y="2496024"/>
                  <a:pt x="750479" y="2475784"/>
                </a:cubicBezTo>
                <a:cubicBezTo>
                  <a:pt x="709998" y="2455544"/>
                  <a:pt x="664357" y="2394823"/>
                  <a:pt x="629035" y="2368629"/>
                </a:cubicBezTo>
                <a:cubicBezTo>
                  <a:pt x="593713" y="2342435"/>
                  <a:pt x="579029" y="2314257"/>
                  <a:pt x="538548" y="2318622"/>
                </a:cubicBezTo>
                <a:cubicBezTo>
                  <a:pt x="498067" y="2322988"/>
                  <a:pt x="429407" y="2359897"/>
                  <a:pt x="386148" y="2394822"/>
                </a:cubicBezTo>
                <a:cubicBezTo>
                  <a:pt x="342889" y="2429747"/>
                  <a:pt x="317488" y="2506344"/>
                  <a:pt x="278991" y="2528172"/>
                </a:cubicBezTo>
                <a:cubicBezTo>
                  <a:pt x="240494" y="2550000"/>
                  <a:pt x="175407" y="2547221"/>
                  <a:pt x="155166" y="2525790"/>
                </a:cubicBezTo>
                <a:cubicBezTo>
                  <a:pt x="134925" y="2504359"/>
                  <a:pt x="138894" y="2436493"/>
                  <a:pt x="157547" y="2399584"/>
                </a:cubicBezTo>
                <a:cubicBezTo>
                  <a:pt x="176200" y="2362675"/>
                  <a:pt x="247241" y="2337671"/>
                  <a:pt x="267085" y="2304334"/>
                </a:cubicBezTo>
                <a:cubicBezTo>
                  <a:pt x="286929" y="2270997"/>
                  <a:pt x="275023" y="2236071"/>
                  <a:pt x="276610" y="2199559"/>
                </a:cubicBezTo>
                <a:cubicBezTo>
                  <a:pt x="278197" y="2163047"/>
                  <a:pt x="268673" y="2128121"/>
                  <a:pt x="276610" y="2085259"/>
                </a:cubicBezTo>
                <a:cubicBezTo>
                  <a:pt x="284547" y="2042397"/>
                  <a:pt x="331379" y="1988421"/>
                  <a:pt x="324235" y="1942384"/>
                </a:cubicBezTo>
                <a:cubicBezTo>
                  <a:pt x="317091" y="1896347"/>
                  <a:pt x="238510" y="1862215"/>
                  <a:pt x="233748" y="1809034"/>
                </a:cubicBezTo>
                <a:cubicBezTo>
                  <a:pt x="228985" y="1755853"/>
                  <a:pt x="286135" y="1673303"/>
                  <a:pt x="295660" y="1623297"/>
                </a:cubicBezTo>
                <a:cubicBezTo>
                  <a:pt x="305185" y="1573291"/>
                  <a:pt x="278727" y="1551330"/>
                  <a:pt x="290898" y="1508997"/>
                </a:cubicBezTo>
                <a:cubicBezTo>
                  <a:pt x="296984" y="1487831"/>
                  <a:pt x="312594" y="1452443"/>
                  <a:pt x="328601" y="1422578"/>
                </a:cubicBezTo>
                <a:lnTo>
                  <a:pt x="332609" y="1415971"/>
                </a:lnTo>
                <a:lnTo>
                  <a:pt x="328994" y="1487567"/>
                </a:lnTo>
                <a:cubicBezTo>
                  <a:pt x="328994" y="1947863"/>
                  <a:pt x="702137" y="2321006"/>
                  <a:pt x="1162433" y="2321006"/>
                </a:cubicBezTo>
                <a:cubicBezTo>
                  <a:pt x="1622729" y="2321006"/>
                  <a:pt x="1995872" y="1947863"/>
                  <a:pt x="1995872" y="1487567"/>
                </a:cubicBezTo>
                <a:cubicBezTo>
                  <a:pt x="1995872" y="1027271"/>
                  <a:pt x="1622729" y="654128"/>
                  <a:pt x="1162433" y="654128"/>
                </a:cubicBezTo>
                <a:cubicBezTo>
                  <a:pt x="932285" y="654128"/>
                  <a:pt x="723925" y="747414"/>
                  <a:pt x="573103" y="898237"/>
                </a:cubicBezTo>
                <a:lnTo>
                  <a:pt x="475376" y="1016682"/>
                </a:lnTo>
                <a:lnTo>
                  <a:pt x="471873" y="1013697"/>
                </a:lnTo>
                <a:cubicBezTo>
                  <a:pt x="471741" y="993324"/>
                  <a:pt x="564741" y="850581"/>
                  <a:pt x="595697" y="799384"/>
                </a:cubicBezTo>
                <a:cubicBezTo>
                  <a:pt x="626653" y="748187"/>
                  <a:pt x="634591" y="738265"/>
                  <a:pt x="657610" y="706515"/>
                </a:cubicBezTo>
                <a:cubicBezTo>
                  <a:pt x="680629" y="674765"/>
                  <a:pt x="688566" y="625156"/>
                  <a:pt x="733810" y="608884"/>
                </a:cubicBezTo>
                <a:cubicBezTo>
                  <a:pt x="779054" y="592612"/>
                  <a:pt x="879861" y="635078"/>
                  <a:pt x="929073" y="608884"/>
                </a:cubicBezTo>
                <a:cubicBezTo>
                  <a:pt x="978286" y="582690"/>
                  <a:pt x="1024323" y="519985"/>
                  <a:pt x="1029085" y="451722"/>
                </a:cubicBezTo>
                <a:cubicBezTo>
                  <a:pt x="1033847" y="383460"/>
                  <a:pt x="960425" y="270350"/>
                  <a:pt x="957647" y="199309"/>
                </a:cubicBezTo>
                <a:cubicBezTo>
                  <a:pt x="954869" y="128268"/>
                  <a:pt x="969157" y="52067"/>
                  <a:pt x="1012417" y="25477"/>
                </a:cubicBezTo>
                <a:cubicBezTo>
                  <a:pt x="1034047" y="12182"/>
                  <a:pt x="1075719" y="673"/>
                  <a:pt x="1116746" y="28"/>
                </a:cubicBezTo>
                <a:close/>
              </a:path>
            </a:pathLst>
          </a:custGeom>
          <a:solidFill>
            <a:srgbClr val="FCECDD"/>
          </a:solidFill>
          <a:ln>
            <a:noFill/>
          </a:ln>
          <a:scene3d>
            <a:camera prst="orthographicFront"/>
            <a:lightRig rig="soft" dir="t"/>
          </a:scene3d>
          <a:sp3d prstMaterial="plastic"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FCECDD"/>
                </a:solidFill>
              </a:rPr>
              <a:t>P6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5F69F-CC65-41C5-92FF-0712809A5E3F}"/>
              </a:ext>
            </a:extLst>
          </p:cNvPr>
          <p:cNvSpPr txBox="1"/>
          <p:nvPr/>
        </p:nvSpPr>
        <p:spPr>
          <a:xfrm>
            <a:off x="7208045" y="1601380"/>
            <a:ext cx="33388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하나의 </a:t>
            </a:r>
            <a:r>
              <a:rPr lang="en-US" altLang="ko-KR" dirty="0"/>
              <a:t>x</a:t>
            </a:r>
            <a:r>
              <a:rPr lang="ko-KR" altLang="en-US" dirty="0"/>
              <a:t>에 두개 이상의 그래프를 표현하고 싶다면 </a:t>
            </a:r>
            <a:r>
              <a:rPr lang="en-US" altLang="ko-KR" dirty="0"/>
              <a:t>trace</a:t>
            </a:r>
            <a:r>
              <a:rPr lang="ko-KR" altLang="en-US" dirty="0"/>
              <a:t>를 여러 개 지정하면 된다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Data</a:t>
            </a:r>
            <a:r>
              <a:rPr lang="ko-KR" altLang="en-US" dirty="0"/>
              <a:t>에 지정한 복수의 </a:t>
            </a:r>
            <a:r>
              <a:rPr lang="en-US" altLang="ko-KR" dirty="0"/>
              <a:t>trace</a:t>
            </a:r>
            <a:r>
              <a:rPr lang="ko-KR" altLang="en-US" dirty="0"/>
              <a:t>들을 입력해준다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Layout</a:t>
            </a:r>
            <a:r>
              <a:rPr lang="ko-KR" altLang="en-US" dirty="0"/>
              <a:t>을 이렇게 안에다가 </a:t>
            </a:r>
            <a:r>
              <a:rPr lang="ko-KR" altLang="en-US" dirty="0" err="1"/>
              <a:t>지정할수도</a:t>
            </a:r>
            <a:r>
              <a:rPr lang="ko-KR" altLang="en-US" dirty="0"/>
              <a:t> 있다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4E4588-8BE0-4282-84CB-AEC057AD4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4463702"/>
            <a:ext cx="3147005" cy="20871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1F288C-E8B0-4627-B209-4C556FB75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1252641"/>
            <a:ext cx="5539776" cy="3240246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1F7C117-F541-42E9-A1FF-D309458D7A6D}"/>
              </a:ext>
            </a:extLst>
          </p:cNvPr>
          <p:cNvSpPr/>
          <p:nvPr/>
        </p:nvSpPr>
        <p:spPr>
          <a:xfrm>
            <a:off x="3148719" y="3672394"/>
            <a:ext cx="968570" cy="25611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BB16058-916F-44D1-A57C-08726C2EBE89}"/>
              </a:ext>
            </a:extLst>
          </p:cNvPr>
          <p:cNvSpPr/>
          <p:nvPr/>
        </p:nvSpPr>
        <p:spPr>
          <a:xfrm>
            <a:off x="1121458" y="3233747"/>
            <a:ext cx="1794119" cy="314679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4B6FAD-76F8-4A18-9777-B642157B37F4}"/>
              </a:ext>
            </a:extLst>
          </p:cNvPr>
          <p:cNvSpPr/>
          <p:nvPr/>
        </p:nvSpPr>
        <p:spPr>
          <a:xfrm>
            <a:off x="1098550" y="2087251"/>
            <a:ext cx="3837403" cy="1129169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48CA307-F7B5-44DE-9F10-75350A94F556}"/>
              </a:ext>
            </a:extLst>
          </p:cNvPr>
          <p:cNvCxnSpPr>
            <a:cxnSpLocks/>
          </p:cNvCxnSpPr>
          <p:nvPr/>
        </p:nvCxnSpPr>
        <p:spPr>
          <a:xfrm flipV="1">
            <a:off x="4853354" y="1837551"/>
            <a:ext cx="2417884" cy="51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31FF69B-3042-4885-8E1B-7D1E52568119}"/>
              </a:ext>
            </a:extLst>
          </p:cNvPr>
          <p:cNvCxnSpPr>
            <a:cxnSpLocks/>
          </p:cNvCxnSpPr>
          <p:nvPr/>
        </p:nvCxnSpPr>
        <p:spPr>
          <a:xfrm flipV="1">
            <a:off x="2915577" y="3182815"/>
            <a:ext cx="4355661" cy="21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C21E6B-4218-48D4-B166-5688FF208BA6}"/>
              </a:ext>
            </a:extLst>
          </p:cNvPr>
          <p:cNvCxnSpPr>
            <a:cxnSpLocks/>
          </p:cNvCxnSpPr>
          <p:nvPr/>
        </p:nvCxnSpPr>
        <p:spPr>
          <a:xfrm>
            <a:off x="4145208" y="3815981"/>
            <a:ext cx="3126030" cy="18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98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533400" y="542925"/>
            <a:ext cx="11353800" cy="6076950"/>
          </a:xfrm>
          <a:prstGeom prst="roundRect">
            <a:avLst>
              <a:gd name="adj" fmla="val 3241"/>
            </a:avLst>
          </a:prstGeom>
          <a:solidFill>
            <a:srgbClr val="378C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23291" y="377711"/>
            <a:ext cx="4001184" cy="523220"/>
          </a:xfrm>
          <a:prstGeom prst="rect">
            <a:avLst/>
          </a:prstGeom>
          <a:solidFill>
            <a:srgbClr val="378CCC"/>
          </a:solidFill>
        </p:spPr>
        <p:txBody>
          <a:bodyPr wrap="square" anchor="ctr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바 차트</a:t>
            </a:r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2800" b="1" dirty="0" err="1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가로로보기</a:t>
            </a:r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</p:txBody>
      </p:sp>
      <p:sp>
        <p:nvSpPr>
          <p:cNvPr id="21" name="타원 20"/>
          <p:cNvSpPr/>
          <p:nvPr/>
        </p:nvSpPr>
        <p:spPr>
          <a:xfrm>
            <a:off x="409233" y="392757"/>
            <a:ext cx="565150" cy="565150"/>
          </a:xfrm>
          <a:prstGeom prst="ellipse">
            <a:avLst/>
          </a:prstGeom>
          <a:solidFill>
            <a:srgbClr val="378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304416" y="191215"/>
            <a:ext cx="886209" cy="968234"/>
          </a:xfrm>
          <a:custGeom>
            <a:avLst/>
            <a:gdLst>
              <a:gd name="connsiteX0" fmla="*/ 193872 w 2682424"/>
              <a:gd name="connsiteY0" fmla="*/ 2647617 h 2930703"/>
              <a:gd name="connsiteX1" fmla="*/ 246069 w 2682424"/>
              <a:gd name="connsiteY1" fmla="*/ 2699814 h 2930703"/>
              <a:gd name="connsiteX2" fmla="*/ 193872 w 2682424"/>
              <a:gd name="connsiteY2" fmla="*/ 2752011 h 2930703"/>
              <a:gd name="connsiteX3" fmla="*/ 141675 w 2682424"/>
              <a:gd name="connsiteY3" fmla="*/ 2699814 h 2930703"/>
              <a:gd name="connsiteX4" fmla="*/ 193872 w 2682424"/>
              <a:gd name="connsiteY4" fmla="*/ 2647617 h 2930703"/>
              <a:gd name="connsiteX5" fmla="*/ 2227044 w 2682424"/>
              <a:gd name="connsiteY5" fmla="*/ 2607136 h 2930703"/>
              <a:gd name="connsiteX6" fmla="*/ 2279241 w 2682424"/>
              <a:gd name="connsiteY6" fmla="*/ 2659333 h 2930703"/>
              <a:gd name="connsiteX7" fmla="*/ 2227044 w 2682424"/>
              <a:gd name="connsiteY7" fmla="*/ 2711530 h 2930703"/>
              <a:gd name="connsiteX8" fmla="*/ 2174847 w 2682424"/>
              <a:gd name="connsiteY8" fmla="*/ 2659333 h 2930703"/>
              <a:gd name="connsiteX9" fmla="*/ 2227044 w 2682424"/>
              <a:gd name="connsiteY9" fmla="*/ 2607136 h 2930703"/>
              <a:gd name="connsiteX10" fmla="*/ 1800799 w 2682424"/>
              <a:gd name="connsiteY10" fmla="*/ 2597611 h 2930703"/>
              <a:gd name="connsiteX11" fmla="*/ 1948246 w 2682424"/>
              <a:gd name="connsiteY11" fmla="*/ 2689099 h 2930703"/>
              <a:gd name="connsiteX12" fmla="*/ 1800799 w 2682424"/>
              <a:gd name="connsiteY12" fmla="*/ 2780587 h 2930703"/>
              <a:gd name="connsiteX13" fmla="*/ 1653352 w 2682424"/>
              <a:gd name="connsiteY13" fmla="*/ 2689099 h 2930703"/>
              <a:gd name="connsiteX14" fmla="*/ 1800799 w 2682424"/>
              <a:gd name="connsiteY14" fmla="*/ 2597611 h 2930703"/>
              <a:gd name="connsiteX15" fmla="*/ 2034699 w 2682424"/>
              <a:gd name="connsiteY15" fmla="*/ 2154014 h 2930703"/>
              <a:gd name="connsiteX16" fmla="*/ 1963708 w 2682424"/>
              <a:gd name="connsiteY16" fmla="*/ 2187359 h 2930703"/>
              <a:gd name="connsiteX17" fmla="*/ 1938711 w 2682424"/>
              <a:gd name="connsiteY17" fmla="*/ 2317235 h 2930703"/>
              <a:gd name="connsiteX18" fmla="*/ 2070340 w 2682424"/>
              <a:gd name="connsiteY18" fmla="*/ 2304340 h 2930703"/>
              <a:gd name="connsiteX19" fmla="*/ 2095337 w 2682424"/>
              <a:gd name="connsiteY19" fmla="*/ 2174464 h 2930703"/>
              <a:gd name="connsiteX20" fmla="*/ 2034699 w 2682424"/>
              <a:gd name="connsiteY20" fmla="*/ 2154014 h 2930703"/>
              <a:gd name="connsiteX21" fmla="*/ 2038734 w 2682424"/>
              <a:gd name="connsiteY21" fmla="*/ 1994773 h 2930703"/>
              <a:gd name="connsiteX22" fmla="*/ 1995871 w 2682424"/>
              <a:gd name="connsiteY22" fmla="*/ 2037636 h 2930703"/>
              <a:gd name="connsiteX23" fmla="*/ 2038734 w 2682424"/>
              <a:gd name="connsiteY23" fmla="*/ 2080499 h 2930703"/>
              <a:gd name="connsiteX24" fmla="*/ 2081597 w 2682424"/>
              <a:gd name="connsiteY24" fmla="*/ 2037636 h 2930703"/>
              <a:gd name="connsiteX25" fmla="*/ 2038734 w 2682424"/>
              <a:gd name="connsiteY25" fmla="*/ 1994773 h 2930703"/>
              <a:gd name="connsiteX26" fmla="*/ 2433572 w 2682424"/>
              <a:gd name="connsiteY26" fmla="*/ 1105818 h 2930703"/>
              <a:gd name="connsiteX27" fmla="*/ 2514674 w 2682424"/>
              <a:gd name="connsiteY27" fmla="*/ 1178295 h 2930703"/>
              <a:gd name="connsiteX28" fmla="*/ 2467746 w 2682424"/>
              <a:gd name="connsiteY28" fmla="*/ 1304308 h 2930703"/>
              <a:gd name="connsiteX29" fmla="*/ 2352364 w 2682424"/>
              <a:gd name="connsiteY29" fmla="*/ 1235252 h 2930703"/>
              <a:gd name="connsiteX30" fmla="*/ 2399293 w 2682424"/>
              <a:gd name="connsiteY30" fmla="*/ 1109238 h 2930703"/>
              <a:gd name="connsiteX31" fmla="*/ 2433572 w 2682424"/>
              <a:gd name="connsiteY31" fmla="*/ 1105818 h 2930703"/>
              <a:gd name="connsiteX32" fmla="*/ 133352 w 2682424"/>
              <a:gd name="connsiteY32" fmla="*/ 923753 h 2930703"/>
              <a:gd name="connsiteX33" fmla="*/ 266704 w 2682424"/>
              <a:gd name="connsiteY33" fmla="*/ 1057105 h 2930703"/>
              <a:gd name="connsiteX34" fmla="*/ 133352 w 2682424"/>
              <a:gd name="connsiteY34" fmla="*/ 1190457 h 2930703"/>
              <a:gd name="connsiteX35" fmla="*/ 0 w 2682424"/>
              <a:gd name="connsiteY35" fmla="*/ 1057105 h 2930703"/>
              <a:gd name="connsiteX36" fmla="*/ 133352 w 2682424"/>
              <a:gd name="connsiteY36" fmla="*/ 923753 h 2930703"/>
              <a:gd name="connsiteX37" fmla="*/ 802818 w 2682424"/>
              <a:gd name="connsiteY37" fmla="*/ 316135 h 2930703"/>
              <a:gd name="connsiteX38" fmla="*/ 895640 w 2682424"/>
              <a:gd name="connsiteY38" fmla="*/ 408957 h 2930703"/>
              <a:gd name="connsiteX39" fmla="*/ 802818 w 2682424"/>
              <a:gd name="connsiteY39" fmla="*/ 501779 h 2930703"/>
              <a:gd name="connsiteX40" fmla="*/ 709996 w 2682424"/>
              <a:gd name="connsiteY40" fmla="*/ 408957 h 2930703"/>
              <a:gd name="connsiteX41" fmla="*/ 802818 w 2682424"/>
              <a:gd name="connsiteY41" fmla="*/ 316135 h 2930703"/>
              <a:gd name="connsiteX42" fmla="*/ 1116746 w 2682424"/>
              <a:gd name="connsiteY42" fmla="*/ 28 h 2930703"/>
              <a:gd name="connsiteX43" fmla="*/ 1217205 w 2682424"/>
              <a:gd name="connsiteY43" fmla="*/ 39766 h 2930703"/>
              <a:gd name="connsiteX44" fmla="*/ 1241017 w 2682424"/>
              <a:gd name="connsiteY44" fmla="*/ 387429 h 2930703"/>
              <a:gd name="connsiteX45" fmla="*/ 1319597 w 2682424"/>
              <a:gd name="connsiteY45" fmla="*/ 513635 h 2930703"/>
              <a:gd name="connsiteX46" fmla="*/ 1574392 w 2682424"/>
              <a:gd name="connsiteY46" fmla="*/ 489822 h 2930703"/>
              <a:gd name="connsiteX47" fmla="*/ 1757748 w 2682424"/>
              <a:gd name="connsiteY47" fmla="*/ 656509 h 2930703"/>
              <a:gd name="connsiteX48" fmla="*/ 1910148 w 2682424"/>
              <a:gd name="connsiteY48" fmla="*/ 718422 h 2930703"/>
              <a:gd name="connsiteX49" fmla="*/ 2029210 w 2682424"/>
              <a:gd name="connsiteY49" fmla="*/ 623172 h 2930703"/>
              <a:gd name="connsiteX50" fmla="*/ 2164942 w 2682424"/>
              <a:gd name="connsiteY50" fmla="*/ 608884 h 2930703"/>
              <a:gd name="connsiteX51" fmla="*/ 2238760 w 2682424"/>
              <a:gd name="connsiteY51" fmla="*/ 732709 h 2930703"/>
              <a:gd name="connsiteX52" fmla="*/ 2167323 w 2682424"/>
              <a:gd name="connsiteY52" fmla="*/ 835103 h 2930703"/>
              <a:gd name="connsiteX53" fmla="*/ 2043498 w 2682424"/>
              <a:gd name="connsiteY53" fmla="*/ 904159 h 2930703"/>
              <a:gd name="connsiteX54" fmla="*/ 2076835 w 2682424"/>
              <a:gd name="connsiteY54" fmla="*/ 1032747 h 2930703"/>
              <a:gd name="connsiteX55" fmla="*/ 2222092 w 2682424"/>
              <a:gd name="connsiteY55" fmla="*/ 1123234 h 2930703"/>
              <a:gd name="connsiteX56" fmla="*/ 2245904 w 2682424"/>
              <a:gd name="connsiteY56" fmla="*/ 1275634 h 2930703"/>
              <a:gd name="connsiteX57" fmla="*/ 2307816 w 2682424"/>
              <a:gd name="connsiteY57" fmla="*/ 1411366 h 2930703"/>
              <a:gd name="connsiteX58" fmla="*/ 2450692 w 2682424"/>
              <a:gd name="connsiteY58" fmla="*/ 1456609 h 2930703"/>
              <a:gd name="connsiteX59" fmla="*/ 2605473 w 2682424"/>
              <a:gd name="connsiteY59" fmla="*/ 1442322 h 2930703"/>
              <a:gd name="connsiteX60" fmla="*/ 2676910 w 2682424"/>
              <a:gd name="connsiteY60" fmla="*/ 1523284 h 2930703"/>
              <a:gd name="connsiteX61" fmla="*/ 2665004 w 2682424"/>
              <a:gd name="connsiteY61" fmla="*/ 1644728 h 2930703"/>
              <a:gd name="connsiteX62" fmla="*/ 2564991 w 2682424"/>
              <a:gd name="connsiteY62" fmla="*/ 1713785 h 2930703"/>
              <a:gd name="connsiteX63" fmla="*/ 2395923 w 2682424"/>
              <a:gd name="connsiteY63" fmla="*/ 1694734 h 2930703"/>
              <a:gd name="connsiteX64" fmla="*/ 2338773 w 2682424"/>
              <a:gd name="connsiteY64" fmla="*/ 1749503 h 2930703"/>
              <a:gd name="connsiteX65" fmla="*/ 2338773 w 2682424"/>
              <a:gd name="connsiteY65" fmla="*/ 1832847 h 2930703"/>
              <a:gd name="connsiteX66" fmla="*/ 2298291 w 2682424"/>
              <a:gd name="connsiteY66" fmla="*/ 1916190 h 2930703"/>
              <a:gd name="connsiteX67" fmla="*/ 2193517 w 2682424"/>
              <a:gd name="connsiteY67" fmla="*/ 2032872 h 2930703"/>
              <a:gd name="connsiteX68" fmla="*/ 2300673 w 2682424"/>
              <a:gd name="connsiteY68" fmla="*/ 2294809 h 2930703"/>
              <a:gd name="connsiteX69" fmla="*/ 2238760 w 2682424"/>
              <a:gd name="connsiteY69" fmla="*/ 2482929 h 2930703"/>
              <a:gd name="connsiteX70" fmla="*/ 2072073 w 2682424"/>
              <a:gd name="connsiteY70" fmla="*/ 2523409 h 2930703"/>
              <a:gd name="connsiteX71" fmla="*/ 1795848 w 2682424"/>
              <a:gd name="connsiteY71" fmla="*/ 2466259 h 2930703"/>
              <a:gd name="connsiteX72" fmla="*/ 1629160 w 2682424"/>
              <a:gd name="connsiteY72" fmla="*/ 2518647 h 2930703"/>
              <a:gd name="connsiteX73" fmla="*/ 1529148 w 2682424"/>
              <a:gd name="connsiteY73" fmla="*/ 2609134 h 2930703"/>
              <a:gd name="connsiteX74" fmla="*/ 1376748 w 2682424"/>
              <a:gd name="connsiteY74" fmla="*/ 2599609 h 2930703"/>
              <a:gd name="connsiteX75" fmla="*/ 1262448 w 2682424"/>
              <a:gd name="connsiteY75" fmla="*/ 2656759 h 2930703"/>
              <a:gd name="connsiteX76" fmla="*/ 1214823 w 2682424"/>
              <a:gd name="connsiteY76" fmla="*/ 2847259 h 2930703"/>
              <a:gd name="connsiteX77" fmla="*/ 1088617 w 2682424"/>
              <a:gd name="connsiteY77" fmla="*/ 2930603 h 2930703"/>
              <a:gd name="connsiteX78" fmla="*/ 960029 w 2682424"/>
              <a:gd name="connsiteY78" fmla="*/ 2832971 h 2930703"/>
              <a:gd name="connsiteX79" fmla="*/ 990986 w 2682424"/>
              <a:gd name="connsiteY79" fmla="*/ 2649615 h 2930703"/>
              <a:gd name="connsiteX80" fmla="*/ 981460 w 2682424"/>
              <a:gd name="connsiteY80" fmla="*/ 2547222 h 2930703"/>
              <a:gd name="connsiteX81" fmla="*/ 871923 w 2682424"/>
              <a:gd name="connsiteY81" fmla="*/ 2490072 h 2930703"/>
              <a:gd name="connsiteX82" fmla="*/ 750479 w 2682424"/>
              <a:gd name="connsiteY82" fmla="*/ 2475784 h 2930703"/>
              <a:gd name="connsiteX83" fmla="*/ 629035 w 2682424"/>
              <a:gd name="connsiteY83" fmla="*/ 2368629 h 2930703"/>
              <a:gd name="connsiteX84" fmla="*/ 538548 w 2682424"/>
              <a:gd name="connsiteY84" fmla="*/ 2318622 h 2930703"/>
              <a:gd name="connsiteX85" fmla="*/ 386148 w 2682424"/>
              <a:gd name="connsiteY85" fmla="*/ 2394822 h 2930703"/>
              <a:gd name="connsiteX86" fmla="*/ 278991 w 2682424"/>
              <a:gd name="connsiteY86" fmla="*/ 2528172 h 2930703"/>
              <a:gd name="connsiteX87" fmla="*/ 155166 w 2682424"/>
              <a:gd name="connsiteY87" fmla="*/ 2525790 h 2930703"/>
              <a:gd name="connsiteX88" fmla="*/ 157547 w 2682424"/>
              <a:gd name="connsiteY88" fmla="*/ 2399584 h 2930703"/>
              <a:gd name="connsiteX89" fmla="*/ 267085 w 2682424"/>
              <a:gd name="connsiteY89" fmla="*/ 2304334 h 2930703"/>
              <a:gd name="connsiteX90" fmla="*/ 276610 w 2682424"/>
              <a:gd name="connsiteY90" fmla="*/ 2199559 h 2930703"/>
              <a:gd name="connsiteX91" fmla="*/ 276610 w 2682424"/>
              <a:gd name="connsiteY91" fmla="*/ 2085259 h 2930703"/>
              <a:gd name="connsiteX92" fmla="*/ 324235 w 2682424"/>
              <a:gd name="connsiteY92" fmla="*/ 1942384 h 2930703"/>
              <a:gd name="connsiteX93" fmla="*/ 233748 w 2682424"/>
              <a:gd name="connsiteY93" fmla="*/ 1809034 h 2930703"/>
              <a:gd name="connsiteX94" fmla="*/ 295660 w 2682424"/>
              <a:gd name="connsiteY94" fmla="*/ 1623297 h 2930703"/>
              <a:gd name="connsiteX95" fmla="*/ 290898 w 2682424"/>
              <a:gd name="connsiteY95" fmla="*/ 1508997 h 2930703"/>
              <a:gd name="connsiteX96" fmla="*/ 328601 w 2682424"/>
              <a:gd name="connsiteY96" fmla="*/ 1422578 h 2930703"/>
              <a:gd name="connsiteX97" fmla="*/ 332609 w 2682424"/>
              <a:gd name="connsiteY97" fmla="*/ 1415971 h 2930703"/>
              <a:gd name="connsiteX98" fmla="*/ 328994 w 2682424"/>
              <a:gd name="connsiteY98" fmla="*/ 1487567 h 2930703"/>
              <a:gd name="connsiteX99" fmla="*/ 1162433 w 2682424"/>
              <a:gd name="connsiteY99" fmla="*/ 2321006 h 2930703"/>
              <a:gd name="connsiteX100" fmla="*/ 1995872 w 2682424"/>
              <a:gd name="connsiteY100" fmla="*/ 1487567 h 2930703"/>
              <a:gd name="connsiteX101" fmla="*/ 1162433 w 2682424"/>
              <a:gd name="connsiteY101" fmla="*/ 654128 h 2930703"/>
              <a:gd name="connsiteX102" fmla="*/ 573103 w 2682424"/>
              <a:gd name="connsiteY102" fmla="*/ 898237 h 2930703"/>
              <a:gd name="connsiteX103" fmla="*/ 475376 w 2682424"/>
              <a:gd name="connsiteY103" fmla="*/ 1016682 h 2930703"/>
              <a:gd name="connsiteX104" fmla="*/ 471873 w 2682424"/>
              <a:gd name="connsiteY104" fmla="*/ 1013697 h 2930703"/>
              <a:gd name="connsiteX105" fmla="*/ 595697 w 2682424"/>
              <a:gd name="connsiteY105" fmla="*/ 799384 h 2930703"/>
              <a:gd name="connsiteX106" fmla="*/ 657610 w 2682424"/>
              <a:gd name="connsiteY106" fmla="*/ 706515 h 2930703"/>
              <a:gd name="connsiteX107" fmla="*/ 733810 w 2682424"/>
              <a:gd name="connsiteY107" fmla="*/ 608884 h 2930703"/>
              <a:gd name="connsiteX108" fmla="*/ 929073 w 2682424"/>
              <a:gd name="connsiteY108" fmla="*/ 608884 h 2930703"/>
              <a:gd name="connsiteX109" fmla="*/ 1029085 w 2682424"/>
              <a:gd name="connsiteY109" fmla="*/ 451722 h 2930703"/>
              <a:gd name="connsiteX110" fmla="*/ 957647 w 2682424"/>
              <a:gd name="connsiteY110" fmla="*/ 199309 h 2930703"/>
              <a:gd name="connsiteX111" fmla="*/ 1012417 w 2682424"/>
              <a:gd name="connsiteY111" fmla="*/ 25477 h 2930703"/>
              <a:gd name="connsiteX112" fmla="*/ 1116746 w 2682424"/>
              <a:gd name="connsiteY112" fmla="*/ 28 h 293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2682424" h="2930703">
                <a:moveTo>
                  <a:pt x="193872" y="2647617"/>
                </a:moveTo>
                <a:cubicBezTo>
                  <a:pt x="222700" y="2647617"/>
                  <a:pt x="246069" y="2670986"/>
                  <a:pt x="246069" y="2699814"/>
                </a:cubicBezTo>
                <a:cubicBezTo>
                  <a:pt x="246069" y="2728642"/>
                  <a:pt x="222700" y="2752011"/>
                  <a:pt x="193872" y="2752011"/>
                </a:cubicBezTo>
                <a:cubicBezTo>
                  <a:pt x="165044" y="2752011"/>
                  <a:pt x="141675" y="2728642"/>
                  <a:pt x="141675" y="2699814"/>
                </a:cubicBezTo>
                <a:cubicBezTo>
                  <a:pt x="141675" y="2670986"/>
                  <a:pt x="165044" y="2647617"/>
                  <a:pt x="193872" y="2647617"/>
                </a:cubicBezTo>
                <a:close/>
                <a:moveTo>
                  <a:pt x="2227044" y="2607136"/>
                </a:moveTo>
                <a:cubicBezTo>
                  <a:pt x="2255872" y="2607136"/>
                  <a:pt x="2279241" y="2630505"/>
                  <a:pt x="2279241" y="2659333"/>
                </a:cubicBezTo>
                <a:cubicBezTo>
                  <a:pt x="2279241" y="2688161"/>
                  <a:pt x="2255872" y="2711530"/>
                  <a:pt x="2227044" y="2711530"/>
                </a:cubicBezTo>
                <a:cubicBezTo>
                  <a:pt x="2198216" y="2711530"/>
                  <a:pt x="2174847" y="2688161"/>
                  <a:pt x="2174847" y="2659333"/>
                </a:cubicBezTo>
                <a:cubicBezTo>
                  <a:pt x="2174847" y="2630505"/>
                  <a:pt x="2198216" y="2607136"/>
                  <a:pt x="2227044" y="2607136"/>
                </a:cubicBezTo>
                <a:close/>
                <a:moveTo>
                  <a:pt x="1800799" y="2597611"/>
                </a:moveTo>
                <a:cubicBezTo>
                  <a:pt x="1882232" y="2597611"/>
                  <a:pt x="1948246" y="2638572"/>
                  <a:pt x="1948246" y="2689099"/>
                </a:cubicBezTo>
                <a:cubicBezTo>
                  <a:pt x="1948246" y="2739626"/>
                  <a:pt x="1882232" y="2780587"/>
                  <a:pt x="1800799" y="2780587"/>
                </a:cubicBezTo>
                <a:cubicBezTo>
                  <a:pt x="1719366" y="2780587"/>
                  <a:pt x="1653352" y="2739626"/>
                  <a:pt x="1653352" y="2689099"/>
                </a:cubicBezTo>
                <a:cubicBezTo>
                  <a:pt x="1653352" y="2638572"/>
                  <a:pt x="1719366" y="2597611"/>
                  <a:pt x="1800799" y="2597611"/>
                </a:cubicBezTo>
                <a:close/>
                <a:moveTo>
                  <a:pt x="2034699" y="2154014"/>
                </a:moveTo>
                <a:cubicBezTo>
                  <a:pt x="2010879" y="2156347"/>
                  <a:pt x="1985333" y="2167647"/>
                  <a:pt x="1963708" y="2187359"/>
                </a:cubicBezTo>
                <a:cubicBezTo>
                  <a:pt x="1920457" y="2226784"/>
                  <a:pt x="1909265" y="2284932"/>
                  <a:pt x="1938711" y="2317235"/>
                </a:cubicBezTo>
                <a:cubicBezTo>
                  <a:pt x="1968157" y="2349538"/>
                  <a:pt x="2027090" y="2343765"/>
                  <a:pt x="2070340" y="2304340"/>
                </a:cubicBezTo>
                <a:cubicBezTo>
                  <a:pt x="2113591" y="2264915"/>
                  <a:pt x="2124783" y="2206768"/>
                  <a:pt x="2095337" y="2174464"/>
                </a:cubicBezTo>
                <a:cubicBezTo>
                  <a:pt x="2080614" y="2158313"/>
                  <a:pt x="2058520" y="2151680"/>
                  <a:pt x="2034699" y="2154014"/>
                </a:cubicBezTo>
                <a:close/>
                <a:moveTo>
                  <a:pt x="2038734" y="1994773"/>
                </a:moveTo>
                <a:cubicBezTo>
                  <a:pt x="2015061" y="1994773"/>
                  <a:pt x="1995871" y="2013963"/>
                  <a:pt x="1995871" y="2037636"/>
                </a:cubicBezTo>
                <a:cubicBezTo>
                  <a:pt x="1995871" y="2061309"/>
                  <a:pt x="2015061" y="2080499"/>
                  <a:pt x="2038734" y="2080499"/>
                </a:cubicBezTo>
                <a:cubicBezTo>
                  <a:pt x="2062407" y="2080499"/>
                  <a:pt x="2081597" y="2061309"/>
                  <a:pt x="2081597" y="2037636"/>
                </a:cubicBezTo>
                <a:cubicBezTo>
                  <a:pt x="2081597" y="2013963"/>
                  <a:pt x="2062407" y="1994773"/>
                  <a:pt x="2038734" y="1994773"/>
                </a:cubicBezTo>
                <a:close/>
                <a:moveTo>
                  <a:pt x="2433572" y="1105818"/>
                </a:moveTo>
                <a:cubicBezTo>
                  <a:pt x="2467895" y="1110403"/>
                  <a:pt x="2500497" y="1137895"/>
                  <a:pt x="2514674" y="1178295"/>
                </a:cubicBezTo>
                <a:cubicBezTo>
                  <a:pt x="2533577" y="1232161"/>
                  <a:pt x="2512566" y="1288580"/>
                  <a:pt x="2467746" y="1304308"/>
                </a:cubicBezTo>
                <a:cubicBezTo>
                  <a:pt x="2422925" y="1320036"/>
                  <a:pt x="2371266" y="1289118"/>
                  <a:pt x="2352364" y="1235252"/>
                </a:cubicBezTo>
                <a:cubicBezTo>
                  <a:pt x="2333461" y="1181385"/>
                  <a:pt x="2354472" y="1124966"/>
                  <a:pt x="2399293" y="1109238"/>
                </a:cubicBezTo>
                <a:cubicBezTo>
                  <a:pt x="2410498" y="1105306"/>
                  <a:pt x="2422130" y="1104289"/>
                  <a:pt x="2433572" y="1105818"/>
                </a:cubicBezTo>
                <a:close/>
                <a:moveTo>
                  <a:pt x="133352" y="923753"/>
                </a:moveTo>
                <a:cubicBezTo>
                  <a:pt x="207000" y="923753"/>
                  <a:pt x="266704" y="983457"/>
                  <a:pt x="266704" y="1057105"/>
                </a:cubicBezTo>
                <a:cubicBezTo>
                  <a:pt x="266704" y="1130753"/>
                  <a:pt x="207000" y="1190457"/>
                  <a:pt x="133352" y="1190457"/>
                </a:cubicBezTo>
                <a:cubicBezTo>
                  <a:pt x="59704" y="1190457"/>
                  <a:pt x="0" y="1130753"/>
                  <a:pt x="0" y="1057105"/>
                </a:cubicBezTo>
                <a:cubicBezTo>
                  <a:pt x="0" y="983457"/>
                  <a:pt x="59704" y="923753"/>
                  <a:pt x="133352" y="923753"/>
                </a:cubicBezTo>
                <a:close/>
                <a:moveTo>
                  <a:pt x="802818" y="316135"/>
                </a:moveTo>
                <a:cubicBezTo>
                  <a:pt x="854082" y="316135"/>
                  <a:pt x="895640" y="357693"/>
                  <a:pt x="895640" y="408957"/>
                </a:cubicBezTo>
                <a:cubicBezTo>
                  <a:pt x="895640" y="460221"/>
                  <a:pt x="854082" y="501779"/>
                  <a:pt x="802818" y="501779"/>
                </a:cubicBezTo>
                <a:cubicBezTo>
                  <a:pt x="751554" y="501779"/>
                  <a:pt x="709996" y="460221"/>
                  <a:pt x="709996" y="408957"/>
                </a:cubicBezTo>
                <a:cubicBezTo>
                  <a:pt x="709996" y="357693"/>
                  <a:pt x="751554" y="316135"/>
                  <a:pt x="802818" y="316135"/>
                </a:cubicBezTo>
                <a:close/>
                <a:moveTo>
                  <a:pt x="1116746" y="28"/>
                </a:moveTo>
                <a:cubicBezTo>
                  <a:pt x="1157773" y="-616"/>
                  <a:pt x="1198155" y="9604"/>
                  <a:pt x="1217205" y="39766"/>
                </a:cubicBezTo>
                <a:cubicBezTo>
                  <a:pt x="1255305" y="100091"/>
                  <a:pt x="1266815" y="294164"/>
                  <a:pt x="1241017" y="387429"/>
                </a:cubicBezTo>
                <a:cubicBezTo>
                  <a:pt x="1215219" y="480694"/>
                  <a:pt x="1264035" y="496570"/>
                  <a:pt x="1319597" y="513635"/>
                </a:cubicBezTo>
                <a:cubicBezTo>
                  <a:pt x="1375160" y="530701"/>
                  <a:pt x="1501367" y="466010"/>
                  <a:pt x="1574392" y="489822"/>
                </a:cubicBezTo>
                <a:cubicBezTo>
                  <a:pt x="1647417" y="513634"/>
                  <a:pt x="1701789" y="618409"/>
                  <a:pt x="1757748" y="656509"/>
                </a:cubicBezTo>
                <a:cubicBezTo>
                  <a:pt x="1813707" y="694609"/>
                  <a:pt x="1864904" y="723978"/>
                  <a:pt x="1910148" y="718422"/>
                </a:cubicBezTo>
                <a:cubicBezTo>
                  <a:pt x="1955392" y="712866"/>
                  <a:pt x="1986744" y="641428"/>
                  <a:pt x="2029210" y="623172"/>
                </a:cubicBezTo>
                <a:cubicBezTo>
                  <a:pt x="2071676" y="604916"/>
                  <a:pt x="2130017" y="590628"/>
                  <a:pt x="2164942" y="608884"/>
                </a:cubicBezTo>
                <a:cubicBezTo>
                  <a:pt x="2199867" y="627140"/>
                  <a:pt x="2238363" y="695006"/>
                  <a:pt x="2238760" y="732709"/>
                </a:cubicBezTo>
                <a:cubicBezTo>
                  <a:pt x="2239157" y="770412"/>
                  <a:pt x="2199867" y="806528"/>
                  <a:pt x="2167323" y="835103"/>
                </a:cubicBezTo>
                <a:cubicBezTo>
                  <a:pt x="2134779" y="863678"/>
                  <a:pt x="2058579" y="871218"/>
                  <a:pt x="2043498" y="904159"/>
                </a:cubicBezTo>
                <a:cubicBezTo>
                  <a:pt x="2028417" y="937100"/>
                  <a:pt x="2047069" y="996235"/>
                  <a:pt x="2076835" y="1032747"/>
                </a:cubicBezTo>
                <a:cubicBezTo>
                  <a:pt x="2106601" y="1069260"/>
                  <a:pt x="2193914" y="1082753"/>
                  <a:pt x="2222092" y="1123234"/>
                </a:cubicBezTo>
                <a:cubicBezTo>
                  <a:pt x="2250270" y="1163715"/>
                  <a:pt x="2231617" y="1227612"/>
                  <a:pt x="2245904" y="1275634"/>
                </a:cubicBezTo>
                <a:cubicBezTo>
                  <a:pt x="2260191" y="1323656"/>
                  <a:pt x="2273685" y="1381204"/>
                  <a:pt x="2307816" y="1411366"/>
                </a:cubicBezTo>
                <a:cubicBezTo>
                  <a:pt x="2341947" y="1441528"/>
                  <a:pt x="2401083" y="1451450"/>
                  <a:pt x="2450692" y="1456609"/>
                </a:cubicBezTo>
                <a:cubicBezTo>
                  <a:pt x="2500302" y="1461768"/>
                  <a:pt x="2567770" y="1431209"/>
                  <a:pt x="2605473" y="1442322"/>
                </a:cubicBezTo>
                <a:cubicBezTo>
                  <a:pt x="2643176" y="1453435"/>
                  <a:pt x="2666988" y="1489550"/>
                  <a:pt x="2676910" y="1523284"/>
                </a:cubicBezTo>
                <a:cubicBezTo>
                  <a:pt x="2686832" y="1557018"/>
                  <a:pt x="2683657" y="1612978"/>
                  <a:pt x="2665004" y="1644728"/>
                </a:cubicBezTo>
                <a:cubicBezTo>
                  <a:pt x="2646351" y="1676478"/>
                  <a:pt x="2609838" y="1705451"/>
                  <a:pt x="2564991" y="1713785"/>
                </a:cubicBezTo>
                <a:cubicBezTo>
                  <a:pt x="2520144" y="1722119"/>
                  <a:pt x="2433626" y="1688781"/>
                  <a:pt x="2395923" y="1694734"/>
                </a:cubicBezTo>
                <a:cubicBezTo>
                  <a:pt x="2358220" y="1700687"/>
                  <a:pt x="2348298" y="1726484"/>
                  <a:pt x="2338773" y="1749503"/>
                </a:cubicBezTo>
                <a:cubicBezTo>
                  <a:pt x="2329248" y="1772522"/>
                  <a:pt x="2345520" y="1805066"/>
                  <a:pt x="2338773" y="1832847"/>
                </a:cubicBezTo>
                <a:cubicBezTo>
                  <a:pt x="2332026" y="1860628"/>
                  <a:pt x="2322500" y="1882853"/>
                  <a:pt x="2298291" y="1916190"/>
                </a:cubicBezTo>
                <a:cubicBezTo>
                  <a:pt x="2274082" y="1949527"/>
                  <a:pt x="2193120" y="1969769"/>
                  <a:pt x="2193517" y="2032872"/>
                </a:cubicBezTo>
                <a:cubicBezTo>
                  <a:pt x="2193914" y="2095975"/>
                  <a:pt x="2293133" y="2219800"/>
                  <a:pt x="2300673" y="2294809"/>
                </a:cubicBezTo>
                <a:cubicBezTo>
                  <a:pt x="2308213" y="2369818"/>
                  <a:pt x="2276860" y="2444829"/>
                  <a:pt x="2238760" y="2482929"/>
                </a:cubicBezTo>
                <a:cubicBezTo>
                  <a:pt x="2200660" y="2521029"/>
                  <a:pt x="2145892" y="2526187"/>
                  <a:pt x="2072073" y="2523409"/>
                </a:cubicBezTo>
                <a:cubicBezTo>
                  <a:pt x="1998254" y="2520631"/>
                  <a:pt x="1869667" y="2467053"/>
                  <a:pt x="1795848" y="2466259"/>
                </a:cubicBezTo>
                <a:cubicBezTo>
                  <a:pt x="1722029" y="2465465"/>
                  <a:pt x="1673610" y="2494835"/>
                  <a:pt x="1629160" y="2518647"/>
                </a:cubicBezTo>
                <a:cubicBezTo>
                  <a:pt x="1584710" y="2542459"/>
                  <a:pt x="1571217" y="2595640"/>
                  <a:pt x="1529148" y="2609134"/>
                </a:cubicBezTo>
                <a:cubicBezTo>
                  <a:pt x="1487079" y="2622628"/>
                  <a:pt x="1421198" y="2591672"/>
                  <a:pt x="1376748" y="2599609"/>
                </a:cubicBezTo>
                <a:cubicBezTo>
                  <a:pt x="1332298" y="2607546"/>
                  <a:pt x="1289435" y="2615484"/>
                  <a:pt x="1262448" y="2656759"/>
                </a:cubicBezTo>
                <a:cubicBezTo>
                  <a:pt x="1235461" y="2698034"/>
                  <a:pt x="1243795" y="2801618"/>
                  <a:pt x="1214823" y="2847259"/>
                </a:cubicBezTo>
                <a:cubicBezTo>
                  <a:pt x="1185851" y="2892900"/>
                  <a:pt x="1131083" y="2932984"/>
                  <a:pt x="1088617" y="2930603"/>
                </a:cubicBezTo>
                <a:cubicBezTo>
                  <a:pt x="1046151" y="2928222"/>
                  <a:pt x="976301" y="2879802"/>
                  <a:pt x="960029" y="2832971"/>
                </a:cubicBezTo>
                <a:cubicBezTo>
                  <a:pt x="943757" y="2786140"/>
                  <a:pt x="987414" y="2697240"/>
                  <a:pt x="990986" y="2649615"/>
                </a:cubicBezTo>
                <a:cubicBezTo>
                  <a:pt x="994558" y="2601990"/>
                  <a:pt x="1001304" y="2573812"/>
                  <a:pt x="981460" y="2547222"/>
                </a:cubicBezTo>
                <a:cubicBezTo>
                  <a:pt x="961616" y="2520632"/>
                  <a:pt x="910420" y="2501978"/>
                  <a:pt x="871923" y="2490072"/>
                </a:cubicBezTo>
                <a:cubicBezTo>
                  <a:pt x="833426" y="2478166"/>
                  <a:pt x="790960" y="2496024"/>
                  <a:pt x="750479" y="2475784"/>
                </a:cubicBezTo>
                <a:cubicBezTo>
                  <a:pt x="709998" y="2455544"/>
                  <a:pt x="664357" y="2394823"/>
                  <a:pt x="629035" y="2368629"/>
                </a:cubicBezTo>
                <a:cubicBezTo>
                  <a:pt x="593713" y="2342435"/>
                  <a:pt x="579029" y="2314257"/>
                  <a:pt x="538548" y="2318622"/>
                </a:cubicBezTo>
                <a:cubicBezTo>
                  <a:pt x="498067" y="2322988"/>
                  <a:pt x="429407" y="2359897"/>
                  <a:pt x="386148" y="2394822"/>
                </a:cubicBezTo>
                <a:cubicBezTo>
                  <a:pt x="342889" y="2429747"/>
                  <a:pt x="317488" y="2506344"/>
                  <a:pt x="278991" y="2528172"/>
                </a:cubicBezTo>
                <a:cubicBezTo>
                  <a:pt x="240494" y="2550000"/>
                  <a:pt x="175407" y="2547221"/>
                  <a:pt x="155166" y="2525790"/>
                </a:cubicBezTo>
                <a:cubicBezTo>
                  <a:pt x="134925" y="2504359"/>
                  <a:pt x="138894" y="2436493"/>
                  <a:pt x="157547" y="2399584"/>
                </a:cubicBezTo>
                <a:cubicBezTo>
                  <a:pt x="176200" y="2362675"/>
                  <a:pt x="247241" y="2337671"/>
                  <a:pt x="267085" y="2304334"/>
                </a:cubicBezTo>
                <a:cubicBezTo>
                  <a:pt x="286929" y="2270997"/>
                  <a:pt x="275023" y="2236071"/>
                  <a:pt x="276610" y="2199559"/>
                </a:cubicBezTo>
                <a:cubicBezTo>
                  <a:pt x="278197" y="2163047"/>
                  <a:pt x="268673" y="2128121"/>
                  <a:pt x="276610" y="2085259"/>
                </a:cubicBezTo>
                <a:cubicBezTo>
                  <a:pt x="284547" y="2042397"/>
                  <a:pt x="331379" y="1988421"/>
                  <a:pt x="324235" y="1942384"/>
                </a:cubicBezTo>
                <a:cubicBezTo>
                  <a:pt x="317091" y="1896347"/>
                  <a:pt x="238510" y="1862215"/>
                  <a:pt x="233748" y="1809034"/>
                </a:cubicBezTo>
                <a:cubicBezTo>
                  <a:pt x="228985" y="1755853"/>
                  <a:pt x="286135" y="1673303"/>
                  <a:pt x="295660" y="1623297"/>
                </a:cubicBezTo>
                <a:cubicBezTo>
                  <a:pt x="305185" y="1573291"/>
                  <a:pt x="278727" y="1551330"/>
                  <a:pt x="290898" y="1508997"/>
                </a:cubicBezTo>
                <a:cubicBezTo>
                  <a:pt x="296984" y="1487831"/>
                  <a:pt x="312594" y="1452443"/>
                  <a:pt x="328601" y="1422578"/>
                </a:cubicBezTo>
                <a:lnTo>
                  <a:pt x="332609" y="1415971"/>
                </a:lnTo>
                <a:lnTo>
                  <a:pt x="328994" y="1487567"/>
                </a:lnTo>
                <a:cubicBezTo>
                  <a:pt x="328994" y="1947863"/>
                  <a:pt x="702137" y="2321006"/>
                  <a:pt x="1162433" y="2321006"/>
                </a:cubicBezTo>
                <a:cubicBezTo>
                  <a:pt x="1622729" y="2321006"/>
                  <a:pt x="1995872" y="1947863"/>
                  <a:pt x="1995872" y="1487567"/>
                </a:cubicBezTo>
                <a:cubicBezTo>
                  <a:pt x="1995872" y="1027271"/>
                  <a:pt x="1622729" y="654128"/>
                  <a:pt x="1162433" y="654128"/>
                </a:cubicBezTo>
                <a:cubicBezTo>
                  <a:pt x="932285" y="654128"/>
                  <a:pt x="723925" y="747414"/>
                  <a:pt x="573103" y="898237"/>
                </a:cubicBezTo>
                <a:lnTo>
                  <a:pt x="475376" y="1016682"/>
                </a:lnTo>
                <a:lnTo>
                  <a:pt x="471873" y="1013697"/>
                </a:lnTo>
                <a:cubicBezTo>
                  <a:pt x="471741" y="993324"/>
                  <a:pt x="564741" y="850581"/>
                  <a:pt x="595697" y="799384"/>
                </a:cubicBezTo>
                <a:cubicBezTo>
                  <a:pt x="626653" y="748187"/>
                  <a:pt x="634591" y="738265"/>
                  <a:pt x="657610" y="706515"/>
                </a:cubicBezTo>
                <a:cubicBezTo>
                  <a:pt x="680629" y="674765"/>
                  <a:pt x="688566" y="625156"/>
                  <a:pt x="733810" y="608884"/>
                </a:cubicBezTo>
                <a:cubicBezTo>
                  <a:pt x="779054" y="592612"/>
                  <a:pt x="879861" y="635078"/>
                  <a:pt x="929073" y="608884"/>
                </a:cubicBezTo>
                <a:cubicBezTo>
                  <a:pt x="978286" y="582690"/>
                  <a:pt x="1024323" y="519985"/>
                  <a:pt x="1029085" y="451722"/>
                </a:cubicBezTo>
                <a:cubicBezTo>
                  <a:pt x="1033847" y="383460"/>
                  <a:pt x="960425" y="270350"/>
                  <a:pt x="957647" y="199309"/>
                </a:cubicBezTo>
                <a:cubicBezTo>
                  <a:pt x="954869" y="128268"/>
                  <a:pt x="969157" y="52067"/>
                  <a:pt x="1012417" y="25477"/>
                </a:cubicBezTo>
                <a:cubicBezTo>
                  <a:pt x="1034047" y="12182"/>
                  <a:pt x="1075719" y="673"/>
                  <a:pt x="1116746" y="28"/>
                </a:cubicBezTo>
                <a:close/>
              </a:path>
            </a:pathLst>
          </a:custGeom>
          <a:solidFill>
            <a:srgbClr val="FCECDD"/>
          </a:solidFill>
          <a:ln>
            <a:noFill/>
          </a:ln>
          <a:scene3d>
            <a:camera prst="orthographicFront"/>
            <a:lightRig rig="soft" dir="t"/>
          </a:scene3d>
          <a:sp3d prstMaterial="plastic"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FCECDD"/>
                </a:solidFill>
              </a:rPr>
              <a:t>P7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5F69F-CC65-41C5-92FF-0712809A5E3F}"/>
              </a:ext>
            </a:extLst>
          </p:cNvPr>
          <p:cNvSpPr txBox="1"/>
          <p:nvPr/>
        </p:nvSpPr>
        <p:spPr>
          <a:xfrm>
            <a:off x="7025054" y="2093220"/>
            <a:ext cx="333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orientation = ‘h’</a:t>
            </a:r>
            <a:r>
              <a:rPr lang="ko-KR" altLang="en-US" dirty="0"/>
              <a:t>를 지정하여 가로로 </a:t>
            </a:r>
            <a:r>
              <a:rPr lang="ko-KR" altLang="en-US" dirty="0" err="1"/>
              <a:t>눕힐수</a:t>
            </a:r>
            <a:r>
              <a:rPr lang="ko-KR" altLang="en-US" dirty="0"/>
              <a:t> 있다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700E167-9177-480B-B61F-DA48E6F1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66" y="3162300"/>
            <a:ext cx="4652694" cy="335521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D39557F-E4FB-49A1-8117-78340FD0B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66" y="1219431"/>
            <a:ext cx="5283072" cy="1942869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D0CAB6E-A6C9-4D89-8623-D3FE7D6A5D28}"/>
              </a:ext>
            </a:extLst>
          </p:cNvPr>
          <p:cNvSpPr/>
          <p:nvPr/>
        </p:nvSpPr>
        <p:spPr>
          <a:xfrm>
            <a:off x="1457226" y="2100035"/>
            <a:ext cx="1154089" cy="25630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82A20AD-9A5E-42EA-935B-B922C3EF38D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611315" y="2228187"/>
            <a:ext cx="4492870" cy="9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8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533400" y="542925"/>
            <a:ext cx="11353800" cy="6076950"/>
          </a:xfrm>
          <a:prstGeom prst="roundRect">
            <a:avLst>
              <a:gd name="adj" fmla="val 3241"/>
            </a:avLst>
          </a:prstGeom>
          <a:solidFill>
            <a:srgbClr val="378C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23291" y="377711"/>
            <a:ext cx="4001184" cy="523220"/>
          </a:xfrm>
          <a:prstGeom prst="rect">
            <a:avLst/>
          </a:prstGeom>
          <a:solidFill>
            <a:srgbClr val="378CCC"/>
          </a:solidFill>
        </p:spPr>
        <p:txBody>
          <a:bodyPr wrap="square" anchor="ctr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파이차트 </a:t>
            </a:r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 </a:t>
            </a:r>
            <a:r>
              <a:rPr lang="ko-KR" altLang="en-US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기본</a:t>
            </a:r>
            <a:r>
              <a:rPr lang="en-US" altLang="ko-KR" sz="28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</p:txBody>
      </p:sp>
      <p:sp>
        <p:nvSpPr>
          <p:cNvPr id="21" name="타원 20"/>
          <p:cNvSpPr/>
          <p:nvPr/>
        </p:nvSpPr>
        <p:spPr>
          <a:xfrm>
            <a:off x="409233" y="392757"/>
            <a:ext cx="565150" cy="565150"/>
          </a:xfrm>
          <a:prstGeom prst="ellipse">
            <a:avLst/>
          </a:prstGeom>
          <a:solidFill>
            <a:srgbClr val="378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304416" y="191215"/>
            <a:ext cx="886209" cy="968234"/>
          </a:xfrm>
          <a:custGeom>
            <a:avLst/>
            <a:gdLst>
              <a:gd name="connsiteX0" fmla="*/ 193872 w 2682424"/>
              <a:gd name="connsiteY0" fmla="*/ 2647617 h 2930703"/>
              <a:gd name="connsiteX1" fmla="*/ 246069 w 2682424"/>
              <a:gd name="connsiteY1" fmla="*/ 2699814 h 2930703"/>
              <a:gd name="connsiteX2" fmla="*/ 193872 w 2682424"/>
              <a:gd name="connsiteY2" fmla="*/ 2752011 h 2930703"/>
              <a:gd name="connsiteX3" fmla="*/ 141675 w 2682424"/>
              <a:gd name="connsiteY3" fmla="*/ 2699814 h 2930703"/>
              <a:gd name="connsiteX4" fmla="*/ 193872 w 2682424"/>
              <a:gd name="connsiteY4" fmla="*/ 2647617 h 2930703"/>
              <a:gd name="connsiteX5" fmla="*/ 2227044 w 2682424"/>
              <a:gd name="connsiteY5" fmla="*/ 2607136 h 2930703"/>
              <a:gd name="connsiteX6" fmla="*/ 2279241 w 2682424"/>
              <a:gd name="connsiteY6" fmla="*/ 2659333 h 2930703"/>
              <a:gd name="connsiteX7" fmla="*/ 2227044 w 2682424"/>
              <a:gd name="connsiteY7" fmla="*/ 2711530 h 2930703"/>
              <a:gd name="connsiteX8" fmla="*/ 2174847 w 2682424"/>
              <a:gd name="connsiteY8" fmla="*/ 2659333 h 2930703"/>
              <a:gd name="connsiteX9" fmla="*/ 2227044 w 2682424"/>
              <a:gd name="connsiteY9" fmla="*/ 2607136 h 2930703"/>
              <a:gd name="connsiteX10" fmla="*/ 1800799 w 2682424"/>
              <a:gd name="connsiteY10" fmla="*/ 2597611 h 2930703"/>
              <a:gd name="connsiteX11" fmla="*/ 1948246 w 2682424"/>
              <a:gd name="connsiteY11" fmla="*/ 2689099 h 2930703"/>
              <a:gd name="connsiteX12" fmla="*/ 1800799 w 2682424"/>
              <a:gd name="connsiteY12" fmla="*/ 2780587 h 2930703"/>
              <a:gd name="connsiteX13" fmla="*/ 1653352 w 2682424"/>
              <a:gd name="connsiteY13" fmla="*/ 2689099 h 2930703"/>
              <a:gd name="connsiteX14" fmla="*/ 1800799 w 2682424"/>
              <a:gd name="connsiteY14" fmla="*/ 2597611 h 2930703"/>
              <a:gd name="connsiteX15" fmla="*/ 2034699 w 2682424"/>
              <a:gd name="connsiteY15" fmla="*/ 2154014 h 2930703"/>
              <a:gd name="connsiteX16" fmla="*/ 1963708 w 2682424"/>
              <a:gd name="connsiteY16" fmla="*/ 2187359 h 2930703"/>
              <a:gd name="connsiteX17" fmla="*/ 1938711 w 2682424"/>
              <a:gd name="connsiteY17" fmla="*/ 2317235 h 2930703"/>
              <a:gd name="connsiteX18" fmla="*/ 2070340 w 2682424"/>
              <a:gd name="connsiteY18" fmla="*/ 2304340 h 2930703"/>
              <a:gd name="connsiteX19" fmla="*/ 2095337 w 2682424"/>
              <a:gd name="connsiteY19" fmla="*/ 2174464 h 2930703"/>
              <a:gd name="connsiteX20" fmla="*/ 2034699 w 2682424"/>
              <a:gd name="connsiteY20" fmla="*/ 2154014 h 2930703"/>
              <a:gd name="connsiteX21" fmla="*/ 2038734 w 2682424"/>
              <a:gd name="connsiteY21" fmla="*/ 1994773 h 2930703"/>
              <a:gd name="connsiteX22" fmla="*/ 1995871 w 2682424"/>
              <a:gd name="connsiteY22" fmla="*/ 2037636 h 2930703"/>
              <a:gd name="connsiteX23" fmla="*/ 2038734 w 2682424"/>
              <a:gd name="connsiteY23" fmla="*/ 2080499 h 2930703"/>
              <a:gd name="connsiteX24" fmla="*/ 2081597 w 2682424"/>
              <a:gd name="connsiteY24" fmla="*/ 2037636 h 2930703"/>
              <a:gd name="connsiteX25" fmla="*/ 2038734 w 2682424"/>
              <a:gd name="connsiteY25" fmla="*/ 1994773 h 2930703"/>
              <a:gd name="connsiteX26" fmla="*/ 2433572 w 2682424"/>
              <a:gd name="connsiteY26" fmla="*/ 1105818 h 2930703"/>
              <a:gd name="connsiteX27" fmla="*/ 2514674 w 2682424"/>
              <a:gd name="connsiteY27" fmla="*/ 1178295 h 2930703"/>
              <a:gd name="connsiteX28" fmla="*/ 2467746 w 2682424"/>
              <a:gd name="connsiteY28" fmla="*/ 1304308 h 2930703"/>
              <a:gd name="connsiteX29" fmla="*/ 2352364 w 2682424"/>
              <a:gd name="connsiteY29" fmla="*/ 1235252 h 2930703"/>
              <a:gd name="connsiteX30" fmla="*/ 2399293 w 2682424"/>
              <a:gd name="connsiteY30" fmla="*/ 1109238 h 2930703"/>
              <a:gd name="connsiteX31" fmla="*/ 2433572 w 2682424"/>
              <a:gd name="connsiteY31" fmla="*/ 1105818 h 2930703"/>
              <a:gd name="connsiteX32" fmla="*/ 133352 w 2682424"/>
              <a:gd name="connsiteY32" fmla="*/ 923753 h 2930703"/>
              <a:gd name="connsiteX33" fmla="*/ 266704 w 2682424"/>
              <a:gd name="connsiteY33" fmla="*/ 1057105 h 2930703"/>
              <a:gd name="connsiteX34" fmla="*/ 133352 w 2682424"/>
              <a:gd name="connsiteY34" fmla="*/ 1190457 h 2930703"/>
              <a:gd name="connsiteX35" fmla="*/ 0 w 2682424"/>
              <a:gd name="connsiteY35" fmla="*/ 1057105 h 2930703"/>
              <a:gd name="connsiteX36" fmla="*/ 133352 w 2682424"/>
              <a:gd name="connsiteY36" fmla="*/ 923753 h 2930703"/>
              <a:gd name="connsiteX37" fmla="*/ 802818 w 2682424"/>
              <a:gd name="connsiteY37" fmla="*/ 316135 h 2930703"/>
              <a:gd name="connsiteX38" fmla="*/ 895640 w 2682424"/>
              <a:gd name="connsiteY38" fmla="*/ 408957 h 2930703"/>
              <a:gd name="connsiteX39" fmla="*/ 802818 w 2682424"/>
              <a:gd name="connsiteY39" fmla="*/ 501779 h 2930703"/>
              <a:gd name="connsiteX40" fmla="*/ 709996 w 2682424"/>
              <a:gd name="connsiteY40" fmla="*/ 408957 h 2930703"/>
              <a:gd name="connsiteX41" fmla="*/ 802818 w 2682424"/>
              <a:gd name="connsiteY41" fmla="*/ 316135 h 2930703"/>
              <a:gd name="connsiteX42" fmla="*/ 1116746 w 2682424"/>
              <a:gd name="connsiteY42" fmla="*/ 28 h 2930703"/>
              <a:gd name="connsiteX43" fmla="*/ 1217205 w 2682424"/>
              <a:gd name="connsiteY43" fmla="*/ 39766 h 2930703"/>
              <a:gd name="connsiteX44" fmla="*/ 1241017 w 2682424"/>
              <a:gd name="connsiteY44" fmla="*/ 387429 h 2930703"/>
              <a:gd name="connsiteX45" fmla="*/ 1319597 w 2682424"/>
              <a:gd name="connsiteY45" fmla="*/ 513635 h 2930703"/>
              <a:gd name="connsiteX46" fmla="*/ 1574392 w 2682424"/>
              <a:gd name="connsiteY46" fmla="*/ 489822 h 2930703"/>
              <a:gd name="connsiteX47" fmla="*/ 1757748 w 2682424"/>
              <a:gd name="connsiteY47" fmla="*/ 656509 h 2930703"/>
              <a:gd name="connsiteX48" fmla="*/ 1910148 w 2682424"/>
              <a:gd name="connsiteY48" fmla="*/ 718422 h 2930703"/>
              <a:gd name="connsiteX49" fmla="*/ 2029210 w 2682424"/>
              <a:gd name="connsiteY49" fmla="*/ 623172 h 2930703"/>
              <a:gd name="connsiteX50" fmla="*/ 2164942 w 2682424"/>
              <a:gd name="connsiteY50" fmla="*/ 608884 h 2930703"/>
              <a:gd name="connsiteX51" fmla="*/ 2238760 w 2682424"/>
              <a:gd name="connsiteY51" fmla="*/ 732709 h 2930703"/>
              <a:gd name="connsiteX52" fmla="*/ 2167323 w 2682424"/>
              <a:gd name="connsiteY52" fmla="*/ 835103 h 2930703"/>
              <a:gd name="connsiteX53" fmla="*/ 2043498 w 2682424"/>
              <a:gd name="connsiteY53" fmla="*/ 904159 h 2930703"/>
              <a:gd name="connsiteX54" fmla="*/ 2076835 w 2682424"/>
              <a:gd name="connsiteY54" fmla="*/ 1032747 h 2930703"/>
              <a:gd name="connsiteX55" fmla="*/ 2222092 w 2682424"/>
              <a:gd name="connsiteY55" fmla="*/ 1123234 h 2930703"/>
              <a:gd name="connsiteX56" fmla="*/ 2245904 w 2682424"/>
              <a:gd name="connsiteY56" fmla="*/ 1275634 h 2930703"/>
              <a:gd name="connsiteX57" fmla="*/ 2307816 w 2682424"/>
              <a:gd name="connsiteY57" fmla="*/ 1411366 h 2930703"/>
              <a:gd name="connsiteX58" fmla="*/ 2450692 w 2682424"/>
              <a:gd name="connsiteY58" fmla="*/ 1456609 h 2930703"/>
              <a:gd name="connsiteX59" fmla="*/ 2605473 w 2682424"/>
              <a:gd name="connsiteY59" fmla="*/ 1442322 h 2930703"/>
              <a:gd name="connsiteX60" fmla="*/ 2676910 w 2682424"/>
              <a:gd name="connsiteY60" fmla="*/ 1523284 h 2930703"/>
              <a:gd name="connsiteX61" fmla="*/ 2665004 w 2682424"/>
              <a:gd name="connsiteY61" fmla="*/ 1644728 h 2930703"/>
              <a:gd name="connsiteX62" fmla="*/ 2564991 w 2682424"/>
              <a:gd name="connsiteY62" fmla="*/ 1713785 h 2930703"/>
              <a:gd name="connsiteX63" fmla="*/ 2395923 w 2682424"/>
              <a:gd name="connsiteY63" fmla="*/ 1694734 h 2930703"/>
              <a:gd name="connsiteX64" fmla="*/ 2338773 w 2682424"/>
              <a:gd name="connsiteY64" fmla="*/ 1749503 h 2930703"/>
              <a:gd name="connsiteX65" fmla="*/ 2338773 w 2682424"/>
              <a:gd name="connsiteY65" fmla="*/ 1832847 h 2930703"/>
              <a:gd name="connsiteX66" fmla="*/ 2298291 w 2682424"/>
              <a:gd name="connsiteY66" fmla="*/ 1916190 h 2930703"/>
              <a:gd name="connsiteX67" fmla="*/ 2193517 w 2682424"/>
              <a:gd name="connsiteY67" fmla="*/ 2032872 h 2930703"/>
              <a:gd name="connsiteX68" fmla="*/ 2300673 w 2682424"/>
              <a:gd name="connsiteY68" fmla="*/ 2294809 h 2930703"/>
              <a:gd name="connsiteX69" fmla="*/ 2238760 w 2682424"/>
              <a:gd name="connsiteY69" fmla="*/ 2482929 h 2930703"/>
              <a:gd name="connsiteX70" fmla="*/ 2072073 w 2682424"/>
              <a:gd name="connsiteY70" fmla="*/ 2523409 h 2930703"/>
              <a:gd name="connsiteX71" fmla="*/ 1795848 w 2682424"/>
              <a:gd name="connsiteY71" fmla="*/ 2466259 h 2930703"/>
              <a:gd name="connsiteX72" fmla="*/ 1629160 w 2682424"/>
              <a:gd name="connsiteY72" fmla="*/ 2518647 h 2930703"/>
              <a:gd name="connsiteX73" fmla="*/ 1529148 w 2682424"/>
              <a:gd name="connsiteY73" fmla="*/ 2609134 h 2930703"/>
              <a:gd name="connsiteX74" fmla="*/ 1376748 w 2682424"/>
              <a:gd name="connsiteY74" fmla="*/ 2599609 h 2930703"/>
              <a:gd name="connsiteX75" fmla="*/ 1262448 w 2682424"/>
              <a:gd name="connsiteY75" fmla="*/ 2656759 h 2930703"/>
              <a:gd name="connsiteX76" fmla="*/ 1214823 w 2682424"/>
              <a:gd name="connsiteY76" fmla="*/ 2847259 h 2930703"/>
              <a:gd name="connsiteX77" fmla="*/ 1088617 w 2682424"/>
              <a:gd name="connsiteY77" fmla="*/ 2930603 h 2930703"/>
              <a:gd name="connsiteX78" fmla="*/ 960029 w 2682424"/>
              <a:gd name="connsiteY78" fmla="*/ 2832971 h 2930703"/>
              <a:gd name="connsiteX79" fmla="*/ 990986 w 2682424"/>
              <a:gd name="connsiteY79" fmla="*/ 2649615 h 2930703"/>
              <a:gd name="connsiteX80" fmla="*/ 981460 w 2682424"/>
              <a:gd name="connsiteY80" fmla="*/ 2547222 h 2930703"/>
              <a:gd name="connsiteX81" fmla="*/ 871923 w 2682424"/>
              <a:gd name="connsiteY81" fmla="*/ 2490072 h 2930703"/>
              <a:gd name="connsiteX82" fmla="*/ 750479 w 2682424"/>
              <a:gd name="connsiteY82" fmla="*/ 2475784 h 2930703"/>
              <a:gd name="connsiteX83" fmla="*/ 629035 w 2682424"/>
              <a:gd name="connsiteY83" fmla="*/ 2368629 h 2930703"/>
              <a:gd name="connsiteX84" fmla="*/ 538548 w 2682424"/>
              <a:gd name="connsiteY84" fmla="*/ 2318622 h 2930703"/>
              <a:gd name="connsiteX85" fmla="*/ 386148 w 2682424"/>
              <a:gd name="connsiteY85" fmla="*/ 2394822 h 2930703"/>
              <a:gd name="connsiteX86" fmla="*/ 278991 w 2682424"/>
              <a:gd name="connsiteY86" fmla="*/ 2528172 h 2930703"/>
              <a:gd name="connsiteX87" fmla="*/ 155166 w 2682424"/>
              <a:gd name="connsiteY87" fmla="*/ 2525790 h 2930703"/>
              <a:gd name="connsiteX88" fmla="*/ 157547 w 2682424"/>
              <a:gd name="connsiteY88" fmla="*/ 2399584 h 2930703"/>
              <a:gd name="connsiteX89" fmla="*/ 267085 w 2682424"/>
              <a:gd name="connsiteY89" fmla="*/ 2304334 h 2930703"/>
              <a:gd name="connsiteX90" fmla="*/ 276610 w 2682424"/>
              <a:gd name="connsiteY90" fmla="*/ 2199559 h 2930703"/>
              <a:gd name="connsiteX91" fmla="*/ 276610 w 2682424"/>
              <a:gd name="connsiteY91" fmla="*/ 2085259 h 2930703"/>
              <a:gd name="connsiteX92" fmla="*/ 324235 w 2682424"/>
              <a:gd name="connsiteY92" fmla="*/ 1942384 h 2930703"/>
              <a:gd name="connsiteX93" fmla="*/ 233748 w 2682424"/>
              <a:gd name="connsiteY93" fmla="*/ 1809034 h 2930703"/>
              <a:gd name="connsiteX94" fmla="*/ 295660 w 2682424"/>
              <a:gd name="connsiteY94" fmla="*/ 1623297 h 2930703"/>
              <a:gd name="connsiteX95" fmla="*/ 290898 w 2682424"/>
              <a:gd name="connsiteY95" fmla="*/ 1508997 h 2930703"/>
              <a:gd name="connsiteX96" fmla="*/ 328601 w 2682424"/>
              <a:gd name="connsiteY96" fmla="*/ 1422578 h 2930703"/>
              <a:gd name="connsiteX97" fmla="*/ 332609 w 2682424"/>
              <a:gd name="connsiteY97" fmla="*/ 1415971 h 2930703"/>
              <a:gd name="connsiteX98" fmla="*/ 328994 w 2682424"/>
              <a:gd name="connsiteY98" fmla="*/ 1487567 h 2930703"/>
              <a:gd name="connsiteX99" fmla="*/ 1162433 w 2682424"/>
              <a:gd name="connsiteY99" fmla="*/ 2321006 h 2930703"/>
              <a:gd name="connsiteX100" fmla="*/ 1995872 w 2682424"/>
              <a:gd name="connsiteY100" fmla="*/ 1487567 h 2930703"/>
              <a:gd name="connsiteX101" fmla="*/ 1162433 w 2682424"/>
              <a:gd name="connsiteY101" fmla="*/ 654128 h 2930703"/>
              <a:gd name="connsiteX102" fmla="*/ 573103 w 2682424"/>
              <a:gd name="connsiteY102" fmla="*/ 898237 h 2930703"/>
              <a:gd name="connsiteX103" fmla="*/ 475376 w 2682424"/>
              <a:gd name="connsiteY103" fmla="*/ 1016682 h 2930703"/>
              <a:gd name="connsiteX104" fmla="*/ 471873 w 2682424"/>
              <a:gd name="connsiteY104" fmla="*/ 1013697 h 2930703"/>
              <a:gd name="connsiteX105" fmla="*/ 595697 w 2682424"/>
              <a:gd name="connsiteY105" fmla="*/ 799384 h 2930703"/>
              <a:gd name="connsiteX106" fmla="*/ 657610 w 2682424"/>
              <a:gd name="connsiteY106" fmla="*/ 706515 h 2930703"/>
              <a:gd name="connsiteX107" fmla="*/ 733810 w 2682424"/>
              <a:gd name="connsiteY107" fmla="*/ 608884 h 2930703"/>
              <a:gd name="connsiteX108" fmla="*/ 929073 w 2682424"/>
              <a:gd name="connsiteY108" fmla="*/ 608884 h 2930703"/>
              <a:gd name="connsiteX109" fmla="*/ 1029085 w 2682424"/>
              <a:gd name="connsiteY109" fmla="*/ 451722 h 2930703"/>
              <a:gd name="connsiteX110" fmla="*/ 957647 w 2682424"/>
              <a:gd name="connsiteY110" fmla="*/ 199309 h 2930703"/>
              <a:gd name="connsiteX111" fmla="*/ 1012417 w 2682424"/>
              <a:gd name="connsiteY111" fmla="*/ 25477 h 2930703"/>
              <a:gd name="connsiteX112" fmla="*/ 1116746 w 2682424"/>
              <a:gd name="connsiteY112" fmla="*/ 28 h 293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2682424" h="2930703">
                <a:moveTo>
                  <a:pt x="193872" y="2647617"/>
                </a:moveTo>
                <a:cubicBezTo>
                  <a:pt x="222700" y="2647617"/>
                  <a:pt x="246069" y="2670986"/>
                  <a:pt x="246069" y="2699814"/>
                </a:cubicBezTo>
                <a:cubicBezTo>
                  <a:pt x="246069" y="2728642"/>
                  <a:pt x="222700" y="2752011"/>
                  <a:pt x="193872" y="2752011"/>
                </a:cubicBezTo>
                <a:cubicBezTo>
                  <a:pt x="165044" y="2752011"/>
                  <a:pt x="141675" y="2728642"/>
                  <a:pt x="141675" y="2699814"/>
                </a:cubicBezTo>
                <a:cubicBezTo>
                  <a:pt x="141675" y="2670986"/>
                  <a:pt x="165044" y="2647617"/>
                  <a:pt x="193872" y="2647617"/>
                </a:cubicBezTo>
                <a:close/>
                <a:moveTo>
                  <a:pt x="2227044" y="2607136"/>
                </a:moveTo>
                <a:cubicBezTo>
                  <a:pt x="2255872" y="2607136"/>
                  <a:pt x="2279241" y="2630505"/>
                  <a:pt x="2279241" y="2659333"/>
                </a:cubicBezTo>
                <a:cubicBezTo>
                  <a:pt x="2279241" y="2688161"/>
                  <a:pt x="2255872" y="2711530"/>
                  <a:pt x="2227044" y="2711530"/>
                </a:cubicBezTo>
                <a:cubicBezTo>
                  <a:pt x="2198216" y="2711530"/>
                  <a:pt x="2174847" y="2688161"/>
                  <a:pt x="2174847" y="2659333"/>
                </a:cubicBezTo>
                <a:cubicBezTo>
                  <a:pt x="2174847" y="2630505"/>
                  <a:pt x="2198216" y="2607136"/>
                  <a:pt x="2227044" y="2607136"/>
                </a:cubicBezTo>
                <a:close/>
                <a:moveTo>
                  <a:pt x="1800799" y="2597611"/>
                </a:moveTo>
                <a:cubicBezTo>
                  <a:pt x="1882232" y="2597611"/>
                  <a:pt x="1948246" y="2638572"/>
                  <a:pt x="1948246" y="2689099"/>
                </a:cubicBezTo>
                <a:cubicBezTo>
                  <a:pt x="1948246" y="2739626"/>
                  <a:pt x="1882232" y="2780587"/>
                  <a:pt x="1800799" y="2780587"/>
                </a:cubicBezTo>
                <a:cubicBezTo>
                  <a:pt x="1719366" y="2780587"/>
                  <a:pt x="1653352" y="2739626"/>
                  <a:pt x="1653352" y="2689099"/>
                </a:cubicBezTo>
                <a:cubicBezTo>
                  <a:pt x="1653352" y="2638572"/>
                  <a:pt x="1719366" y="2597611"/>
                  <a:pt x="1800799" y="2597611"/>
                </a:cubicBezTo>
                <a:close/>
                <a:moveTo>
                  <a:pt x="2034699" y="2154014"/>
                </a:moveTo>
                <a:cubicBezTo>
                  <a:pt x="2010879" y="2156347"/>
                  <a:pt x="1985333" y="2167647"/>
                  <a:pt x="1963708" y="2187359"/>
                </a:cubicBezTo>
                <a:cubicBezTo>
                  <a:pt x="1920457" y="2226784"/>
                  <a:pt x="1909265" y="2284932"/>
                  <a:pt x="1938711" y="2317235"/>
                </a:cubicBezTo>
                <a:cubicBezTo>
                  <a:pt x="1968157" y="2349538"/>
                  <a:pt x="2027090" y="2343765"/>
                  <a:pt x="2070340" y="2304340"/>
                </a:cubicBezTo>
                <a:cubicBezTo>
                  <a:pt x="2113591" y="2264915"/>
                  <a:pt x="2124783" y="2206768"/>
                  <a:pt x="2095337" y="2174464"/>
                </a:cubicBezTo>
                <a:cubicBezTo>
                  <a:pt x="2080614" y="2158313"/>
                  <a:pt x="2058520" y="2151680"/>
                  <a:pt x="2034699" y="2154014"/>
                </a:cubicBezTo>
                <a:close/>
                <a:moveTo>
                  <a:pt x="2038734" y="1994773"/>
                </a:moveTo>
                <a:cubicBezTo>
                  <a:pt x="2015061" y="1994773"/>
                  <a:pt x="1995871" y="2013963"/>
                  <a:pt x="1995871" y="2037636"/>
                </a:cubicBezTo>
                <a:cubicBezTo>
                  <a:pt x="1995871" y="2061309"/>
                  <a:pt x="2015061" y="2080499"/>
                  <a:pt x="2038734" y="2080499"/>
                </a:cubicBezTo>
                <a:cubicBezTo>
                  <a:pt x="2062407" y="2080499"/>
                  <a:pt x="2081597" y="2061309"/>
                  <a:pt x="2081597" y="2037636"/>
                </a:cubicBezTo>
                <a:cubicBezTo>
                  <a:pt x="2081597" y="2013963"/>
                  <a:pt x="2062407" y="1994773"/>
                  <a:pt x="2038734" y="1994773"/>
                </a:cubicBezTo>
                <a:close/>
                <a:moveTo>
                  <a:pt x="2433572" y="1105818"/>
                </a:moveTo>
                <a:cubicBezTo>
                  <a:pt x="2467895" y="1110403"/>
                  <a:pt x="2500497" y="1137895"/>
                  <a:pt x="2514674" y="1178295"/>
                </a:cubicBezTo>
                <a:cubicBezTo>
                  <a:pt x="2533577" y="1232161"/>
                  <a:pt x="2512566" y="1288580"/>
                  <a:pt x="2467746" y="1304308"/>
                </a:cubicBezTo>
                <a:cubicBezTo>
                  <a:pt x="2422925" y="1320036"/>
                  <a:pt x="2371266" y="1289118"/>
                  <a:pt x="2352364" y="1235252"/>
                </a:cubicBezTo>
                <a:cubicBezTo>
                  <a:pt x="2333461" y="1181385"/>
                  <a:pt x="2354472" y="1124966"/>
                  <a:pt x="2399293" y="1109238"/>
                </a:cubicBezTo>
                <a:cubicBezTo>
                  <a:pt x="2410498" y="1105306"/>
                  <a:pt x="2422130" y="1104289"/>
                  <a:pt x="2433572" y="1105818"/>
                </a:cubicBezTo>
                <a:close/>
                <a:moveTo>
                  <a:pt x="133352" y="923753"/>
                </a:moveTo>
                <a:cubicBezTo>
                  <a:pt x="207000" y="923753"/>
                  <a:pt x="266704" y="983457"/>
                  <a:pt x="266704" y="1057105"/>
                </a:cubicBezTo>
                <a:cubicBezTo>
                  <a:pt x="266704" y="1130753"/>
                  <a:pt x="207000" y="1190457"/>
                  <a:pt x="133352" y="1190457"/>
                </a:cubicBezTo>
                <a:cubicBezTo>
                  <a:pt x="59704" y="1190457"/>
                  <a:pt x="0" y="1130753"/>
                  <a:pt x="0" y="1057105"/>
                </a:cubicBezTo>
                <a:cubicBezTo>
                  <a:pt x="0" y="983457"/>
                  <a:pt x="59704" y="923753"/>
                  <a:pt x="133352" y="923753"/>
                </a:cubicBezTo>
                <a:close/>
                <a:moveTo>
                  <a:pt x="802818" y="316135"/>
                </a:moveTo>
                <a:cubicBezTo>
                  <a:pt x="854082" y="316135"/>
                  <a:pt x="895640" y="357693"/>
                  <a:pt x="895640" y="408957"/>
                </a:cubicBezTo>
                <a:cubicBezTo>
                  <a:pt x="895640" y="460221"/>
                  <a:pt x="854082" y="501779"/>
                  <a:pt x="802818" y="501779"/>
                </a:cubicBezTo>
                <a:cubicBezTo>
                  <a:pt x="751554" y="501779"/>
                  <a:pt x="709996" y="460221"/>
                  <a:pt x="709996" y="408957"/>
                </a:cubicBezTo>
                <a:cubicBezTo>
                  <a:pt x="709996" y="357693"/>
                  <a:pt x="751554" y="316135"/>
                  <a:pt x="802818" y="316135"/>
                </a:cubicBezTo>
                <a:close/>
                <a:moveTo>
                  <a:pt x="1116746" y="28"/>
                </a:moveTo>
                <a:cubicBezTo>
                  <a:pt x="1157773" y="-616"/>
                  <a:pt x="1198155" y="9604"/>
                  <a:pt x="1217205" y="39766"/>
                </a:cubicBezTo>
                <a:cubicBezTo>
                  <a:pt x="1255305" y="100091"/>
                  <a:pt x="1266815" y="294164"/>
                  <a:pt x="1241017" y="387429"/>
                </a:cubicBezTo>
                <a:cubicBezTo>
                  <a:pt x="1215219" y="480694"/>
                  <a:pt x="1264035" y="496570"/>
                  <a:pt x="1319597" y="513635"/>
                </a:cubicBezTo>
                <a:cubicBezTo>
                  <a:pt x="1375160" y="530701"/>
                  <a:pt x="1501367" y="466010"/>
                  <a:pt x="1574392" y="489822"/>
                </a:cubicBezTo>
                <a:cubicBezTo>
                  <a:pt x="1647417" y="513634"/>
                  <a:pt x="1701789" y="618409"/>
                  <a:pt x="1757748" y="656509"/>
                </a:cubicBezTo>
                <a:cubicBezTo>
                  <a:pt x="1813707" y="694609"/>
                  <a:pt x="1864904" y="723978"/>
                  <a:pt x="1910148" y="718422"/>
                </a:cubicBezTo>
                <a:cubicBezTo>
                  <a:pt x="1955392" y="712866"/>
                  <a:pt x="1986744" y="641428"/>
                  <a:pt x="2029210" y="623172"/>
                </a:cubicBezTo>
                <a:cubicBezTo>
                  <a:pt x="2071676" y="604916"/>
                  <a:pt x="2130017" y="590628"/>
                  <a:pt x="2164942" y="608884"/>
                </a:cubicBezTo>
                <a:cubicBezTo>
                  <a:pt x="2199867" y="627140"/>
                  <a:pt x="2238363" y="695006"/>
                  <a:pt x="2238760" y="732709"/>
                </a:cubicBezTo>
                <a:cubicBezTo>
                  <a:pt x="2239157" y="770412"/>
                  <a:pt x="2199867" y="806528"/>
                  <a:pt x="2167323" y="835103"/>
                </a:cubicBezTo>
                <a:cubicBezTo>
                  <a:pt x="2134779" y="863678"/>
                  <a:pt x="2058579" y="871218"/>
                  <a:pt x="2043498" y="904159"/>
                </a:cubicBezTo>
                <a:cubicBezTo>
                  <a:pt x="2028417" y="937100"/>
                  <a:pt x="2047069" y="996235"/>
                  <a:pt x="2076835" y="1032747"/>
                </a:cubicBezTo>
                <a:cubicBezTo>
                  <a:pt x="2106601" y="1069260"/>
                  <a:pt x="2193914" y="1082753"/>
                  <a:pt x="2222092" y="1123234"/>
                </a:cubicBezTo>
                <a:cubicBezTo>
                  <a:pt x="2250270" y="1163715"/>
                  <a:pt x="2231617" y="1227612"/>
                  <a:pt x="2245904" y="1275634"/>
                </a:cubicBezTo>
                <a:cubicBezTo>
                  <a:pt x="2260191" y="1323656"/>
                  <a:pt x="2273685" y="1381204"/>
                  <a:pt x="2307816" y="1411366"/>
                </a:cubicBezTo>
                <a:cubicBezTo>
                  <a:pt x="2341947" y="1441528"/>
                  <a:pt x="2401083" y="1451450"/>
                  <a:pt x="2450692" y="1456609"/>
                </a:cubicBezTo>
                <a:cubicBezTo>
                  <a:pt x="2500302" y="1461768"/>
                  <a:pt x="2567770" y="1431209"/>
                  <a:pt x="2605473" y="1442322"/>
                </a:cubicBezTo>
                <a:cubicBezTo>
                  <a:pt x="2643176" y="1453435"/>
                  <a:pt x="2666988" y="1489550"/>
                  <a:pt x="2676910" y="1523284"/>
                </a:cubicBezTo>
                <a:cubicBezTo>
                  <a:pt x="2686832" y="1557018"/>
                  <a:pt x="2683657" y="1612978"/>
                  <a:pt x="2665004" y="1644728"/>
                </a:cubicBezTo>
                <a:cubicBezTo>
                  <a:pt x="2646351" y="1676478"/>
                  <a:pt x="2609838" y="1705451"/>
                  <a:pt x="2564991" y="1713785"/>
                </a:cubicBezTo>
                <a:cubicBezTo>
                  <a:pt x="2520144" y="1722119"/>
                  <a:pt x="2433626" y="1688781"/>
                  <a:pt x="2395923" y="1694734"/>
                </a:cubicBezTo>
                <a:cubicBezTo>
                  <a:pt x="2358220" y="1700687"/>
                  <a:pt x="2348298" y="1726484"/>
                  <a:pt x="2338773" y="1749503"/>
                </a:cubicBezTo>
                <a:cubicBezTo>
                  <a:pt x="2329248" y="1772522"/>
                  <a:pt x="2345520" y="1805066"/>
                  <a:pt x="2338773" y="1832847"/>
                </a:cubicBezTo>
                <a:cubicBezTo>
                  <a:pt x="2332026" y="1860628"/>
                  <a:pt x="2322500" y="1882853"/>
                  <a:pt x="2298291" y="1916190"/>
                </a:cubicBezTo>
                <a:cubicBezTo>
                  <a:pt x="2274082" y="1949527"/>
                  <a:pt x="2193120" y="1969769"/>
                  <a:pt x="2193517" y="2032872"/>
                </a:cubicBezTo>
                <a:cubicBezTo>
                  <a:pt x="2193914" y="2095975"/>
                  <a:pt x="2293133" y="2219800"/>
                  <a:pt x="2300673" y="2294809"/>
                </a:cubicBezTo>
                <a:cubicBezTo>
                  <a:pt x="2308213" y="2369818"/>
                  <a:pt x="2276860" y="2444829"/>
                  <a:pt x="2238760" y="2482929"/>
                </a:cubicBezTo>
                <a:cubicBezTo>
                  <a:pt x="2200660" y="2521029"/>
                  <a:pt x="2145892" y="2526187"/>
                  <a:pt x="2072073" y="2523409"/>
                </a:cubicBezTo>
                <a:cubicBezTo>
                  <a:pt x="1998254" y="2520631"/>
                  <a:pt x="1869667" y="2467053"/>
                  <a:pt x="1795848" y="2466259"/>
                </a:cubicBezTo>
                <a:cubicBezTo>
                  <a:pt x="1722029" y="2465465"/>
                  <a:pt x="1673610" y="2494835"/>
                  <a:pt x="1629160" y="2518647"/>
                </a:cubicBezTo>
                <a:cubicBezTo>
                  <a:pt x="1584710" y="2542459"/>
                  <a:pt x="1571217" y="2595640"/>
                  <a:pt x="1529148" y="2609134"/>
                </a:cubicBezTo>
                <a:cubicBezTo>
                  <a:pt x="1487079" y="2622628"/>
                  <a:pt x="1421198" y="2591672"/>
                  <a:pt x="1376748" y="2599609"/>
                </a:cubicBezTo>
                <a:cubicBezTo>
                  <a:pt x="1332298" y="2607546"/>
                  <a:pt x="1289435" y="2615484"/>
                  <a:pt x="1262448" y="2656759"/>
                </a:cubicBezTo>
                <a:cubicBezTo>
                  <a:pt x="1235461" y="2698034"/>
                  <a:pt x="1243795" y="2801618"/>
                  <a:pt x="1214823" y="2847259"/>
                </a:cubicBezTo>
                <a:cubicBezTo>
                  <a:pt x="1185851" y="2892900"/>
                  <a:pt x="1131083" y="2932984"/>
                  <a:pt x="1088617" y="2930603"/>
                </a:cubicBezTo>
                <a:cubicBezTo>
                  <a:pt x="1046151" y="2928222"/>
                  <a:pt x="976301" y="2879802"/>
                  <a:pt x="960029" y="2832971"/>
                </a:cubicBezTo>
                <a:cubicBezTo>
                  <a:pt x="943757" y="2786140"/>
                  <a:pt x="987414" y="2697240"/>
                  <a:pt x="990986" y="2649615"/>
                </a:cubicBezTo>
                <a:cubicBezTo>
                  <a:pt x="994558" y="2601990"/>
                  <a:pt x="1001304" y="2573812"/>
                  <a:pt x="981460" y="2547222"/>
                </a:cubicBezTo>
                <a:cubicBezTo>
                  <a:pt x="961616" y="2520632"/>
                  <a:pt x="910420" y="2501978"/>
                  <a:pt x="871923" y="2490072"/>
                </a:cubicBezTo>
                <a:cubicBezTo>
                  <a:pt x="833426" y="2478166"/>
                  <a:pt x="790960" y="2496024"/>
                  <a:pt x="750479" y="2475784"/>
                </a:cubicBezTo>
                <a:cubicBezTo>
                  <a:pt x="709998" y="2455544"/>
                  <a:pt x="664357" y="2394823"/>
                  <a:pt x="629035" y="2368629"/>
                </a:cubicBezTo>
                <a:cubicBezTo>
                  <a:pt x="593713" y="2342435"/>
                  <a:pt x="579029" y="2314257"/>
                  <a:pt x="538548" y="2318622"/>
                </a:cubicBezTo>
                <a:cubicBezTo>
                  <a:pt x="498067" y="2322988"/>
                  <a:pt x="429407" y="2359897"/>
                  <a:pt x="386148" y="2394822"/>
                </a:cubicBezTo>
                <a:cubicBezTo>
                  <a:pt x="342889" y="2429747"/>
                  <a:pt x="317488" y="2506344"/>
                  <a:pt x="278991" y="2528172"/>
                </a:cubicBezTo>
                <a:cubicBezTo>
                  <a:pt x="240494" y="2550000"/>
                  <a:pt x="175407" y="2547221"/>
                  <a:pt x="155166" y="2525790"/>
                </a:cubicBezTo>
                <a:cubicBezTo>
                  <a:pt x="134925" y="2504359"/>
                  <a:pt x="138894" y="2436493"/>
                  <a:pt x="157547" y="2399584"/>
                </a:cubicBezTo>
                <a:cubicBezTo>
                  <a:pt x="176200" y="2362675"/>
                  <a:pt x="247241" y="2337671"/>
                  <a:pt x="267085" y="2304334"/>
                </a:cubicBezTo>
                <a:cubicBezTo>
                  <a:pt x="286929" y="2270997"/>
                  <a:pt x="275023" y="2236071"/>
                  <a:pt x="276610" y="2199559"/>
                </a:cubicBezTo>
                <a:cubicBezTo>
                  <a:pt x="278197" y="2163047"/>
                  <a:pt x="268673" y="2128121"/>
                  <a:pt x="276610" y="2085259"/>
                </a:cubicBezTo>
                <a:cubicBezTo>
                  <a:pt x="284547" y="2042397"/>
                  <a:pt x="331379" y="1988421"/>
                  <a:pt x="324235" y="1942384"/>
                </a:cubicBezTo>
                <a:cubicBezTo>
                  <a:pt x="317091" y="1896347"/>
                  <a:pt x="238510" y="1862215"/>
                  <a:pt x="233748" y="1809034"/>
                </a:cubicBezTo>
                <a:cubicBezTo>
                  <a:pt x="228985" y="1755853"/>
                  <a:pt x="286135" y="1673303"/>
                  <a:pt x="295660" y="1623297"/>
                </a:cubicBezTo>
                <a:cubicBezTo>
                  <a:pt x="305185" y="1573291"/>
                  <a:pt x="278727" y="1551330"/>
                  <a:pt x="290898" y="1508997"/>
                </a:cubicBezTo>
                <a:cubicBezTo>
                  <a:pt x="296984" y="1487831"/>
                  <a:pt x="312594" y="1452443"/>
                  <a:pt x="328601" y="1422578"/>
                </a:cubicBezTo>
                <a:lnTo>
                  <a:pt x="332609" y="1415971"/>
                </a:lnTo>
                <a:lnTo>
                  <a:pt x="328994" y="1487567"/>
                </a:lnTo>
                <a:cubicBezTo>
                  <a:pt x="328994" y="1947863"/>
                  <a:pt x="702137" y="2321006"/>
                  <a:pt x="1162433" y="2321006"/>
                </a:cubicBezTo>
                <a:cubicBezTo>
                  <a:pt x="1622729" y="2321006"/>
                  <a:pt x="1995872" y="1947863"/>
                  <a:pt x="1995872" y="1487567"/>
                </a:cubicBezTo>
                <a:cubicBezTo>
                  <a:pt x="1995872" y="1027271"/>
                  <a:pt x="1622729" y="654128"/>
                  <a:pt x="1162433" y="654128"/>
                </a:cubicBezTo>
                <a:cubicBezTo>
                  <a:pt x="932285" y="654128"/>
                  <a:pt x="723925" y="747414"/>
                  <a:pt x="573103" y="898237"/>
                </a:cubicBezTo>
                <a:lnTo>
                  <a:pt x="475376" y="1016682"/>
                </a:lnTo>
                <a:lnTo>
                  <a:pt x="471873" y="1013697"/>
                </a:lnTo>
                <a:cubicBezTo>
                  <a:pt x="471741" y="993324"/>
                  <a:pt x="564741" y="850581"/>
                  <a:pt x="595697" y="799384"/>
                </a:cubicBezTo>
                <a:cubicBezTo>
                  <a:pt x="626653" y="748187"/>
                  <a:pt x="634591" y="738265"/>
                  <a:pt x="657610" y="706515"/>
                </a:cubicBezTo>
                <a:cubicBezTo>
                  <a:pt x="680629" y="674765"/>
                  <a:pt x="688566" y="625156"/>
                  <a:pt x="733810" y="608884"/>
                </a:cubicBezTo>
                <a:cubicBezTo>
                  <a:pt x="779054" y="592612"/>
                  <a:pt x="879861" y="635078"/>
                  <a:pt x="929073" y="608884"/>
                </a:cubicBezTo>
                <a:cubicBezTo>
                  <a:pt x="978286" y="582690"/>
                  <a:pt x="1024323" y="519985"/>
                  <a:pt x="1029085" y="451722"/>
                </a:cubicBezTo>
                <a:cubicBezTo>
                  <a:pt x="1033847" y="383460"/>
                  <a:pt x="960425" y="270350"/>
                  <a:pt x="957647" y="199309"/>
                </a:cubicBezTo>
                <a:cubicBezTo>
                  <a:pt x="954869" y="128268"/>
                  <a:pt x="969157" y="52067"/>
                  <a:pt x="1012417" y="25477"/>
                </a:cubicBezTo>
                <a:cubicBezTo>
                  <a:pt x="1034047" y="12182"/>
                  <a:pt x="1075719" y="673"/>
                  <a:pt x="1116746" y="28"/>
                </a:cubicBezTo>
                <a:close/>
              </a:path>
            </a:pathLst>
          </a:custGeom>
          <a:solidFill>
            <a:srgbClr val="FCECDD"/>
          </a:solidFill>
          <a:ln>
            <a:noFill/>
          </a:ln>
          <a:scene3d>
            <a:camera prst="orthographicFront"/>
            <a:lightRig rig="soft" dir="t"/>
          </a:scene3d>
          <a:sp3d prstMaterial="plastic"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FCECDD"/>
                </a:solidFill>
              </a:rPr>
              <a:t>P8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5F69F-CC65-41C5-92FF-0712809A5E3F}"/>
              </a:ext>
            </a:extLst>
          </p:cNvPr>
          <p:cNvSpPr txBox="1"/>
          <p:nvPr/>
        </p:nvSpPr>
        <p:spPr>
          <a:xfrm>
            <a:off x="7208045" y="1601380"/>
            <a:ext cx="33388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파이차트는 </a:t>
            </a:r>
            <a:r>
              <a:rPr lang="en-US" altLang="ko-KR" dirty="0" err="1"/>
              <a:t>go.Pie</a:t>
            </a:r>
            <a:r>
              <a:rPr lang="en-US" altLang="ko-KR" dirty="0"/>
              <a:t> </a:t>
            </a:r>
            <a:r>
              <a:rPr lang="ko-KR" altLang="en-US" dirty="0"/>
              <a:t>로 나타낸다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파이차트는 </a:t>
            </a:r>
            <a:r>
              <a:rPr lang="en-US" altLang="ko-KR" dirty="0"/>
              <a:t>labels</a:t>
            </a:r>
            <a:r>
              <a:rPr lang="ko-KR" altLang="en-US" dirty="0"/>
              <a:t>와 그에 대한 값인 </a:t>
            </a:r>
            <a:r>
              <a:rPr lang="en-US" altLang="ko-KR" dirty="0"/>
              <a:t>values</a:t>
            </a:r>
            <a:r>
              <a:rPr lang="ko-KR" altLang="en-US" dirty="0"/>
              <a:t> 두개의 값을 지정해 줘야 한다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pie Traces | Python | </a:t>
            </a:r>
            <a:r>
              <a:rPr lang="en-US" altLang="ko-KR" dirty="0" err="1">
                <a:hlinkClick r:id="rId2"/>
              </a:rPr>
              <a:t>Plotly</a:t>
            </a:r>
            <a:r>
              <a:rPr lang="ko-KR" altLang="en-US" dirty="0"/>
              <a:t>에서 다양한 기능을 참조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078BD78-C2A7-485B-A5F5-BB46F78655F1}"/>
              </a:ext>
            </a:extLst>
          </p:cNvPr>
          <p:cNvCxnSpPr/>
          <p:nvPr/>
        </p:nvCxnSpPr>
        <p:spPr>
          <a:xfrm>
            <a:off x="6444762" y="4703885"/>
            <a:ext cx="3288323" cy="86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92246EA-E1FA-4131-9BDD-783415BDED22}"/>
              </a:ext>
            </a:extLst>
          </p:cNvPr>
          <p:cNvGrpSpPr/>
          <p:nvPr/>
        </p:nvGrpSpPr>
        <p:grpSpPr>
          <a:xfrm>
            <a:off x="933313" y="1320948"/>
            <a:ext cx="4781139" cy="4878909"/>
            <a:chOff x="944007" y="1601380"/>
            <a:chExt cx="4781139" cy="487890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3C84FE8-E61B-4971-8E83-FF79FA222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158" y="3537064"/>
              <a:ext cx="4743450" cy="29432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3F5E99D-F78D-4BE6-8532-F98086BC4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007" y="1601380"/>
              <a:ext cx="4781139" cy="1935684"/>
            </a:xfrm>
            <a:prstGeom prst="rect">
              <a:avLst/>
            </a:prstGeom>
          </p:spPr>
        </p:pic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26F9AA1-BFFE-420F-B1A3-4FE4897468FE}"/>
                </a:ext>
              </a:extLst>
            </p:cNvPr>
            <p:cNvSpPr/>
            <p:nvPr/>
          </p:nvSpPr>
          <p:spPr>
            <a:xfrm>
              <a:off x="944007" y="1658355"/>
              <a:ext cx="3970384" cy="680399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D373E85-C664-4035-9EE2-6D834A142D3E}"/>
                </a:ext>
              </a:extLst>
            </p:cNvPr>
            <p:cNvSpPr/>
            <p:nvPr/>
          </p:nvSpPr>
          <p:spPr>
            <a:xfrm>
              <a:off x="2927838" y="2479341"/>
              <a:ext cx="2101362" cy="291764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8DEF1C8-6ACE-42F1-AF1B-4B8675B934EA}"/>
                </a:ext>
              </a:extLst>
            </p:cNvPr>
            <p:cNvSpPr/>
            <p:nvPr/>
          </p:nvSpPr>
          <p:spPr>
            <a:xfrm>
              <a:off x="2393686" y="2488921"/>
              <a:ext cx="534152" cy="291764"/>
            </a:xfrm>
            <a:prstGeom prst="roundRect">
              <a:avLst/>
            </a:prstGeom>
            <a:solidFill>
              <a:srgbClr val="FF0000">
                <a:alpha val="3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64F135E-E749-43DC-BF5F-23B65053A099}"/>
              </a:ext>
            </a:extLst>
          </p:cNvPr>
          <p:cNvCxnSpPr/>
          <p:nvPr/>
        </p:nvCxnSpPr>
        <p:spPr>
          <a:xfrm>
            <a:off x="5018506" y="1696915"/>
            <a:ext cx="2279109" cy="93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F5A5032-EA8E-4E5B-BFB5-EE59A375C6E2}"/>
              </a:ext>
            </a:extLst>
          </p:cNvPr>
          <p:cNvCxnSpPr/>
          <p:nvPr/>
        </p:nvCxnSpPr>
        <p:spPr>
          <a:xfrm>
            <a:off x="5018506" y="2373923"/>
            <a:ext cx="2269799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ACDFBF7-3856-4A8B-9363-430069EEE856}"/>
              </a:ext>
            </a:extLst>
          </p:cNvPr>
          <p:cNvCxnSpPr>
            <a:stCxn id="26" idx="3"/>
          </p:cNvCxnSpPr>
          <p:nvPr/>
        </p:nvCxnSpPr>
        <p:spPr>
          <a:xfrm flipV="1">
            <a:off x="2917144" y="1828800"/>
            <a:ext cx="4380471" cy="52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248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370</Words>
  <Application>Microsoft Office PowerPoint</Application>
  <PresentationFormat>와이드스크린</PresentationFormat>
  <Paragraphs>77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Kwon Yuntaek</cp:lastModifiedBy>
  <cp:revision>18</cp:revision>
  <dcterms:created xsi:type="dcterms:W3CDTF">2020-11-12T09:56:14Z</dcterms:created>
  <dcterms:modified xsi:type="dcterms:W3CDTF">2021-02-11T19:38:24Z</dcterms:modified>
</cp:coreProperties>
</file>