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7" r:id="rId6"/>
    <p:sldId id="263" r:id="rId7"/>
    <p:sldId id="270" r:id="rId8"/>
    <p:sldId id="262" r:id="rId9"/>
    <p:sldId id="268" r:id="rId10"/>
    <p:sldId id="266" r:id="rId11"/>
    <p:sldId id="269" r:id="rId12"/>
    <p:sldId id="271" r:id="rId13"/>
    <p:sldId id="272" r:id="rId14"/>
    <p:sldId id="275" r:id="rId15"/>
    <p:sldId id="276" r:id="rId16"/>
    <p:sldId id="273" r:id="rId17"/>
    <p:sldId id="27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949E-7967-4FD8-9947-578076F85FF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FE478-925C-48ED-9F1B-0216AA15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E478-925C-48ED-9F1B-0216AA15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FE478-925C-48ED-9F1B-0216AA15E8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4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" TargetMode="External"/><Relationship Id="rId7" Type="http://schemas.openxmlformats.org/officeDocument/2006/relationships/hyperlink" Target="https://docs.microsoft.com/en-us/azure/storage/storage-use-data-movement-library" TargetMode="External"/><Relationship Id="rId2" Type="http://schemas.openxmlformats.org/officeDocument/2006/relationships/hyperlink" Target="https://docs.microsoft.com/en-us/azure/fundamentals-introduction-to-az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torage/storage-use-azcopy" TargetMode="External"/><Relationship Id="rId5" Type="http://schemas.openxmlformats.org/officeDocument/2006/relationships/hyperlink" Target="Friday.azure.com" TargetMode="External"/><Relationship Id="rId4" Type="http://schemas.openxmlformats.org/officeDocument/2006/relationships/hyperlink" Target="https://resources.azur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1653" TargetMode="External"/><Relationship Id="rId7" Type="http://schemas.openxmlformats.org/officeDocument/2006/relationships/hyperlink" Target="https://github.com/Microsoft/AzureUsageAndBillingPortal" TargetMode="External"/><Relationship Id="rId2" Type="http://schemas.openxmlformats.org/officeDocument/2006/relationships/hyperlink" Target="https://docs.microsoft.com/en-us/azure/azure-resource-manager/resource-group-using-ta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zure-resource-manager/vs-azure-tools-resource-groups-deployment-projects-create-deploy" TargetMode="External"/><Relationship Id="rId5" Type="http://schemas.openxmlformats.org/officeDocument/2006/relationships/hyperlink" Target="https://docs.microsoft.com/en-us/azure/azure-resource-manager/resource-group-template-deploy" TargetMode="External"/><Relationship Id="rId4" Type="http://schemas.openxmlformats.org/officeDocument/2006/relationships/hyperlink" Target="https://docs.microsoft.com/en-us/azure/azure-resource-manager/resource-group-overview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mailto:Katie.Novotn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mailto:Katie.Novotn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355" y="5337271"/>
            <a:ext cx="8825658" cy="861420"/>
          </a:xfrm>
        </p:spPr>
        <p:txBody>
          <a:bodyPr/>
          <a:lstStyle/>
          <a:p>
            <a:r>
              <a:rPr lang="en-US" cap="none" dirty="0" smtClean="0"/>
              <a:t>Katie Novotny</a:t>
            </a:r>
            <a:br>
              <a:rPr lang="en-US" cap="none" dirty="0" smtClean="0"/>
            </a:br>
            <a:r>
              <a:rPr lang="en-US" cap="none" dirty="0" smtClean="0"/>
              <a:t>#</a:t>
            </a:r>
            <a:r>
              <a:rPr lang="en-US" cap="none" dirty="0" err="1" smtClean="0"/>
              <a:t>GlobalAzure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Azure Portal Overview and General Best Practices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30" y="5458416"/>
            <a:ext cx="1428761" cy="6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gAAAANgCAYAAADqIqOWAAAgAElEQVR4XuzdB1RU19o+8GcqvQuIgBQFBLvYe+y9x5jEVBPT+73JTXLTe276F5OYXtQYjSX23ntvWLH3hkpnKPOtd4/AAIOOCiLMc9b6/9f9wpkzZ//2AWf2s/e7NeBBAQpQgAIUoAAFKEABClCAAhSgAAUoQAEKUIACFKBAlRPQVLkWsUEUoAAFKEABClCAAhSgAAUoQAEKUIACFKAABShAAQqAAQAfAgpQgAIUoAAFKEABClCAAhSgAAUoQAEKUIACFKBAFRRgAFAFO5VNogAFKEABClCAAhSgAAUoQAEKUIACFKAABShAAQowAOAzQAEKUIACFKAABShAAQpQgAIUoAAFKEABClCAAhSoggIMAKpgp7JJFKAABShAAQpQgAIUoAAFKEABClCAAhSgAAUoQAEGAHwGKEABClCAAhSgAAUoQAEKUIACFKAABShAAQpQgAJVUIABQBXsVDaJAhSgAAUoQAEKUIACFKAABShAAQpQgAIUoAAFKMAAgM8ABShAAQpQgAIUoAAFKEABClCAAhSgAAUoQAEKUKAKCjAAqIKdyiZRgAIUoAAFKEABClCAAhSgAAUoQAEKUIACFKAABRgA8BmgAAUoQAEKUIACFKAABShAAQpQgAIUoAAFKEABClRBAQYAVbBT2SQKUIACFKAABShAAQpQgAIUoAAFKEABClCAAhSgAAMAPgMUoAAFKEABClCAAhSgAAUoQAEKUIACFKAABShAgSoowACgCnYqm0QBClCAAhSgAAUoQAEKUIACFKAABShAAQpQgAIUYADAZ4ACFKAABShAAQpQgAIUoAAFKEABClCAAhSgAAUoUAUFGABUwU5lkyhAAQpQgAIUoAAFKEABClCAAhSgAAUoQAEKUIACDAD4DFCAAhSgAAUoQAEKUIACFKAABShAAQpQgAIUoAAFqqAAA4Aq2KlsEgUoQAEKUIACFKAABShAAQpQgAIUoAAFKEABClCAAQCfAQpQgAIUoAAFKEABClCAAhSgAAUoQAEKUIACFKBAFRRgAFAFO5VNogAFKEABClCAAhSgAAUoQAEKUIACFKAABShAAQowAOAzQAEKUIACFKAABShAAQpQgAIUoAAFKEABClCAAhSoggIMAKpgp7JJFKAABShAAQpQgAIUoAAFKEABClCAAhSgAAUoQAEGAHwGKEABClCAAhSgAAUoQAEKUIACFKAABShAAQpQgAJVUIABQBXsVDaJAhSgAAUoQAEKUIACFKAABShAAQpQgAIUoAAFKMAAgM8ABShAAQpQgAIUoAAFKEABClCAAhSgAAUoQAEKUKAKCjAAqIKdyiZRgAIUoAAFKEABClCAAhSgAAUoQAEKUIACFKAABRgA8BmgAAUoQAEKUIACFKAABShAAQpQgAIUoAAFKEABClRBAQYAVbBT2SQKUIACFKAABShAAQpQgAIUoAAFKEABClCAAhSgAAMAPgMUoAAFKEABClCAAhSgAAUoQAEKUIACFKAABShAgSoowACgCnYqm0QBClCAAhSgAAUoQAEKUIACFKAABShAAQpQgAIUYADAZ4ACFKAABShAAQpQgAIUoAAFKEABClCAAhSgAAUoUAUFGABUwU5lkyhAAQpQgAIUoAAFKEABClCAAhSgAAUoQAEKUIACDAD4DFQ5gaDOb5mrXKPYIApQgAIUoAAFKEABClCAAhSgAAUoQIEbFji58A2Oh96wIi9QmQT4wFem3uK92iXAAMAuJp5EAQpQgAIUoAAFKEABClCAAhSgAAUcToABgMN1ucM3mAGAwz8CVQ+AAUDV61O2iAIUoAAFKEABClCAAhSgAAUoQAEKlIUAA4CyUOQ1KpMAA4DK1Fu8V7sEGADYxcSTKEABClCAAhSgAAUoQAEKUIACFKCAwwkwAHC4Lnf4BjMAcPhHoOoBMACoen3KFlGAAhSgAAUoQAEKUIACFKAABShAgbIQYABQFoq8RmUSYABQmXqL92qXAAMAu5h4EgUoQAEKUIACFKAABShAAQpQgAIUcDgBBgAO1+UO32AGAA7/CFQ9AAYAVa9P2SIKUIACFKAABShAAQpQgAIUoAAFKFAWAgwAykKR16hMAgwAKlNv8V7tEmAAYBcTT6IABShAAQpQgAIUoAAFKEABClCAAg4nwADA4brc4RvMAMDhH4GqB8AAoOr1KVtEAQpQgAIUoAAFKEABClCAAhSgAAXKQoABQFko8hqVSYABQGXqLd6rXQIMAOxi4kkUoAAFKEABClCAAhSgAAUoQAEKUMDhBBgAOFyXO3yDGQA4/CNQ9QAYAFS9PmWLKEABClCAAhSgAAUoQAEKUIACFKBAWQgwACgLRV6jMgkwAKhMvcV7tUuAAYBdTDyJAhSgAAUoQAEKUIACFKAABShAAQo4nAADAIfrcodvMAMAh38Eqh4AA4Cq16dsEQUoQAEKUIACFKAABShAAQpQgAIUKAsBBgBlochrVCYBBgCVqbd4r3YJMACwi4knUYACFKAABShAAQpQgAIUoAAFKEABhxNgAOBwXe7wDWYA4PCPQNUDYABQ9fqULaIABShAAQpQgAIUoAAFKEABClCAAmUhwACgLBR5jcokwACgMvUW79UuAQYAdjHxJApQgAIUoAAFKEABClCAAhSgAAUo4HACDAAcrssdvsEMABz+Eah6AAwAql6fskUUoAAFKEABClCAAhSgAAUoQAEKUKAsBBgAlIUir1GZBBgAVKbe4r3aJcAAwC4mnkQBClCAAhSgAAUoQAEKUIACFKAABRxOgAGAw3W5wzeYAYDDPwJVD4ABQNXrU7aIAhSgAAUoQAEKUIACFKAABShAAQqUhQADgLJQ5DUqkwADgMrUW7xXuwQYANjFxJMoQAEKUIACFKAABShAAQpQgAIUoIDDCTAAcLgud/gGMwBw+Eeg6gEwAKh6fcoWUYACFKAABShAAQpQgAIUoAAFKECBshBgAFAWirxGZRJgAFCZeov3apcAAwC7mHgSBShAAQpQgAIUoAAFKEABClCAAhRwOAEGAA7X5Q7fYAYADv8IVD0ABgBVr0/ZIgpQgAIUoAAFKEABClCAAhSgAAUoUBYCDADKQpHXqEwCDAAqU2/xXu0SYABgFxNPogAFKEABClCAAhSgAAUoQAEKUIACDifAAMDhutzhG8wAwOEfgaoHwACg6vUpW0QBClCAAhSgAAUoQAEKUIACFKAABcpCgAFAWSjyGpVJgAFAZeot3qtdAgwA7GLiSRSgAAUoQAEKUIACFKAABShAAQpQwOEEGAA4XJc7fIMZADj8I1D1ABgAVL0+ZYsoQAEKUIACFKAABShAAQpQgAIVKqDRQOPlAY2nB8wpKTBfSK7Q2+GbX78AA4Drt+MrK6cAA4DK2W+86ysIMADg40EBClCAAhSgAAUoQAEKUIACFABgNEDj4gLADHNGFmAy2c+i1ULj5gpotTDn5ABp6QWv1cVFQxdZEzkbtyPv5Gn7r1lJz9T4ecPYuT10EaGARgOzKRsZX/8MmLJvvEUuztAYjRbj9AzAbL7xa/IKVxRgAMAHxNEEGAA4Wo87QHsZADhAJ7OJFKAABShAAQpQgAIUoAAFKHBVAV1sbRjaNFfn5ezYjZz1W4Hc3Ku+Tk7Q1gyGoV0LaFyckXf0BEwLlhe81vnBYdBWD0D22k3IXrjCrutV2pPcXOA0tB+0fj7IO3QMeWfPAwY9spesAnLssyy17RoNjD06QhscpK6bvXQNzBcvVVqqynLjDAAqS0/xPstKgAFAWUnyOreMAAOAW6YreCMUoAAFKEABClCAAhSgAAUoUIEC+sb1YOzZSd1BXtIFZI6dDKSkXf2O9HoYOraCPr4hNDotcvcfQtakmQUD3vpmDaENC0HOhm3IO3T06terxGfoGteFU49OyD1yHFnT5wHJqWpVBPLyoPH1hq52OMyXUpG7J/GaW6nx94PzsP7QeLjDnJkF06yFyN197de55jd28BcwAHDwB8ABm88AwAE7vao3mQFAVe9hto8CFKAABShAAQpQgAIUoAAF7BGwDgDMZjOy5y1RZXuudmgCqsGpXzdo/f1UyZviAQC0GssguKwmqOIVa4y9OkHXIA45G7che/6yQjqNBoZObaBv2hDZKzcgZ8Xaq7GW+Lm+VbxaZQEp/+PkhNzNO2BauBzIzrnma/EF9gswALDfimdWDQEGAFWjH9kKKwEGAHwcKEABClCAAhSgAAUoQAEKUIACgAoAetwGc0ampXZ9RiYyfxxnGXAu7dBooI9vAEOXdjCnpELr5VkyAHAgXGPfrtDVjUHO2s3IXryySABg7NpeWZmWr7v2AMDVBU59ukJXKwxZcxbD0KaZqv+fNWYSzJdSHEj45jeVAcDNN+c7VqwAA4CK9ee7l4NAZQ0A/Lxc4enujIPHk8pBhZcsCwFnox4NY2qgZnVvJOw/jZ0Hqv5mV2XhxmtQgAIUoAAFKEABClCAAhUjkB8A5B48ogaXtZFhMM1cgNxtu0q/IScjnO4aCI2zE3IPHIEhvkGJAEDj7gY4G2GWcji2NsI1GqD18wXcXKDR6WDOMqna9mpg22yGxtUFcHWGOTUdyMxSmw1r/HxUWR21qXBunuX+9DpofLyh9XBXdffNubkwp6bBfOpsyft3MkJbTd7TFRqzWV1byh4hq9jGxxoNNN6e0Hh5qs13Yc6DOT0DeecvqHvJP/LbaOzYGtraEcose90mqwBAC0OreOjrxiB743bkbNpq+VlGFsxWGyaXBq0ND4WxTxcVxmT+NgHyPvpG9ZA1exFytySUfJlsyuzhphyueOSaYb5wEXB1gUaMpeRTcQO5gEEP1UbZIvpC4b4DGh8vS1iUmqZWImiq+ar+kTaZzyUVblLs5qL6WPaIMOfkwnwp2fK++X1XMY+8Xe/KAMAuJp5UhQQYAFShzmRTLAIVEQA80L8ZlmzYb3PwPibcH7m5eUg8er5EF8nPalTzxPLNB9G6YRgaRNfA1+OtZhSUY6ca9ToM79UYaxOOqsHsaz2ia1ZDdJg/Ziy/wgfHyxdtGBWE0CBvzFhmObdV/Zpo1yQC//ttaaVaLdqrTQzaNo7Azv2nceB4ElZtO3ytbOr8xnVqoE5YAP6cu+W6Xl+eL3Jx0qNtowh0alEb/r7uOHbqEv6evw0JB07J53QeFKAABShAAQpQgAIUoEAlEsgPAGQDYBlYN3RsA/O588gcNxUwFRsYv9wuXVw0ZNa7lAoyp6XBeFubEgGAoW1z6KIiYVqwTG0QbH3oYmpB1yAWWh9vwNkJGhlMzsmBOekiTItWwHz6nJo1r28Yh+xVG9TAstps2MsTyMxE5oTpQFo6NP6+MDRtBG2NQDXILGGAWQaXM7OQ+cPYIu8pg9SG9i2g9a+mggv58iI19XM2bkWODKZfHpTWeHpA37SB2uBYhQ56veXcLBPyzp1Xbc47fEwNgKs21g633JdcMy0D5tTUou/r6Q6Nq6saZBcrOXJ2JyJn1YYrPyU6LfStmqr3yF6+Fjkr10O59+ykgpLMn/8sUVpJButVG6sHXPHaspmwadYi6JvUh75+HWQvW4PcxEMlXqMNClTXk9Ala+IMy8+1WjgN6Q0YjchZvREaH0/o6sepICHv4BGYFq4EsrIgm0tLWKHx9oLGaIA5L0/1WU7iIeSs3QhkZd/SvyUMAG7p7uHNlYMAA4ByQOUlK1agIgKAj57phRNnLuHLP0sO3j93dzu4ORvw7k+LisAYDTo82K8ZMkzZ+G36RnRvGY2m9ULx3o8LbxhQBnH7daiLv+ZdnoFg44rOTnq8+3h3TFu6E8s2Hbzm9+zVpg4eu6M1nvloqhoML+3QajT46Y3bkZxhUufKMahTPdzRvRGGvTSmUgUAnz7fB3/O2YJNu4+rduTlmdEwugbOX0rDsdOFMyauhCke/3uuN3q0qYO294/ChZSMa7Yvzxf0bReLdvGRGDNjI84mpar/Pahzfbzw6XQcP5tcnm/Na1OAAhSgAAUoQAEKUIACZSxQEABs3wXT4pVwvu8ONUBumr0QubtsbDarAZxH3gMYDTDNXgSttyeM3TqWCACMvTqrAfysidOLDC7rWzaBoV1LQKeFOekCcvcfVgPGmuoB0Ab6wzRjgRpgN3RopUreZK9aD11stFoRYD5zTs1Kz5owHWaDHs5D+lhWBWRmInfPflWOSAbwdVG1YFq6qnCWvIsLnEcMU7PZJeTIO3BEXUcXUROy8kEGwJGTC42XB4zdb4M2sqYa9M7de0CFIRIu6KJrAZ4eQGo6sqbORt7xUyqU0EWFq/fUODnBnJFhmU2vRtLk/zND4y4BgItlVUJ6uuq9nF2JakD/ioeU/7m9r1qxkPnzeDVzXlPNB8Y+XSED81ljJyPviOV7Z/6hAoAOLaENKhYAyEQtvU7NxjdnZyNrwjTL/bdvBUPLJmrj4tztu0vcji48RL2fWGR885vl5zodnB+9R7VXNjXW1Y5QQYq0TVZvmOYvgz4uCobO7dTpco95x04oO31MLcDohNytCTDNWVzGT3LZXo4BQNl68mq3vgADgFu/j3iH1yhQEQFA52a18czwthj43G/IzSucJu3l7owPnuqJBtFB6DDi2yI/8/ZwwUv3d8SsFbvVCoCyDADCg3zw05tD0fmR0deoZ//pEgC8/3RPfPzrEoyfswV5pUwPb1m/Jt5+vDv2Hj6HJz+cYv8b3IJn/vLm7Xj16zk4cc5Sj1GjAZ67u70KBGQFiD1HTJg/Hh7UHE4GPbbsPYmfpq6z52U37RwpcyR9acrOtbQRwL/v74hTZ1Pw+8yNN+0++EYUoAAFKEABClCAAhSgwI0LFAkAZi6E2nS2QyvkJuyBafZiILvoTG2Z2W0c0FMN+JumzYO+XozdAYCsCDD06AiNszOy1222zIK3ur6U3TFLuaD0jIIAIC85BXmnz6pgALJPgU4LaLRwuqMftCFBKqQwLVgKpGcWYri6wOWx+yyD5KfOWNrUsbWaoZ41bZ66vjpkdr+zUc3cVzP6O7aCoUUT5J44BdM/89RM+4JDr7ds6NuorlqpICV58jfiLY89ALRhIXC+cwByEw8ia/p8S4kerRbGbh2ga1QXubv2KX+7lmHrdDB0bqvuPXvtpoLw4YYCAHd34FIysrcmIGfdFstmzxoNtKE14DSol/rfEiipUlIy+18WD4TUgGyYrPXzQebYScg7UnRlyI0/zWV3BQYAZWfJK1UOAQYAlaOfeJfXIFARAYDM8J/+1YN49N1J2HvkXMHdNoqugYG31UXX1jF4+K2JSLCqGR8R7Iv/PtRZDSifOp9SEAB88NMiBAd4oZqPK1LSsnD01EVkXR6MtWYI9HVHoJ8HsnNycehEEjKyctSAtJe7C6JC/fDJC30x7KWxMJvNOHcxDTk26vC5uzohy5SjriGHTqdFjWoe8PN2Q0ZmNo6cvIAMk+3NoXq2jsEzd7fFhp3H8eXY5Th70bLc0fqQVQbP3tUOHq5O8PJwKQgAZPWDm4sRF5KLzn6XwefQ6t5wczUiNS0LR05ehCknV50r7ZBBaWm3LCE9dsbyYU3+iPn7uCHI31P936fPp+JMUmqJQMLJqEOtED8Y9Dp1jphbH1ISKbyGj3qv1HQTDp5IKjDz8XSBs9GAz17ogw9/WYwzSWlq1n81bzc8NKgFduw7idXbjsCUnYPzlyyzPmwdMvt/SJcG8HJzwqY9x/Hi/R0x4s2JSM0oXHorNt7uLqovih85ublIupQOo0EPvU6LlPTC+pSq/7SagvuXQXxpq/RBWnoWavh7QafT4MTZZGTnWD6gyb4T8qztSDxVaoAj593XNx4ers74+q+bU57qGn7deSoFKEABClCAAhSgAAUocAWB4gGA1IV3fnCYqjtvmjEfeUdPFr7aaITT4F5qkNc0dwlyt+5U5XLsWgHg4gy1Ia7Uw1+/BdmLVgBWk+OK32L+CoC8C5fUjHWz1N+/fEgJIRlkzj15WgUDqu58scPlP08iZ+M2ZC9YDmP3jtA1rofcHbtVm2wtM5dZ/M4P3KFKEWVNmQXziTMlrikBhbF3F+jCQorMmi+PAMA4sKcqoST3n7N5e8FAv6xEUPsCZGcjc9yUIi42u1k2bG5cF4YuHZB7+Ciy5y6B+WKyWhFwQwGAp4cKJ6SUkJT2UYdcU/q4YV3kbtkB07ylRftYKyFLa+ibNSoMMG7R304GALdox/C2yk2AAUC50fLCFSVQEQGAtPXDp3ti696TqkSMHPLLNbBTfXh7OCPY3xNpmSZ8NmZ5AcuAjnXRon5NFQDIYK2sAGjfNBK7D55RtfXTM0yoXs1DBQq/TtuAtMuDxNW8XXF/v2YIDfTGmaQUyEoCmXz/9vfzkZOXp96zbaNwdGxWCzOW7kJWdg5G/bVSDXpbHzI4fEe3Bti0+4TazFYGnId1a4jGdYLV4LaPh4sq7fPd32tsdqUEAH3axeJ8cgYWr0/EYhsz4OMiA3Fnj0bYe+gsWjQIKwgAGkUHoWe7WEjYkX/I4PwjQ1oi25SD1MxsNai/fsdRVSdfrDJNOQiq5on6tQNx7lI63v9pESQwkFJHsp/AqXMpKgAJ8HXHxp3H8NuMwtnqYUE++M8Dt6lgIDcvDyEBXvjXp9NVWSI56teujifuaIOLKem4lJqp2u7qYsTnfyzD/uNJuK9fU8RFBKJj00is3XFUhSPi8ujtLVE/KgjnLqTh5NlkFcT8OGVtwQB7cTgZcB85uCWWbTyANdsPY/R/B6u+XbGlsB5j7VA/DO7SAL6erkVeLmGPXP+DnxaidcNw9UyNmb25yDlB1TzQs00dTF64HRdTM1EnzF+V8MnJyUNcZADOX0zD+LlbcejkBVWGqVPz2jh1Lhk7Ek+rvRxshUQGvRavPdwFyzcdxPy1+yrq15rvSwEKUIACFKAABShAAQpch0CJAMBshr5tc0vt+RXrVJ13NbtbJhRFRUBK+5izspD56wRVa9/eAEDj7wenwb1VeaGM0X9YZvNf4SgoAbR5O7IXriiykbBxQA/oYmqr+v3qZzZWm7u+/BRyDx9T5Xr09eNg7NRGbeJrmr8UeYeOlXiNrn4dOPXthpxtO1UZG5ub4soqgQ4toZdVArIC4u+ZqgVlHQBoPN1VmSVzSgpM0xcg78SpQilnJzjfe7vadyB72WrkrC36na84qVbK+PTuojZazpo6p7Bs0I0GAG6uyF6xFjmrCr9Xa3y9VTihCw5Cxg9jYD5XGNrk35euXh0VyEjbMn8YZ98Khut4rm/0JQwAblSQr69sAgwAKluP8X6vKlBRAUC3llHo0jIa//lylhrQd3EyYOSgFti676QaeP342d7o9eRPBZMR/vdcH6zcfBBTlySoNvVoFY0XH7gNkxZsx7jZm5GelQ0Z7H91RGf8PmMj1mw/os6LrxMMGdCeu2av2lxYBu5fH9lFzaaX2elOBh0ig/3wzauD0Pupn9RrZHWAzKC3PuQ82Z9g8cYDWLv9CGoF++L1R7ri5f+brWax67Ua1QYZbLd1SADQsWktLFi7D33ax+KZ/00rcppWq8Hwno2h0+vU/gh9O9QtCAA6NInA/QOa44HX/1Kviajhg78+vgcvfj5DDbCLn8xmdzbokZSSgceGtEJsRACSUtLx+ZhlMGXnISMrG/3ax6FXu1h89OtiNQAvh6+XK958tKsaZB8zazNk1v2olwdi9opdagBbGNxdjUhOzVKrC2Qz4/ee6olRf67A2p3HVF1/ee8OjSMxvG88nvtkmgoF5L999+pgvDl6ngobJJBwdTKo4GDr3hNYtumAeq3899KOhtFBGN47Hp/9sRQnz6Uon+DqXqqMUn73iJuUB5IwI/+Qgf3xH92DB18fj+37T+P2Lg1QK8QXH/66pMhbhdfwxf39mmLU+JVqRUaz2BB88GwvTJy7FePnbVVhkKyi6N8hToUMz38yHclpmapd7/64wOZG1Z2a1UKf9nF454cFJVZsXPWXkSdQgAIUoAAFKEABClCAAhUqYCsAkMFlp/tuV4P0MstczfA26Atmd8vM7tyN29R92xsAqNIwdw5E3vETyBp79dKv+QGAaeFy5GzYWrBJr7yn88jhqu6+rCLI2bTdpp/rK0+rev/5JX/Uqgap4W/KVrXrTSvXARcK9zAzdmkHffPGMC1ZZQk9Silhq2bTd2qnNvTN/O4P9d5lHQDIPglqY2WZYT9/qaUsktVhaN0c+mYNLT/PL41kQ0GCBAlstBE1YZq7GLmbdhSedaMBgOwTMWuRmsmff0hJJrVHgY+X2jTZ5qHVqmfJnJyCzNFj1EqTW/FgAHAr9grvqTwFGACUpy6vXSECFRUAyCCtzJT+4OdFOHr6kprB/sxdbfH9pLWqjM+0rx7Evz+djt2Hz6qZ6zO+ehDDXx2HU5dn5vdqE4ORQ1rhiQ+m4Pjl8jYCeHfPxmo2+P9dofxKXEQAvv3vYLXPgBz27AFQPADo0qI2bmtWG//9eo5dG/NKANChaS289d08/PzWHfjktyXYeHlzXLkH2f9Agokfp6xTM+7731bPZgAgKxE+ea4PZq/YjTmr99h8ZiQAeOz2Vmg34hs1GC+HDMj/8NoQfDNxNTbsPFbkdfJ+M78egQ4PfqNmtf/6zjAMf2VcicF5md3+1LA2agb/7zM3lXjvp+5ojQupmRhz+We/vDkUr3w9Ww3ey3GtewA80K+pCig+G7NMfd6MqumHp4a1xce/LSl1E2FxlBBoXcIR/L3A8uHX3gCged1QvPNEdzzz8T/Yfeisem2AjxveeaIH3h49v2BTXynx4+fpis/GFq5QkbbJ3hayouS7v1dje6LVrJQK+c3mm1KAAhSgAAUoQAEKUIAC1ypgKwCQ2viG21pD37ShGmDO3b4L2hqBMPbtBhh0yPz2j4JVAfYGALrImnAaNkBt1ps1yTJz/kpHQQAwexFytiYUlpKRiWCP3af2EVBliHaU3LxWrs/cGJsAACAASURBVKsCANk7YNpc5J1NgsbDTW1Mq6sZDClzJOWHcjZsUfXrZYNembmubxCnZv/nrLes2rd1yEoBY9cOauPijFG/qlPKNAAwGuB01yDoagRejQh5l5JhmrnAsqKh+KHXQd+qKQyt4i3ldmQfAevjRgMAJyfLs7G3cK872bdAHLWeHshLuljsjmTCYf4Qoxlm2Uz5r3/U5su34sEA4FbsFd5TeQowAChPXV67QgQqKgCQOvfP39NezYhfueUQmsYGo2/Hunjn+wVqEPpf93TAiXPJanZ/hyaRGN67CR5+5+8Cox6to9G5eRT+/UXRD0tdmtdGqwZheOfHhUU8fT1dVIkgPy83hAZ64aUHbkOjOz5Xg/fXEwDILPxXRnRWm9Ju3HWs1DI2+TeRHwD856tZ6NYyGvf1i8cDb0wo2DxW9j6oVzsI7/+0EJ2a1S41AJAZ+OL22HuTSw0e1AqAyAA8/fE/BQayYuHNx7rjwTcnFOxhYA007v27VFtkc943HumqaudPnL+tYNBbzpXB8CeHtcFf87YiYf/pEs9rm4bhuK1ZLXzy+1IVHtxIACCBxaiXB+G36Ruwetth9V4yuP/CPR1KLaEkKwHu7NFQ9fFX41cWtNPeAKBF3VC1iuGVr2YhJd0yQ6NNo3AM7lwfP/+zXq0IkKNhVBB6t43FA29OKDCoE+GP1x/uqmb+7zpYsj5mhfxy800pQAEKUIACFKAABShAgWsSsBkAyIattcLU7HHZMDfzj0kwNGsIQ7sWMC1dbZkhf/mwNwCQwWGnOwcg76isAJh81XssNQCQFQAP3w2px5+9eJVldYCNQwKA3OMnYfpnrqXmvRwGvdq/QB9TG7qYSMDohJwt25G9dA0MbVvA0KIxspevQfbKDQUb1xa/tD6+gQpHzOcvIvOX8erHZRkAaGuHw6l3F9mAT5UwKu3Q+nlD6+sD0/K1yFkjZZos+7jlH/nlmvKSLlgMkouW/LXsAdAShpbxyJox37JZb7FDFx6q2iYloDK++c3yU50Ozo/eA42tAECtAOgCrbcXMr77vdjgfrEAQPZ/yN+M+apPw80/gQHAzTfnO1asAAOAivXnu5eDQEUFADLAe1/fpmqwf8ysTXjmzrY4dOICpiy2LMNrHheCgV3q47VRc/HWY92wMeEYJl/+mfxc9gBoVj8U7/5QdKC/Y3ykCgze+mGBuo7Ukb+7dxO10a+UopEZ8bKR75N3tkWjoZ9ddwAgpWdkxnfPtnVUeZ1xszYX2bS4eFdZBwAyUP3zm7er1Q5LNx1QpXEmfnIPXpAVD4fOomuLqFIDgLaNIyAhx5uji81YsHpDCQBkMsG3E1cX/NfbmtZC73ax+NfnM2w+Re8+0R07D5xRgUt1Pw/c0a0h6kQEYMPOo2omvbjVrO6tSub8PmOTqq9f/JCSPQNuq4cvxy3HxZTMGwoAWtaria9eHoBZy3cjPdOyxFOemfi4EGzZfVyVbypeg79l/ZoY1Lk+vh6/EkdOFc6wsDcAkGeud4c4vPndvIIVrr3a1lHhk+wtkXt5Uy4XJz200EDCnPxDzJ2c9PjCalVAOfy68pIUoAAFKEABClCAAhSgQDkKlBYAwMUZTr07Q1c7AlKGR9+kgVrinPX3jCKb7tobAGgC/eE0pA80RgMyvvnVdo19q3ZeKQAw9u8GXWw0crckXN5otujgt1zGRfYAkBI5U+cAlyc2FVzeaFBlcZz6dIU5MxNZ46ZCWyMATv17IEdmy89ZbHuPAp0Whk5tISGAbMybPXepumSZBQA63eVNchsid3eipW2lHLIRsdOAHsg9cRpZE6cB6YV7Kmh8veA0tL98oUS2lGtKPFSypJG0pU0zFXxkL11lCT2KHbo6tdX+AcjIsCsA0Pj5qBJAsnoh8/e/kXfcagPpcnyGy+PSDADKQ5XXvJUFGADcyr3De7sugYoKAORmpSa+DPRKuZ6x79+Jx9+fghOXa9MH+rrj+eHt8f2kNRj92hAM+dfvaqPW/EMCgKb1QvFesZn+1gGAk1GvgoULyemYvmyXGviXOvYuRj0W/fAoGt5AACD3IQPSUm5INrt9eHBLfDVuhdoc1tZhHQCotsdHqkH+f38+A/06xCmLZ/83TdXzv1oAIPsnvP7tvFL7WwajZRNl2Qsh/5CNjm/v1lCVt7F1SFmhtdsPY+LlsjlSdiksyBv39I5XZXie/HAKagR4YUT/5vhj1iYcOHa+xGVkQ2Sply8le5LTsm4oAJByRUfPXMS67UeLvE9wgBekzv7IdycVbPQsJ7g6GzD6v0Pww+Q1WL75YJESlRIAyGbBH/yyuMi1IoJ9IWWG/u/Pwj0AureJwbtWz1T3VtFoFFNDbT6cbbUcMyfPjGSr5/HuXo2RdDEds1fZLst0Xb+cfBEFKEABClCAAhSgAAUocFMFSg0ApL5/43qqbI76smE0IGfTNmQvWgVkF9aktzcAgJsrjD07QR8Vgey1m5C9aOUV23mlAEAXHak2FM47ex6mGfORd8pSztT6cHnpCWRLPf/SNsk1GuA8fDA0Pl7I/G0izBkZcHl4uCXkmDgdecdKDl6rAe6+XaELCkTmr38h76RlJbQ9AUD26g3IXlI4Yc1W4+Ve1Ca6ocHInDANeTJwX8qhcXeD010DoPHxRta4KWplhTr0ejgN6qkCDilvlL1sTUG5piKX0gD6JvVh7NbRslmy7PVgfUgZqI6toG/WCLiUbFcAICssZNWIPi4aOTv3wjRt3i27ye/VfskYAFxNiD+vagIMAKpaj7I9qMgAQErvPH5HK8xbtRfD+zTB/a8XllRxczHi0cEtVCmZuMhAPPHh1CK9ZU8AIAO8D/Zriu8mrS2yT0DjmBr47Z1hhQFAdW/89PYd6DxydKlPRPE9AIqfGBPmj1cf6oynP5paJKjIP694ACAbBr/zeHdMW5qAJ+5orTZDPnjigjr9SgGADGS/8lBnPPrupILyQcXvxVYAICWQZIB8xFsT1Ua21ofU9l/w3Ug89dE/2Lav6Ac7o16HL1/qj+mLE7Bq+2E8d3d7zFy+C+sSig7My/X6tKuDmPAANQteZsuXKAEE4Nnh7bBl9wks3lBYG7H4/deo5oElPz2OlsO/UpsaWx9Ggw7/99IA/DV3Cxatt1xDwopPnuuNnQfP4JsJJT9E9m5bB11bRuPZT4puvNwgqjpGDm6l9mXI3wS4W5uYIqFSkzrBqgTQez8tLFiJwD8bFKAABShAAQpQgAIUoEDVFLhSAKBxdYHTvUNUqRmpk2+avQi5+w4WgbA7AJAJZfViYOzSHnJdVUpoS4IlTJDqMFKex98P5ouXYL6UgisFAHIDUk5IGxaKvENHYFqwHOaUVMs+AVqNqvdvHNATWWMnARlZ0MfXVwP6eZdSLpf20UDj6w3nuwaqzWizJs5Qr9e3ba5q5ku5HFk5kHfhoqW0jkYDjbMTDLe1gq5ONHITdls23718lBoASLPatYC+dVO1H0HWhGlAjqxWMKvNiIsfEmwY+3WHOSsLmV//bHEp7ZASPh1aqY2LcxP2WAbbtVroWzRWs/pVuybNgNlqZUDBpfLygMwsaMND4dSni9pQWfYSyNmz3+Kj1UInJaC6dwSMRiA5xb4AQPo4ppYKeqQ/s1euR87WnYWBkVYLjbeXWnlgmjzzyu2r4F83BgAV3AF8+5suwADgppPzDctboCIDABlcfvvx7gj298TkRdsxZXFCQXO1Gg2GdmuoNvX9Y+ZGTJi/rQiFPQFAeA0fPDqkFX6YvBb7L89Yl5JAIwe1wLCejQtKAFX3dcfULx9A2/tHlSgrk/+mxQMAdxejCifyy9DIpsZvPdoNL//fbJy/lF6i24oHANK+wZ3roVfbWBw4fh7vWJUyulIAoNdpVUmk0+dS8OPUdUUGpWUgXO7JVgAgN/T2Y92QePQ8JszbWrDBr7RrQMe66NU+Fg++MQEajQYyyG5dduftJ3pg7dbDmL58J27v2hD1agWqQf6k5MLBeenD54a3w+RFO7Bqq6Vmf/EAQP7bU3e2waHjSWpFRmmHbGAsQccLn9kuVzS0a0P0bBuj9jMwGvS4r088JOyRVRHWs/Tzr18rxA8/vD4Ed78yrmBDYrH6930dUSPAE6+PmltqAODp5oQ3H+mGhev3Yc7KPSrYkL7OyMwuEvTICgT5mawy4UEBClCAAhSgAAUoQAEKVE6BKwUA0iJ9q3hVlib3wGHLRrLF6rZfSwAAg8EyQB3fAHB2hvnceTWLXwbZNX7e0Li5WWb0Hz1x1QBAZr4bu3WAtmYwzCYT8o6dUIPacl1dSBAy/5wC8xnLKm5VMii6lgoBVC18CRvCgqHRaC2D1Ju3q3r1Gk93NWAv5YWkxKzchwoWDAa1CbLG1RW5+w/BtHCFGhTPP64UAGjDQ1QZHY2HuyqJY05JU2GA9T4K6jpSkqdrBxia1Ef22o3IXnjlFRLyEm1URMF+AZk/jFWrGWTwXevrDXN6utpo19ahNkeWvpRQo31L6BvVU6FE3pHj6v7EQVvNF7lHjls2TbZzDwD1XhJCtG4KQ9OGKjzIO3vOUjLKbFZBg7a6vwolMkf/zgCgcv7J4F1XUQEGAFW0Yx25WRUZAIj7XT0b4+k726L74z+oOvPWh9R0lw1pn/xwasEAfv7P7QkApFb7QwOaIyLEDys2H4TU3pdQIGH/KbzzZM+CAMCg02LSp/dh/uq9OHU+GQvWJuJCsZnnxQOA9o3D0bllNHbsOyWTKtC6UTg27z6hwor8WvHWbSkeAMjPZGPel0d0wui/12D9zsINja4UAMjrQgO88K/7OqhB/E27jsOUnYNaodWw+9AZzFi2q9QAoE54AB4c0Axp6SZs23cCWo1WbRbs7mpUM+elbr6XmzMeH9pKDe6fOpeMsCAfRIf74/Vv5iEpOR3eHs64v29TxNWqjtVbDyPpUhqqV/NEfGwwFq5LVHs4mLJzVdNtBQBSU1/+37zVe9V5sgm0dS1/uf43rwzG26Pnqf0QbB3+3m6Y8X8jcN9rf6KGvxf++3BnLNt0EOcuphU5/eTZZExauF2VanpueHvUCffHonWJKiRoFBOM1AwTZKXJl2OXlxoAyAUbRAXh2bva4uDJC0hIPIX42BD8PHUd9h8v3Afh9ZFdcP5iOkZNWOXIf07YdgpQgAIUoAAFKEABClRqARmg1jeIQ97R45YZ+cVnnbu6wHhba1VHPldmiBc7pNSMvn4d5J05h5z1Wwo2o9U3qqsG53PWbkLe6XOFr9LroQsLhrZWhKoVD1dnNetcNurNPXgEOTt2A2kZ0MXWhi4qErnbdiL38HGbpWRkI2CZNa+LCIXG21sNokPCgLNJauPb/EPdY8NYaKv5qVJGyMlR50h7JNhQwcHlQ0rraCNrqr0PZKNddb4pB3lJF5F38DBypCxPsQ11JUTRhgQhd/9h5O7cW1RIr4PU0tfXj4XGy0PtR5C9cZvav6DIIfX/O7SExs0V2Ws3w3zGyqyUJ0xCBXlvcZCZ9hqj3hJeXOUwX7iI7OXr1Fky2K+Li4GudpgaoJcwJu/cebWqQFZiSN/KygpZZaEOrQZGKQtl0CNn846CMkjF2yLXk/7TBvqroEGuK6sS8k6cVv2cd4UNjq92/zfj51wBcDOU+R63kgADgFupN3gvZSJQ0QGAzMiPqumPNdsts8atDxmYjgqthp0HTiPr8qBy/s9lo1qpTS8/sz4CfNzg7+NesCGvm7MBLerXRIPoGriYkqEGrQ+fvKDq9s9ZVfhhpGagN3q1i0VqepYqyyM17K0P2fQ3OswfZ5JSkXQpHbICQGrRR4ZWQ0amCau3HsGeI2dLnQEus8YDfNyx1arEjgxMhwR44fSFVGRmFc4cl/0PQgK9sXGXJRTw93FDRLAf1u04UnBLHm5OaBgVhIYxNdQAd+KRc1ix5bAq71M7xA85eXlqU2XrQ6OB2rOgaVwIYiMC1Tk795/Clj0nCmbzy8qEmLBqaB8fCVcXIw6fuIDV2w4XzJyX60mwElHDF60ahMHT3Rmnz6dgxZZDav8G68H85nVDVUkhCSryD9mXQfY/qBcVhK27j2PR+kS1MjX/8HJzQlzt6liz7XCROv7Fn402jcJx7PRFtQJAyg7l5C8dtTrxQnIG1l42kxn/TWKDISV95NxV2w7j6OmLkD0F9h0+q54vKZMkYUbxZ0r+8Muz1q5xBMKDfTF54XYcP3sJubmFNz6kS331fEl4xIMCFKAABShAAQpQgAIUqKQCWi2g11lKv1jtAVakNWrQPPdy+Zxi7Sx4vVkNrBccck35mWzAK3sIFD8MejWzXiOzy8yAOTfXUhZH7kMOnc4yoF/a++ZfT97DaIBGzpdLyZcteY3JVPQdpZSNXqfeT92O3Ku8n617ky+S0mY5X2PH+fltlXJB0o7ih1zPyaju0SzvJ/dmy1reU47SzGw9Ynq9GpRXpYoEUhyudsg9WG+MLIbq/rSFNlkmVfpI9hSw3JNVySKDQVkrQ+svt8XfVxnqC82lb8XcltHV7vkm/5wBwE0G59tVuAADgArvAt5AWQtUdABQ1u3h9ShAAQpQgAIUoAAFKEABClCAAhSgAAXKRoABQNk48iqVR4ABQOXpK96pnQIMAOyE4mkUoAAFKEABClCAAhSgAAUoQAEKUMDBBBgAOFiHs7lqUQ8PClQpAQYAVao72RgKUIACFKAABShAAQpQgAIUoAAFKFBmAgwAyoySF6okAgwAKklH8TbtF2AAYL8Vz6QABShAAQpQgAIUoAAFKEABClCAAo4kwADAkXqbbRUBBgB8DqqcAAOAKtelbBAFKEABClCAAhSgAAUoQAEKUIACFCgTAQYAZcLIi1QiAQYAlaizeKv2CTAAsM+JZ1GAAhSgAAUoQAEKUIACFKAABShAAUcTYADgaD3O9jIA4DNQ5QQqJADQ8Fepyj1IbBAFKEABClCAAhSgAAUoQIGyEjCby+pKvA4FKHCDAgwAbhCQL690Ahy1rHRdxhu+msBNDwBc3aD19QW02qvdGn9OAQpQgAIUoAAFKEABClCAAg4oYL54AebkZAdsOZtMgVtPgAHArdcnvKPyFWAAUL6+vHoFCNz0AKAC2si3pAAFKEABClCAAhSgAAUoQAEKUIACFLh2AQYA127GV1RuAQYAlbv/ePc2BBgA8LGgAAUoQAEKUIACFKAABShAAQpQgAIUsCXAAIDPhaMJMABwtB53gPYyAHCATmYTKUABClCAAhSgAAUoQAEKUIACFKDAdQgwALgONL6kUgswAKjU3cebtyXAAIDPBQUoQAEKUIACFKAABShAAQpQgAIUoIAtAQYAfC4cTYABgKP1uAO0lwGAA3Qym0gBClCAAhSgAAUoQAEKUIACFKAABa5DgAHAdaDxJZVagAFApe4+3rwtAQYAfC4oQAEKUIACFKAABShAAQpQgAIUoAAFbAkwAOBz4WgCDAAcrccdoL0MABygk9lEClCAAhSgAAUoQAEKUIACFKAABShwHQIMAK4DjS+p1AIMACp19/HmbQkwAOBzQQEKUIACFKAABShAAQpQgAIUoAAFKGBLgAEAnwtHE2AA4Gg97gDtZQDgAJ3MJlKAAhSgAAUoQAEKUIACFKAABShAgesQYABwHWh8SaUWYABQqbuPN29LgAEAnwsKUIACFKAABShAAQpQgAIUoAAFKEABWwIMAPhcOJoAAwBH63EHaC8DAAfoZDaRAhSgAAUoQAEKUIACFKAABShAAQpchwADgOtA40sqtQADgErdfbx5WwIMAPhcUIACFKAABShAAQpQgAIUoAAFKEABCtgSYADA58LRBBgAOFqPO0B7GQA4QCeziRSgAAUoQAEKUIACFKAABShAAQpQ4DoEGABcBxpfUqkFGABU6u7jzdsSYADA54ICFKAABShAAQpQgAIUoAAFKEABClDAlgADAD4XjibAAMDRetwB2ssAwAE6mU2kAAUoQAEKUIACFKAABShAAQpQgALXIcAA4DrQ+JJKLcAAoFJ3H2/elgADAD4XFKAABShAAQpQgAIUoAAFKEABClCAArYEGADwuXA0AQYAjtbjDtBeBgAO0MlsIgUoQAEKUIACVVLA080JDw1qgbqRgTCbzUXbaNYgKzsbP05Zh7t7NYavlxvy8vKKOWig02rw1Z8rsHnPiSphpNVpYc4zl/SoEq1jIyhAAQpQgAI3X4ABwM035ztWrAADgIr157uXgwADgHJA5SUpQAEKUIACFKDATRCo5u2GL17sD1N2DvYeOlvkHV2cDOgQH4n3f16Ed57ogWOnL2L9jqNFzvFwc0LnFlF47Zu5mL967w3fcXxcCI6fuYRT51Ju+FrXcgGdTovoiEDUDvOHUa9Fbp4Z2/ecwP4jRU2u5Zr2ntuhWW0kHDiNc+dvbpvtvT+eRwEKUIACFLhRAQYANyrI11c2AQYAla3HeL9XFWAAcFUinkABClCAAhSgAAVuSYH8AGDSgm2YsmhHkXv083LF1y8NwC/TN6gAYNysTfhy3Ioi5wQHeOHT5/vgp3/W33AA4O7qhD8/uAuTF+3AL/+sv2leGg3QvnkUmteriV37TyEzwwQ3VyccPnkBW3YfL9f7kPd+/+ne+GPWJuzcd7Jc34sXpwAFKEABClSUAAOAipLn+1aUAAOAipLn+5abAAOAcqMt9cJ6rRa1Qv2w53D5z0q7ltaFBnrh9PlUmHJyr+VlPJcCFLhFBPy83ZCdm4vklMybcke+fh7Izs5FSnL6TXk/vgkFKFBS4FYKAIZ1b4SmdUOQnJqFr/9aiaRLN+dvg4+3Gx4a1BILV+3GJqsBf61Wg7y8YmWRyuEhkjJM6ZnZyMktXl6pHN6Ml6QABShAAQpUgAADgApA51tWqAADgArl55uXh0BFBADVfd0xuHN9mHH1L2UajQZnzqdh4sJtV2y+t7szmteviYVr96ll38UPV2cD2jQKx9INBxBWwwc1A72wcP3+q5JKXVxb17vqC69wgq+HM35/7y70efpnm2eFVfdGTEQA5l1lKX50zWpwMuqxPfHUjdxOwWvff7IHRv21CsfPJtu8no+HC+IiA7F17wmkZpjK5D15EQpURQH5uyF/hWTgyd3FiAG31UW/jnWRnZOLv+dtw+xVe5Bpyrmmpms1Gnh7uqBxTDAaxQbDy9MF6RkmJOw/jVnLdiI3Nw9392yMMxfSMH/NjZfxsOfm7u7TFCcvpGLRyt02Tzc6GfDS4z2Rk2dGQuIpTJtZ/jOCw8MC4Ovlii3bDyOveD10exrFcyhQyQSuFAC4uxoxoH1dbN57AhdTMqA+U11IhSm7MOgvqxUAep0WUz67Hy99MQO928di8fr92LDzWBFNbw8XpGVkwcXZCH9vN0iJonMXU3H+Uob6+yiHQa+Fs5MBOTl58PF0gbQvOT0LZ86nIj3T9meP4EBv3Nu/GcbP3IiDx5NK7UFnox4+nq6QsFTu4/T5FDVwn/++RqMe8se7up8Hcs1mHD11EU4GHWRPgdS0rCLXlXuXIyMrG/L5SO5R/g7nH17uzpAVGLIS4cKl9CLu8tpq3q7wdHdWYcmZpFRkZV/bvwmV7DHl7VKg0gnI6h4ng/6Kn9fkb0r+5zn5nU9OzbTj2235Uzg76VEr2A8uzgZs2nXcrs9D8l05/+9h+d9h6e8gn6GNBp1yLeuPcdKngb4eqFndG7sOnoa7ixMupmYgI+v6/v66OOnVOIH8mxrg66auk1Ls34r8lkbU8MWhkxcq9d40DAAq8jeD710RAgwAKkKd71muAhURANzXtykeHNAMs1fYHjTKb7B8UfXycMagzvVRf9D/kJVT+swqNxcjZAD7679WYd+RcyXM+rWPQ2ytQHz0y2J0bxmFurWD8NmYZVe0lUGkqFA/bNt3Sn3BK6vjagFA1xZR+OjZ3uj/7K84evqizbeVDzDfvjwIG3YdU5v7lcVxtQAgtLo3+rStg0mLdqgvqzwoQIGiAvIhoUlsCJrXC0FquknV2r63b1PcP6BZwYkyQPTV2OX4dMyya5qZ2jQuBL3bxeLshVRs3nVcDeZ5uDkjNMgH05YkqMGzWy0AGNCjCRL3HVdBZWRINUycv7VcHxkJSdrGRyLIz12VQrEe5CzXN+bFKVCBAlcKAFydDLizZ2Pc3q0Balb3wemkFEyctw1/zd2C85dn55dVANCyfk3c0zseT340BbISQGryj5u9ucjfuY+e64Mla/chKswfMkAFaFDd3wNrth5Wf8dkwCeuVnXc2auJKuUTFuSDzCwTAvw8cPZCGn79Z73NVQUe7s54ZGgbHDhyBlMX7rA52OXv645e7WIRGeyH5NQMeHm44EJKBkZPXK3C1Lq1AtGudSyctYCrixGJR89j7srdqB/uj24d6+H1L2eocEAOCTsGd2uIMxfTsXj1Hnzx7374ZPxqHDtqWdnZrG4IuraMVoFLZlY2PN1dVImgxMNnEejrjrt6NoGnm1ENtslnTWnbtxNXl+lnzQp8JPnWFKgSAhLgyYS1MbM22RwYDw3wQo82dfDDlLXQazV48YHb8MWY5Ugvw++M1wMpn0Vv79oAOq0WB08kqSBWwomU9KxSPxfJ36WHB7XAl+OWIyW9Yid5yYp0+Xu8bNPBMg8kJFR+oG8zJOw/hfUJR3FXj0aYvy7xulfld28Vrb4Tb95zAg/0jceew+ewatthm932+fN98Z+vZyPrGicAXc8zUF6vYQBQXrK87q0qwADgVu0Z3td1C1REAPBA/2ZoGhuCJz6cUnDfsnz6tqa1sPfIOew+dKYg8a/h74kZ/zcCre/5CplWM9aKN1i+jD00sLn6EjVp4fYiP5aZBOM/HI63Rs/Djv2nodUAWq32qku1Y8L8cVuzWhg/d6sabCurw54A4NURnTB16U58OXa5zZkk8bHBePvR7pi8eAd+mnpzAgD5AyjL6ct6RURZufI6FKhogTrh/vjyxQGoISYRLQAAIABJREFUHx2kBn12HziDWjWrQWbhSikMGZAO8vdU/7vXEz/iyCnbAV/xdgT4uOGVhzpj3KzNqrxFaWUmbrUAYNTrQ/HE2xNuardIOCpBAP9O3VR2vlkFCuQHADOX7VKD6DKTXP69loGOjvGReOvJnmrwJ/9ISctUkyHGz96i/k2Xz1nvPdUT309ee917AMjv3GuPdMGC1fuwcush1KtVHXf3aoy3v19QZFB71CuDYMrKwTcTVmH/sfNqoD482BcPDmiOKQu2Y/Oe42gcG4w3HuuOUeNWYOnG/ervpqebMx4d2gp7jpzHP6WsCI2rHYS7+8QjLS0Tv09bj2OnLxW0WVYV3NGziWrvhDlb1N9nmTjyxLC22L7/FGYv24mG0UF4bkQXjJu7FfOXbC8ILmSG5w9v3oH/fDUbx09aVheI7SN3tMGfc7bg8NFz+PH12/H278tw5NBpyODVG493x5djlmPngdNqVYCUftTqLOWI/nVvB+w6eAZzVu5GVnYuPFyd8MYjXbFg7T7MWbWnAp8kvjUFKGAtEOzvie9fG4LXv52LjbtK7iXy+sNd1MrM5z+drv7m1ouqjp37T1f45w9ZlTBiQHOMn7cF5y9ayrANvK0e1u04Uuoq7/4d6qqV8usTjmDigqLfo2/2UyErEWS12Omk1CKrqsriPmTmf592sfhm4mp1uSdvb3VDAYD8+yn/niQlZzAAKIsO4jUocIsJMAC4xTqEt3PjAhUVADSpE4ynPpqqGuDp6oQx79+FmAh/XEzOwFMfTsW6hKPqZ/YGAHJuu8YRaNUgTH2xtC5R0yw2BM8Ob4d7XhuvvnwF+LjD19MFuy/X4G9WNxRb95xAuyYRaBAVhD9mboSrsxHd28SoL7HyZVYCgHmr9iIi2BeXUjKRVKzmdcf4WliysbCkkJuLAT1ax6hZbsdPJ2PCvC3qi54c9gQA/TvGIS0zG99OWK2WCxY//v7fPViyPlGFItYrAMKq+6Bz89oIru6FzTuPYf66fcgyFS71lz9ijWJqoHPzKOh0GqzbcRSrth5S9yYrAH6cvA61w6qpjfSOn76Imct3q2XrcsgHsqBqnjh2+qI6v5qXK9zdnGDOgypxIkvnl27Yj427jhX58CsDA11bRqkv9bKEf9rSnTh3Ma2gSXKdIV0bwMfLFdv3nsSi9YllPuPjxn9TeAUKXF3gjm4N8c6TPSAbYcphvrx2+Zcp6zBvzV4162fk4Jbo0KwW7nxxDNYXK49R2ju8/2RPbNt3An/N23rF5dC2AgApdSEz1GqG+OJsUqqa0Xr0ROHflOjI6jh55iJSUovuG9ChdR0sXVW4SksGzto1j0KzejWRnG7ClIXb0a1ZrSuWAPrjg+G45+UxpcLFxQSja6sY5OTlYfrSnThy+EzBuQ0bhOPgwVNoEheKprHBGDN9A85eTEfduJrYvftokVlszs5GxEYHYfO2w5Ba4PLF8eDRwpVgUmajU8soyADhuQtpmLdqj/q5/D2U8Fja1LpJBLIyszF10Q71Ny7/kMG5nm3qoFZNPxw5eQGTF+7gLN2r/yrwjJsokB8ANK5TAweOncd73y/AgwNboElciCpBJs+/9SF/lxavS8TkBdvw8sNd1CxRGcR65J2/rzsAkNKFT97ZFm+Pnq9mmRr0Onz6Ql98P2kNdliVKZQAYNHafUUmashnhGE9GyMrK1v9d1lFdW+/eLz0+cwiMyXls1q/Lg3w2pczbepK+Ofp4YJ+nRpgQIc4/DhpDeat3qMGkCR4HdariSqXtudg4d+Z+LhQDO/XDM99OFkFAA8MbYNXP5uOtPSi5X5kJVeORoNx0yxlzJrEBqNL2zh88tMC9bnSOgB4bng7HD2bgr/nbilxnzHhAbivbzz+O2pOkZURseH+uL9/M7z05ayb+OTwrShAgSsJ1KjmidGvDlKrd6YuTiiyR1pooDfefrQbDp1MwlvfL1CXqR3qp1YO5R/y+UJWb8r3JynXKpPUZMKbrI6qFeKnvittvrxnSUiAF+pHBanVSTKb3LoUj5RLk5+lpmeq2fz5lW4NOp1acSol0+TvrAyYy7XrRgZiaLcGWLA2EafOJyMtIxsj+jdTr52xfFeJJkvIObxXE6zedhhvPtINt7/0R8FnTSlXVicyUH1ekiVQsghK/j4ePH5BrWY6eS654DufTLALr+GLA8eT1Gcrfx83XErNRHxsCPYePltwf83jQlQYK6GKrXKYEmDIKiwZE5CQWMJa+X4uZYHkHm2t7pR/R+IiAhBc3Rs795/CUasAOL/BgX4ekH9HmtcNURvVSwnNRwY2LxIAyHvE1wmGRqvBhoRjqs9lEo+sZJXJO/KxXgJl+XdXSm56uTkhOydP/buXvwJAKhHIRKCki2nYsrdwY/jiKwCknS0bhCEj04Tt+05V+MoRe/4acAWAPUo8pyoJMACoSr3JtiiBWyEAuKtHY9Ss7qUGy0+eTVZf+N75caG6v2sJAGSmxqNDWuGnf9bh0OUBLvlC+OFTvVQ9/YXrE9U1uzavrQZ83v95kfq//3hnGGYt3YmoiACs3HIQaxOOQj6IDercAFE1q6kZt5dSM/DHjI14eGALbN93Equ3HynyBK38+Qm0G/GN+qAigcbv796JWct3Ys+hs2jZMByNYoJw/+t/qYFzewKALi1qq9JDMtN34vxtRZazt6pfEw8PboExMzaiVmg1/HC5BFCD2tXx2NDW6su11PHv0yEOJ85cwveT1qoPMPIB6v6+TRFew0eVXxKbaj5uWLguEecupuPLf/dTNW5PnU9VM0DEKCTQC5/+vkyFABE1fNC7bawahDx7MQ3tG4fj7l5NkJyWpWqOy4e9gZ3qY9yczar2rxxSF/fF+zrgUlomVm05DJkh3bJhGJ7933Qkp2UiPMgHrz7UCXNX78W5pDTlPWf1Hpsf3PgrS4FbWcDbwxkjB7XAo0Nbqy8K8sUuJydXfTF46fMZakAsNy9P1YT+z4jOeOvbeZiyZEeptULz2+pi1GPj+OfQ7K4vVCh4pcM6AJDf7xb1wjBiYHM160tq8Es5ja5tYjB68jqs3XJQXUru5Z/FCdh1oOheIqvHPodWd3+uzpEvl68/1h1acx7mrdyjSlYM69MUO4+ex5K1e0vdA+CtJ3rgrW/nlih1JBb3DmyBZjFBmDR/m/pydd+AFnjvt2VYtylRfdH89u1h2JhwFEFerliz/TDWbT+ivig++0AnzF+aUGSjz06tY9AgMhBfjFmGFo3C0SQqSJXTkEP+pjxxRxvsO3wWG3ceRWh1H5y5lI4lGxJh0GoxckgrhPh7Yv6aPfD1dMPAzvXx2ZilqmauhKRf/rs/Eo+cV1/S60dVx8rNB7HZ6gvdrfxM8t4cQ0AGEdo1ikBIgKcqGyih2TPD26nyM6UdW3Yfx5vfzkNkDR9Vj19OXbAu0e5VScWv269DHOJqBWLMrM3IyZVJBxr071hXfW74j9WgtgQAo/5cgZ1Wg/Byrd7t49Qqhb/mbEbdqCD0ahuLD3+yfA7MPyRkePGhrnji3YlX7djoyEBVjuOfhdsxfUkCosP88Z+HOqsBJet9BNycDfDy9sCDr45VAUDHNrH4buyyEiUaQqt7qRn/732/EBkZWXjtka6Ys34/1m86oO7FOgD488O78eiHU3HJaqJD/g3L5IsHBjTD4WITO/Q6DWQwT2YS86AABW4NAQkAnhrWWn3nGTd7C06dT1E3Jn9b3xjZBTOX70KfdnF4Y/Q89d/Hv38Xhr0yTv1v2aftsdtbYsmGA2rAWvYRkfO7t4hCl5bRWLvjCI6duaQ+a8jfz8hQP/X5wt/HHbERAeq7lgyky/eke/vEY822wwgO9FKlJXccOI16tQLx0IAWWLwhEanpWWjXOBKLNiRi9bYjaN0wTJUuWrntkJqEJn/3pPSuhBC//FNyL6Y64QFoGheMKYsT8MLw9pi1YrcqMSuHBBbtmkRebjfQsn6YGtT/9PelauXSZ78vwaXLJYOcDXp88+ogPPjmBDVJ7Mk7WkOv06mJXbK6X74j//ueDli++SD0eh1a1K+pVlcUr78vn9saRQVh5srd6vPjs3e3w77D59TrZQWb/FtlfcjfcSkvLN9HZQKHrGSQ7/3FJ9lI6NIhvhYaRFdXq62WbNiPh/o1KwgAqvu549m72qmQQYKANo0i8MrXs9X3ZxmrkBUVMpGtQ3yk2sNm6tIE9G8fh5PnU7By62EVABj0erW3zbbEk2oSoYQkMqYhK/OsAwAJKyR0WbxhPwL93FW/y4Q+CRJu5YMBwK3cO7y38hBgAFAeqrxmhQpUVADQKLoGnvnfP6rt8o+tfFldsekAwoP9cO5CKgY+/5v62bUEAFLqRz4kyJLr2Ssty6jDgrzx+siuGPnO3wUzFGwFAIeOJeHNH+cjN7dwA2FbJYBkgO9qAYBsGCcfFmQ5oPqgKINZrwzC7zM2qrqA9gQAUg5pzOxNkL0Lfp+5CScub8wrX/TffLQrfp22AUHVPFDbKgCQnxn1OrURXX7b7+zRGGNnbVID6rIyQD6MSMkgW5v4/vHuMLWJ8tjZm9WgpVzvyWFtsHTjAVUnsXgA0LlZLYwY2AIvfjFTfYiVQz50yb2/++NCNXgmH5gys3IwcUHhJs539WyE8CBfFcAM6lRPzYyRQQMeFKisAvJh/+UHbsO9/ZqqlTAyO2rKwh1q5lWAr4daraPXa5GTY4a/rxvef6YXTKZc/DBpDb76c8UVV7zIzNDPXuiHnk/9dFUe6wBAZic9NrSVCuMk2MzfSE2+WL36SDc88f4kpKVl2RUASKghbfxybOG+BRJ4fPXKYPw6Y2OpAUBkiC/qRNXAyo0HcMlq1VT3trFo3SAMb4+eV7C8W76YvfVMb4x4bTyyMk0qAEi5lI7XvppZsHpKvnT36VQfni4GjJ+1Sf1NF+8n7myHpev2YdOuY0UCABnUfG1kV/Ulb/mmAyVWT3RvHaNWjb3/08KCGWUyO6xTs9qqX+Rv7Ksju2DEGze3jNFVO5onUMBKQGb5yyo6+cwi/4b37VgXt3dreEUj2ZRWBnk++GmR+jshJW1+nrpefX661kMGXx4f2hqhQd5qlY71IfWRBz3/W8G+QRIAfPPnCiQUCwAGdKqnPr/IPiH1o2uoWv0fXp4Ikn89ad+Ioa3x4uXPjle7z4axIXh8aCs88tZERIVVUyWAZCWWzMK1PmTSyYmTF1QA0LxZNH6bsBKmYhvyqgkUA1uoAbrTZy7hnef74tG3JiLHZAllrQOAvz6+ByPfm4RLl/dYsH6vjs1qq9WqMlFCHYUfOdWmxKfOWQYYeVCAAhUvIAHA/f3isXXvSch+KhMvl5iNCauGIZ0b4Is/V+DFezuWCAAkzHx+eDt8PmY5LhZbXTm4Uz1Ur+apVkdl5+apv9sdmkRg3Nwtau8oOZrXDUVksC/+XrhdzVavGeSL8VYriuT6jw5pqUqQ5ZeSlL/D7z/VE/8dNVcNlN/buwn+mr+tYM+Uh/o3VxPhZE8A60M+J8neczIxY+aK3Wr1QM82MfhszPISe6nUV6XdmuCDXxapEOCtR7tdMQAY9fJAPP3xP5aZ/1oN/vtwZxVAHDll+c7Yt32sWrH5x8xNRe7JOgCQ79TP3t0eb343r9TNleXaspJNJrvJId9FJYCYsWJ3iRJCspK/W4sojJ68Vp2bXwJo39FzePfx7qpfDp20rALt0zYWvl4u6nt4+yaRiA71U4P+Uk5JJq6J/ZBO9YoEAFE1/fHGd/NU38ohK75Onk1R//bkBwDSpnt7x+PvBdtwKilVjRNIyaYNO48WWTFQ8b8BJe+AAcCt2Cu8p/IUYABQnrq8doUIVFQAUL9WIJ7/bIZqc/3a1fHc8PZqZoOUZ5i8cHvB8vBrCQDkWjLrYUDHunjx8owzSddlubsMaucftgKA0X+vwYqth4r0wfUGAPkXkeWIUmqoRoAn7unTVH1xnLokwe4A4O0fFuCJO1qrwGHemn3qsi3r1UT7+Eh8/NsS3NY0skgAkP++shFVgK87osMD1Ie6X6dvUBsjv3R/Ryxal1hq2ZHPXuirBgB27C+cCSz7NRw6nqRmKBQPADo1jUSjOiFqw6j8ets1qnnghXs64IXPZ6iZzvKBRl4rtX7zD5k18cPrQ9B+xLdo2zgc3VvF4Iuxyws2JKyQXwS+KQVuQEB+36Z/+aAaAJNj2Yb9+PiXxYiNDFSD0g8NaoHjZy6pgf6h3Rqq5dRySMmrEW9OKAjQbN2CLEV+6cFOGPriH1e9Q+sAIC4yAIO7NMQnvy9BRrGVAx890wvTV+3FivWJVw0AJKD77vWhePzdv9UsM+tj5O2tkXgiqdQAQM59aURnuLo54/uJq3D85AVVn//jF/ph8pId2GlVGkTO/eS5Pnj/lyU4cOi0CgBmzN+qZsxZH3VqVUePtrH4fepa9cU2smY19O1QF+NmbFADe9YrAKQk2jP3tsdLn81QmyQXP8Z/fA8+H7OsyOZvMltL/g2R4DQtw4Sv/zMQ7/248LoGRq/aYTyBAmUgkF8CSMp4/TptPerWqq72DJESClc6ZGZlxwe/QafmtXFfv6Z4c/T86yoBJDNUZXbpd3+vKZiskP++MkNUJgj8dHmlogQAi9fuUwNb+YeTQY/7+jdF4pFz6jOKKgHUNx4vfzmrSLktWVEQEOiDH/5aYZean487PnmhLx7475+o7u+J4X3iMXNJgqq/b+u4UgCgwsf2cTA4GxBazQN7z6Zi9rzCz5XWAcBrI7tgy76TmL44ocTbSBDxyOCW+Nflz792NYQnUYACFSKQHwD83/iVeOfxHmq2unwuGDGgGVZsOaxW8tgKAGRD9IgavvjTRhmwHq2i1WoACWDlaNMwDNX9PDBp0Y6CNsoEiwf6yd/U1ar0qpSXlMlYa7YfUYPy8r1Z/p98p7QuFfTE0NbYkGBZIWBvACArVp+5sy227DmB/cfPq8ke8lny6/Eri+wXIN/vZK8WmcyWHzpcLQD4130d8Z+vLGXNpPzux8/1VjPz8w9ZTRoV4odnPplWpH+LrAAwm/H0sLbYdfA0Fq5NLLVMTjVvVzSLC1Vlh0ICvXHy7CWMnbOlRLmg0gKA85fS8O2rgzHFqh8kaIkK9VPjFbLK/eGBzSGbycvEGlnFIEfxAODEuRQVDuQfUhZKvueOmrCqIACQcEf2yEk8lgTT5Q2B4yID1cb3cs+38sEA4FbuHd5beQgwACgPVV6zQgUqKgCoFxmoBonzD293ZzVgLEvfzl9KLxxQtnMT4PzryKz1P969U+0jkJFlwlN3tsWE+Vux93BhPWhbAcDTH03FhWKzNK43AJDZFDLzvU/7WPVBUcoRBft7Yd7aveqDhb0rAF4ZNUfN/JAvva+OmquWI8oXR6nhKMsTiwcAUm7ngX5N0aJBmKr1ffZCKnw8XdWeCLK58hf/7qdm+8lMDFuH7AHwzYTVRQYjZabHqbPJataIrRJAEjJY70EgH+b++1BntYw9tLo3Xnu4C1ycDWoVQP4hPrLHwl0vj1UzTnq2jlGb+01dtF1tuCxLOHlQoDIJyBeOSZ/eh9o1q6nb/nveVkxasA3dWsVg7OxNalZWw5hg9cVN/kbll+bYmHAMj7z7d4lBM+u2y+/dnx/cjZb3fX1VEusAoFXDMDSvH4Yvxywr8Tr5O5JsysWf09dfNQCQOrcvPdQFT773d4nr3N2n6RX3AJAXyMzZ3u1iMbx/c9zxr9+hMZsx6tVBaraWbJxmmQKrUZVlZan4R78uwd6DlgDg8x8XqL9d1oeTswHP39sRU+Zvxe6DZ9C5TR0E+bhj3KyNaqm4dQDQq20d1I4IxFd/LLVpt3Xi81ifcAz/z957gGd1XlnbG/VeECpIQkhIICRE7x0Dxr3EJXaKHSeTOJnJJBNnUuafJOPMl3zJxE750xxnUl3iuNvYjm2wjem9d4EQAlRR7136rnu9OvKLEN02YM6T+AKkU56zn77W3mt3dXX11GKA+fiYvHDJvwJpA0l5302TRRI8+ty6Sz48+4ydxL3gI2cBhwAgf8WLy3ZZWFCAJCXmTkrXGtsj3nzid3eb8or86u9rFGn58AM32h9f3nheBAAJFQFsfvnU6pM8RpHt+cW3b7VPfPtJyepAAFDfBx562QBKKKPS46V///BflytSYHxWsv38GzcrAmDp+lxF7iDN8NV75kmKcV/ee5rKzkexPwLIqvfaP8ydlGHzp42wB3/zusCbf7pzhllnp/3xxQ29XqFE+XT5+FrZ8ZrTRgDwHmSEbrl6rM2YMMw+/sBfrF3zl6d4EwBEMz36vdvtvu89oznEKZCf6Er/979cY/vzSu1JL8cUAEDq6ERTfuQ6qftBrgUuQws4BMCP/vyuEc2EjCKyqUTx4L3N7qU/AoC8Z/6A/D3R6N6fjvNUR1e3rdzqAZBJ1B4aEniCswOOF4D5gMZIHybHRupMmZ480L77yBKRvMyteOx7a+jjbX6stMY27D521gQAcw/5WpAkwpmLM1pKfJS9uymvN5qeufVzt0yWQwvPdkpfAgDJSuZ4RwLos7dMsocf9+xBSb6LlBFn0t7CnGh2kgOYNwEAwQE+gJ0gq8m3wDrhXQDUiVpYt+OIFZTWKIohLjrUXl2176wJAM7r2Pzhx5efUD8a2cn7d8304fa1T86x+3/4fK9UbV8CIPdIhaL9nZI2ONpumJNlv3nmPQIAOVxyGry14WAvAQApxJ7YiQK5VIeLSwBcqi3j1uuDsoBLAHxQlnWfe9EscDEIADy7Fk0dIc+GMxUWfZJqTvnEL62lHw/O/u6HoSfpHZs0kvP+5ZVNClV0Sn8EwJd+8Lw19rDwznX9EQBfuG2qEsit7GH+uZbN0tq//qvNvO+3Ovx+7ZOzLNDf33777JpeqR3qVFHbdM4EAAmVOJg/+Y+t2hTcNDdLoZJ4uvYlAL5571xt/F58d7c2PIRV3nPDBFuyNlcgGh7+P39i5SkPmBAAv31m7QkeH6clAMal2oi0UxMA5GTA25lNcn/JmLzbjnBIQEnyEzz02Ipenc0z9Q/3964FLgULALLhEfblu2eK3CJp+Be+/6zGP15Pz/z0nl7Qn4SUjE90TH/5t1Uaz+T6OFVhfln/+Ffs3u/83XL7gOF97/EmACaNGmJXTU63nz62/CTpGyKujpTV2Ytvbbdvf26BvbF6r+300rUHqFr31Nds6id+YYlxkfb9L19r9z/4zElVvPeWKVZYUXfaCADnpt999w57bfU+e2ttrv30GzfbT/60TInGT1UgAB5+dInleyUsdq69acEYiw4NtKff2Gqfu3Ombdh6qDeRnjcBwCF8XE6KPdxHSsR5ztonvmILv/DoGZOOS2Jl4WhJq/zrj1+yElem41IYdm4deizgEACQjt7ei/waYHzqqCHSksbDncSN+wpO9IBPiou0n339RvvT4k3nRQB87/MLBGTgndpf+fFXrpcMIOAR4NDbGw7adbNG2q7cYkkFThqVYj/+8zLlKaGMGZFo/3TndKura7bmphYrq2ywMSOTbMX2I7b47e3W2XHyfJkYH2X/du9ca6xvtqPFVZYQF2lJCdH267+tEqFIIUH4v3/2Kgvx9dG7iNxKTY237/9uiZWUVAk0Gjd+mD37ykZrbz85YgiA/j8/v9CKG1rtj387kVQEQPv5s+ut6Fi53kWkJgnfN+0+qggs8iP89dUtRu6FyPBg6WQXl9YoTxS5lrLS4u2Bn71yWjLY7fCuBVwLfLgW8CYAAIEe/c5ttmLzIcm2LNt0SA4O/REAyK2iE//Ic2tP2n/Nn9hDAPScIydkJlnO8ASd8zhDUgC0kW197LUtJwDYn7x2nPaSa3YU2LUzMuU0xX6TQlLdH/zzNXJUqKpvPmsC4F/unG4HjpYrYbBTJmUl25jhCfbUm9tF3DKfQTggKcS/nUKON9acgz2JjzOSYxR95hAA9908yX76hIcAQELpB1++RhEByMw6hf2m893Oz/oSAM7PkSD6xHXjpcvvXbAFhn6zx/Me21Pfp5fuOGsCgGiOX33rFvvy/7x8QsSoU7/BMeH2jXvmiCi/evoIQzmAvH59CYC2jq4TVAdumZut68g54EgAQWgvnDJc66Lj9MZe35Hq5ExMT+gv2fGHOwJOfptLAFzsFnDf/2FbwCUAPmyLu+/7wC1wMQgADqFfuG3aCU5pLKZhoYH63rXbD1tZxXvsfnV9s/3XIx5Nw7MpeHQ99oO77anXt8kD//l3dp6wATtbAgBvrwWTMxTC6WywCMNEa5BNkVMI78P7d/xdvxAZ8OLPP2Mf/8YT1tpDWOAF8sh/3mavr9l/zgQA7xg3YrB9676rJI2EjjiJoTBFXwLgD9+7w775i9d69SbZQKLLi54hBMADn5ptu/NKdVDvr7zfBEBYSKDCJQmTJGrBu3hvdJyfA1R8/dNzbMWWQ0pi5RbXApeTBYID/RR+jMTDA/fMldQNXkopg6Pkmep4/e/ILbbn39qpcOYtewt79e1P963kykCbHumv6p7cIv1d700AEH6OrMbvn1tvJRV1vZfjWQYI99//+44VFFbYFz8+w4pKa+y1lXt7rxmVkWBP/vhTNv7OnxkHkT/+9132nd+8KWDNKRw2f/y1G23JhoNnRQD86Gs32vodh+2Vd/fYd+9faJv2FduSVe+9s+/3nI4AiB0UoeRzDz+2XJ7DD/3x7d4kct4EAJEZ/+dfr7dv/+JVq+sT4cX7HnrgRnt3I15unlD8MxUOynw3nlxucS1wqVjgdATAwIgQ+81/3Cqi8fv/vMieen2rPPW9y4USAJD9x6sbTgB1vJ8fHRkiQKWhsVVzz6+eXGnVTW2WNSzOOjq6BIqTN8UpEACLZo203z29xkaNSLTw0EAlgDxaVPkeQtLH+OwOw8KCLSM1TkkXq+uabP+hUqvvAcecy339fS1nRJJysVTUNFnuoVJramrVfpR5OjA2rTcOAAAgAElEQVQk0OpqG0/Q5vd+VVRkiLW0dVpL84mRivGxkVZZ02gdXrkDkIpA7g3iIO9YpR3zmj/ZR44bmaTcCySVZG92tnvcS6XfufVwLfBRt4A3AcC3Lpo2XDmCfvn31XIEOBUB4O/nY1+5a6btPlRm+w+XKRKL8X24uNr6EgB4qhNFBYiODFpIsL9NHz1U/96456gitKLCgq2usUVSMkdLq+XghoMWZ1ySCJN4HdCcyADkiqhXXwmgOxeOtvrGNntznSdHHgXnBs6On8cJrtmTf4CCfv6nb5hgz7+9S3uer35ilr21/kCvAxmRVjickcQXsJ1zKWddciqR56Q/AoDnskel4CHf1dmlqACSA/fNHeNNAHB9dlq8HMMyU2ONhMVERniX2eNSbVhyjJINK+p0Vpbs1ZdA4Z5TSQAR5YnTHJGka3ccUWRoyuBo1a+5td0+fd0EnWfzCiuNPA5Ea63eVmC3XTXqhBwAo4cPtr+9sd3KKusU/U/UAvUF6HcIAByBPnHtODknbttfpDUiOS5SEr2A/ti0oblVEaqXWnEJgEutRdz6fNAWcAmAD9rC7vM/dAtcDAKAj2SxY0ABkqGxt/iXn7WhSQP1/f/xi9cEdpPMB6C7s6vLus4O+++13y+/eYuFBvvbQ8hJ9PGaPVsCAF3bu64ZK73DippGHW7ZeABS/+hPbytJEAdnPDLuvHqsTbv315KxAOx/bflee2Ptfm1ESBY0Y2yqLVl/7hJAfBA2Qr6HQEkSLzkJgfsSAL/85s1KCEUYZ0RIkEItASPRccQGU3OGSE4Ibes9+ceNDSoeDeU1jQLP3m8CgPZdOHW4zZucbv/7/Ho7UlojDxA2iIBxm/YVWurgKG22jpbVGhJG/3r3DHt15T5pUbrFtcDlaoE/PXinXTc7q7f6qzbnm7+/jw2KDrOH//qu+vi5FMYqZF5EaJDyo3CgZE5EXgvZIbT0Cd32JgD4HXMAEQmPv7rF0DdFV/aua8ZZUFBArzTQhOwhSpT54G/fVPQPB7K7rhtvdy4ab1M+8XNV86Y52XbDVaPsR//7th0tqRZodfd1423cqBR7Zsn2fgkAX18fyW8s23DQJo5KUUK8f/ufl6yssl6SHw98Zp79+cUNtqEnVDonI8HS0+LtxR7N3NMRANTpG59fqPwqK9bm2uLl72ltexMAXEeS+ZbOTnvqH1s17yCLFhToZyXldTpM/vu9c+13z6yzHQeLBfpBtPj7+9rqbYctYWCYxUSF6gAIQfmdzy+wzXsKpbvrFtcCl4oFLjYBcC52gAD45RMr7cCxE6W9vJ/hEAA//fOyc3m0e61rAdcCrgXeVwtwhstJj++VveFcOSIl1rYfKNb5lL0ZewYAY8qNs0Yq8SyFHHBTclJ0Deec/MJK21dQbinxkdq/ect9IS2ELAwkJOAwUU978kt1NuN3E0YmKqlse1unrdyWr5+HhwTYpOwhAvE5IgNSb9lXaDX1LXonmvJEGDkSQUQ8jc9MPEGfnr3cxKxkRWV5F5y0+Hl+YZWS4PJ3nT17kDDyL5EwHinHhVMzjDwu1In94dCkaFuy9oAhBwQhsXnfeyA2EpiA2/xJ5CvRUet3Hz0pCpMIdogRItfYe10zbYR1dneLSN64+9hJkkERoYE2KTvZwkKCrKm5VVKN1JH7nRx1zveBOWDTnQc9UnLjRiTakdJqOddgf+pH3TnzY9ONe46pDmACe/LLBNAD1rOfJp8Mkm9E+2If5I39/HwtYVCYSB8I7l15pb1tjYzRqm0FwjWwPdF5vJPvgiDgXdx3y5xs5SV0ci28r536Ah/mEgAXaED39svOAi4BcNk1mVvhM1ngYhEA1ItN1bc/M0/JetiYABhRauubtZii5ffQ48vPSxN+TEaCzZ863H7199XaeHkXdPVJzvnYq1v04wfvX2g/+fO7J0kMBfj52j03TrTb5o+2iuoGu+/7z8iLl6iAL905TcAamx0S333pzun2pf/7gjaEaCf+f/80X5r5SPUAuPsH+FldQ6u82yNCAuzBLy2yfz9FEjjqRxI8nusUNhtsSp56Y5s2epSJIxMtKT7KXlnh8aKdmJUkLw28XtGwhriIGxiufAHHympEugC+33vjBG1eCEl8a/1Be/wfW6Sb+893TJO3B4SAU66ZkWmV1Y3awBFZMXNsqr298aA2mOOGD7aUxOje93MPmzASBzsehmxk5k9OVzLgiLBAvWfN9gIlBKxvbrNJ1PmTs9X+tQ3N9sI7u+2VFXtOyBlwpj7s/t61wKVmAQ4EJLQdn5WkeeyBn75ire0dGoM1dc06yJ1r4SA6c1yqfWx+jg4iTGt41EL44fHFAQKN2ur6Ftu42xNBw0GHxJXcA/nGmCOp7kvLdvVqZTPvcg1JQDmUFRRXSf/+3z491z7/4NN6DvVeNCNT8yHPLKtulH41hyS84Lbsek/v1PkuvMa+98VFNiEnxXLzS+1/n1sn7zYKh0vm4K/cPcvSkmJkm135ZfaXxZvsUI88ybe+cLU9+dL6Xp3wvvYakjzI/s/9C+3LP3rhhMPjqOGDLXNIjL3Yk8iNvCR3Lhxj187MVDRDeV2zCEmSslOm5AyR/BhedpDOG3YeVfg24eBo45IwmSR8JEAmeR2ScsydbnEtcKlYwCUALpWWcOvhWsC1wEfNApz7uk8Tge4tYcO+x/vMyb3sq7iffQ6PccCkvn5t7LMAmrkfmR3n91wfEOAnZzDA/L51waEBBzGef+K7Tw6Y4h3ekpOqi5f0jHfbOZHayl3CP3qu5Q/q4LyLXwUF+AvUBhz3tkd/0d6e6/30ffrOUzj4ed/LWRJSg70XBEl/hagq7IREHHs5anwq30HvZ/etY2/9uu3ENutjJ+e+vs/ipeyrqTP18K5vX7kj/h0Y6GfdtHlP/yCZ8a3zRtmfF2++JKPCXALgozbDud9zJgu4BMCZLOT+/rKzwMUkAC47Y7kVdi3gWsC1wDlYgBwe5xq9dA6Pdy91LeBawLWAxUSFKFdQelKMHCi8Cxr7AyND7cFHl9p3v7BQMg3lfRIoAlQkxkfa13/2ir3jpQP9QZj2a5+9yl54fZucEk5Vhg2NtSnj0uzpxRs/iCq4z3Qt4FrAtYBrAdcCl6QFIJGICiA64lIsLgFwKbaKW6cP0gIuAfBBWtd99kWxgEsAXBSzuy91LeBawLWAawHXAq4FXAtcsAXIPzJvUroNSYjq91l4ZS7ffEgRgOjpn6og20Dki1tcC7gWcC3gWsC1gGsB1wJ9LeASAG6fuNIs4BIAV1qLXwHf6xIAV0Aju5/oWsC1gGsB1wKuBVwLuBZwLeBawLWAawHXAq4FXAu4FjgPC7gEwHkYzb3lsraASwBc1s3nVr4/C7gEgNsvXAu4FnAt4FrAtYBrAdcCrgVcC7gWcC3gWsC1gGsB1wKuBfqzgEsAuP3iSrOASwBcaS1+BXyvSwBcAY3sfqJrAdcCrgVcC7gWcC3wkbZAfwkXT/fBZ3M9iRU7T5HIhPtJYtjf7/smw/Suh5NPkuSP3kkpT3dPf9/RN6Gi9zXez+J9JMnsOk0iT+71rpfzLJJfcvg71b0kpuzo6Oo32ST3cf+p7j3T78+ms57OBqe7/3TtejbvfT+vOd+6nOk+bEOy0lMlAnW+4Wz6nXMN/dXT37tPmbz0Qm3TN1HrhT7Pvd+1QF8L0McGRgRbdX2ztXf0n1T3o2o1xvLAiBCrb2pVEuL+bBMTGWLlNY1KdBwRGmgNTW1nXD/Oxl4ZQ2Is71jl2Vx6TtcwFw6KDrPKmsYTkjyf00PO8mKXADhLQ7mXfWQs4BIAH5mmdD/EsYBLALh9wbWAawHXAq4FXAu4FnAtcPlaAABgxthUW739sAX4++lDOju7rLOry3wG+AjcBgwFkO7o9AA+03KG2Jb9RQI0uZ+f+/n4CDDl78mxERYaEmiHi6t0TXdXtwB7AG3+Cwn0t6AAP6uqazZAFb2zq0tgO6BJa3uHkX/AeT7PBVBJGBgmtL2iptHiBoZZSUWdkYh4aEKUlVTUW0Nzm57FM3kfzwBoB7/nOwCseG/ioHArq260xuY21Z9v48+kuEirbWjRz7k3LCTAwoIDdF9VfbMHFMYW/I9E7V3d5u/vK0AMML+itknvDQsJtJBAP6tvarPGljaRHXw3iZRb2zt1zfjMRNuTX6Zn8L2+Pj6yO98KiBTo72tlVQ36Fq4RdNzVbQEBfvoddiqtbOipk5mvr491dHZ67OmFXPMu3kkdRCp0dVlYaKDFRYXa4eJq1YvncQ3fRD34Rn7ukDTYuL3DU+8xGQm2NbfYwkMC9c6GplbZ3OkbPKuNa3v6g9qcevv5WmhwgK7jHp7V3tOfnPfTVrR5SnyUFR6vfe/bfAbok6i/p1962pe8FNV1zXomz+e9Tgn095M9nEJdaVPvb3CIFLVlN6SUh81JiY/UcwH6qA/vIym2+rns7On3aYnR6ndNre36d2dnt+zPdXwThb55qKjKEmMj1Ec6u7utqrapt6253gEJ1Gc7Os3f11fPwHYiy3x8dA0/ow9hB2xHO8lmPfWh/x4pre5tQ+ebqbtnDGgwq17OmLp8Zy635hfDAoMiQ+y6WSPtzbUHrLy64WJU4aK9MyTI326anW2b9h6z/KKqk+oRHRFsd8wfbX9fsl1r0dc+Ocv++spmq2louaA6M/88+p3b7f4fPn9Bz+nv5siwQLtr0Th77u2dmvM+yOISAB+kdd1nX4oWcAmAS7FV3DpdkAVcAuCCzOfe7FrAtYBrAdcCrgVcC7gWuKgWyEiOsUlZSbYjr1TgJmBvWJC/7TtSbllDY62ppd2iIoIFei/fmm/R4UE2a2yqvBwra5ssLWmg7T1UZlNHD7X8okrLLThu2cPiLT4m3DbsOmo5GfF2tKTGJoxMtnW7CixxUISAf8DL5PhIgdwQDxEhAbZ6xxFLjouwzKFxtu/wcSssrxUYmxwfZZv2FlpG0kAbOyLRNu4+ZgOjQiw40F+AMCBrXmGlgNoNu4/ZpOxkiwwLssNFVTYiJcYq65otNChAoE12WpyAVQDtdzYdsoVTMgTW4AF5w+wse3NNrkDVoEB/q6ppUoLkkOAAK6motaAAf9u8t9DSk2NsAITBoAiBOxAAALdb9hZaTkaCgFbIgz2Hymx0RoKVVzdadHiwtbR36O9llfV21eQMq6huEHgcERKoOkAIAOyTdPl4RYP5+fkI8Od6CgA69eZbQIQhKhJiwi23oNxGpsVZ3tEKS02KltdpXWOryA7IiDU7CmxQVKilDo4WeZKSEGWAVQePVYqMaW5rt8amNquqa7JRw+J1H/YcljTQ8ouqLT4mTLalL9BXHn1xg4iA2OgwecIGBPiqTWKjQ21gZIiVVdTbmBGD7XhVo75ne26xZabGqm3zCqssJiLEahtb7MDRCtWFduzq7FKdqutbbMaYobZ45V4blhhtpVUNNjZjsG3ce8zGZAy2wyVVNixxoG3dX6R2qGtsseaWdpEa9Y2tdux4rdolOjJY34Ydquua5LkLgIedJ2cn26ur91tlTZNIJdroaFmtdXZ2yhs2wM/H2tu7rHuA2YothwTeTx891NZsL7CZ41Nt18FS9V1s+vaGg/oToihjyCA7VFgpYgTKBpsNiYu0ovI6EQIllfW99dh/pFwkR9bQOAsM8LOk2AgrqarXc5yAk5XbDlt68kC1G+MkKjTI6pvbZGfICb6PP+mXEFfUo7m1XX2E761pbBZhANh/rKTGMlPjRFTgvV1QXK0x7BbXAudiAZcAOHsCIIs5+VilxuOFFJcAuBDrufe6Frh4FnAJgItne/fNH5AFXALgAzKs+1jXAq4FXAu4FnAt4FrAtcCHYIEbZ48UwB0dGmxrdx4RqDw1Z4htO1AscPJoWY1dO3Ok5R2rsFdW7LGJWcmWGBcpcHbpugMCTKtrm2xURrztPFAiT/myygZDsgCwPWVwtL276ZANTxkkMHXexGECrP38fAUw7zlcZmOGJ1ptfbMtWX/AMlMGWXREiAE0vbUxz+aMT7Wk2Eh7+q0dNjgmXKBvQXGVpSUPspjwINuVX2oTRybbS8v32LwJw2zxij02c2yqNTS3CqAODfK3Yry0W9osLXGgwH88HdOTBtrfl+6wz908ybblltjuvBK74+qxtjev1AID/RTFsGHPMRs+JNYq65oE6CfGhNtTS3fI8zs7Nc6GJg60xSv22tVTMwSeb9tXZLPGp9mOgyU2dHC0FZbWWHZ6vMgMPP6Xrj9ok0cNEWg8bmSiCJbn39llt12VY5v2Fdrew8dt5uihavWOjk6bNyVDpMrhwioB5UQ9lNc2WlVNsw2KCrFtucU2LjPRDh+rtIFRoebnM8Cmjh1qm/Ycs6KyWhEtM8cOtTU7jliAv6/lpMWJ0Ni8r1CETkCgnw1PjrEXlu22nPQEO1JSbeFhgTYmfbDVNrVY3MBwtQvEQ1t7h+0vKLcx6Qn22OtbPTZIi7fjVRAVviJIEmMjBSz7DOi2idkpFhbsL0/11tYOvR+i5B9r9tsDn5ot8mX9zqN285wsa27vsGOlNTag20Q+pCYOtKUbDthdi8bayq2HbeTQWFu64aBNGZVsNfXNNiwpRu09LSdF7QLpANBP/WvqW2z8iMH29sY89YeC0mqREBAwQ+KjRGJBXtCmr6/OtfmT0m3o4CjZo7qx2UKCAqyqptEOFVZZ5tBYe2Ptfrt+5kibOjrF/vD8ehszMslaWtrVn4hywdbDhwyyA8cq7IZZI23XwRIRYO9syrPrZmRa0fE6RREkxYaLxOJ39I1/rN5nh4uq7VPXjhOJBHhPX7hzwWiRG4yNZ9/ZZbfMzRYBB/lw/8em2J9e3qR+DVkCUbJqZ4F1tHXawWMVNj0nxRLjImxXfpmFBQbYWxsP2u1X5SgC4Whptd19zTi1IQRNe2en7ThQ0huF8SFMNVfcKyBUIb5SEqI1ZzEPOCUqPEhED6QUpGFldaPmXG+1MYjBsZmJimRZt/No771D4iPtWFmtZaXGai7ekVus6KOzKcyHEF4QZjyT+Z5CRA9EFOQXc9bR4hr1ae8yf0qGHS6s1Bx3qgiAuIGhNmb4YDte2WA780p7b8fTfMqoFM2Tu/JKFY3jlOBAPxs3ItHCw4Js14ESEWVJcRFWWlHfKxNHdA7zAiSun+8AjQFIr0lZyZZ7tFxrDsQb5B5RTFv2F1pL68kyPZCNvI/5YnL2EM1LOw4U93rpR4YGqlq1jZ7IJtqQuYN6Yx8nAoD7qM/+w8etoKRa1/aNAEgdHGUFJTW938n9EKj+fn62dX+h6tBfgSSnT0BuQp5iq74RANRz0qghitzaeaC491l8G+Q186TTlyCJIX6dKC3mWNZx6nPoWIVdMyPTjQA4m8HjXuNa4Bwt4BIA52gw9/JL3wIXgwBgM84hhAPcnPFptn7XUXnFcNhbt8tzcCVUG+8tP1/f3rB1PM0oeCrNnTjMDhypsIraRnnC6Dc9hw4OCeU1TQqRZlFlccRrZ0RKrLx68PBqaSNU2xOSzcYgKNDPJmcl24ot+bZo+ghbviVf1yiS2GeAjR+RqHDezfsLbXR6vDW3dVh7e6e8jYjGbW3rtJAgP72PRf4Ti8bK84kDCt5R/MwJBSak+uqpw3VIdkK5uY+CZ1VO+mB9zDsb87SpwXuMAxmbTjZFeBEQts8GiINw5tBB9tw7u/RzvoN68c0K2Vdosa8OOdidUP6uLpNt2WQNTYgWMMAGBS8k7qFteC+24dt5LnXnG/g5oc5syLAbf0+Oi7Ti8jr9m4Mh4fJ4L0kKwAnxDg6wIYOjbeu+ItVRYfJdXQqf5tBJm7OB5ns4ZJZU1slbDc8znsHvuY/rsRUbH08Yv3nCtyvrbUTKIB3+sDdeabQv/SciLNACfH2sprHVosKCFKbvSANgA9q1ua3NrpueqcPm1JwU23Wo1GrrW/ROhWv7+eogz+F6Z16J/s1hH4+80sp6a2vvslvmZtnra3I9/aG9U/bDexEvL7wFnbpTL7w1OehhP2w+b3yaPC2feGOb6s3Gr6m5TaHxCuk3s5AAP5uQnawDKZ5ifD91k0yCj6ct8IqjHRydWsLpaet5k9KtoKhKhw2kDLwlGZyFzekrjD1sRFs7hefg4cifHV3vyUTwbHkO+tH3O9TvGXv7C97bTF/6s+CF15B+smByhh2vbrQ9h0rVZxkvHHYAFQbHRsirFNtjX8lnBPlLSoDxTTs68xEyARRHN5rx19LWrp8x5nmuPC27ujSXhQb626KejT/jnrZnLqQ96P8cOvk5Y0VthUxEW4cFB+Gt2a1xSH+m73DwCQ7wsymAW5vyNM651zMn+FmbvET9rEXju1v1cCQ0GEt4SDljRdrZPVIVjHHfAQNs/MgkW7E1X/OxvCu7kUNg7mOe8chfOHMycwjPdw47kodgXuru1hwxf3K6rdh62OZNTNN7AGUAhhhva3cckZ24NjYqRGMLL64X3tlts8al2pZ9hRpXPBNQTGMAT9ymNtnF+RlrAN/JYZt3ME9Sx7DgQNUb+1BPj/yGn0cexM8zd2JX2oJQ8sdf36q/08a0v4C4Ds+4xhYzx6fZsk15um/c8MG2/aBnjnHsTF+R7nR3t+ZLfs77po9J0VrQ2NwuORRkKWjb0ekJFhEWZK+v2W9f/NhU+/Wzaz3zCm3X1qH5BW9bJCWc+lJ39cEeXXbanHdcO2OEvbZqf69sB3PA3deMtT8v3qz7sQf9jYM+cxxey4umjRCA29jSrjZzdNQlqdHTn1iP8FwG7Gxpxxva3yMt09Wtup1Jt/vCR+1H5wm0G+AA+yjAeoBU1mH6C2vI0dIaeUmPGDpIwChjMDE23Kpqm9VuSLVEhgXb2h0Fds8NE+3dzYdsa26R1lS8oYkAGJUeL/IgOCjACstqBCo3t7SZr5+vQHb6i7y3G1ptX8FxgS14swMss+/IGZagtgcUDQn2F1BFX4kMD7LYqFCt/ewjNuw+KrIBoO3qKcNFary6cq/GMPMsXtTs05A7Ahxh/KUmRlvR8Vo9EzkcQJFtuUUe+Z/gABEFgK/scQBWiSjguuFDYlQn+hygfO6RCmtta7dpo4cKaOGZyPgcKa0RSMecyp6E3xHNQB0HRYeq/wNgse4B1uOZzVhjTeBn1AtgHxAoMMBXe7TpY4cK8GPvOGxIjHV1dGpfCbDM3pA9J8AYoBRjiIiJ5ZsPae+EV/zgQeHyYGePwRhmfqF9N+45pu/hOupOnbEt9pg1Lk174KjwYAGERGpwDfs2vp9xunp7gaJDsOH2/cXmH+CrtgSgr6hpkv0Ly2o9+4MBpnnGiRqAxGCPR1EESkiA6sI7aFtsXdfQYrfOG2VvrjugOiN1w1xAhMPBoxVae6grskiAjTfMyhJQv2pHgeYn6nWkuFrrJ/PYup1HBH6zdyayIS0pRiTEyNRYeezjeV98vM5255eJvCEKYPXWwxYdFSL7Qjq1traLuMEutC33VFQ3aS0BHNyw+4jAUCJl2to6dQ0EC7/bebDY6hpaVW/ez/x9vLZRdQSgJdIE4D4uOlRrEM/Am3jiyERLTx6kscg6Rz+iX1InogiY/9ivcj19lbalH5WU14mEo9/rvNFTn7IrTMblw5q9sflnbpqouYS9HWcA1rzHX9uiPRPEzmj6Rk2jIqiy0uM1Jn/99Br1B85Yn7lpgvpBeGiQ5oQHfvaK1sYf/+u1iqpijCKDdsPsbPuv3y3RHHK6Ql+676ZJlnukXOv9x+bn2H89ulTg+dzxaXb97Cw7XlVv2/YX24KpGbY9t0TAMPuN2ePTtOfgTEAd/vDSxpMkgNIGR9sX75gmgpM++8Q/tupMBdC+aNpwzRHMucGBAfbEPzx2YJ972/wc23e4TGtPTFSIPf/2Lvv+l662Xzy+0mp7JMaC/P3sd9+93T774DOKIPrK3TNkT8hlomnY137jnnmSsmN+gLD7r98tVX/3Ljnp8fqWhEHhtmHnUc8ZPifFfvPMGpF1RIRRONNRWGOYS15cvltnuY8vHCPS5XBRpeamORPSbfPeY5p7aT9vCaBfffMWe+Dnr0iii/d+5qZJtnzTIZ2P2cdBoHsX6n3tjEytn7Q78x9RQlv2FfUSAOzr500aZtdMz9T9zGeTRiXbE69tVdQW6wCEKXs49myUr31ilj315nY7Xt0gsvOT1463vfll2i9hJ+bDnz6xwpUA+rAmB/c9V4wFXALgimnqK+dDLwYBwOL4iWvGCtCOHximwwXeLCyWhMWyCcaDKntYnDZbAKGETnMoJEyWcFrCeFkwj1fWy3MtPDRAG3Y2KSyGbP7x3gJgWDR1uDbVFA5lvn4+uoYDChqeaUnRVlnbrEX/nQ0H7VPXj7fC43UKQwYo5hDDhqu+sc2aWtu0+cbjhnD1uqZWhegeK6tRSDxhy3hz3X/rFIXeA8rwLXi8sVEA8AM4whMO4JiNPxubNTuPqH6zx6Vq8eeQAjCdNSzO8o9VWOawBPvjixsMzw0ObmwaYweGqf7YDQKADQ4HHA4MHLA5+DY2tVta8kB5Kd2xYLS8HADy2FDwe+qQX1ytzQT3synhgEH4OQfIjq5uCwsK0KGSDcyEkUmG1wrvw7OJEG6A57U7C+zGWdmyD1qqeP2VVDVYMN5qGYPlcQgBwKFo3IjBsiHeI7QH0gPPLN1hcyYMU/uiksrhFm8QwFC+b+XWfLtxdrbtKyizNduPiEABfACs4jsAGOZOShdAER4caK+s2uc5xI5M8hzI65pV95qGZnlY0J7bDpTYkLgIG54Sa2+s2W8Ts5K0WcRLjL6wdP0BvQcPMjZwgH/0V/oUB1mAlt2HynQth/w7F47RxjgmMtg27ilUWDb3QZBwLTqbAF2AECOGxtqb63ItZ1i8yAGewbUQAByw2by++O5uu33+aNuVV+JJWNXYYoGBHukCpBEAW9nwc3CnTfmWv7y2RYQIm3H6WVtHl0WHBWOQH7kAACAASURBVJkvWsMhgfLqw15o9+IdSXvjxdLS2ibwgfGGZw5AA15pbMzpKwAEeMQBQuSXVFviwDB5KuEFuXVfoU3ISta4nDQyyfwD/OzFZbsFzlwpBUCXgxeeX4wJNu87D5YI3HdkHvDWA8TauLdQ88+dC3LURxj/xcfrLSMlRn2B8QC4AsjiSVYWLLAE4JVDBXMP88Sx4zUC8PAgiokOtVdW7pNXEh6mAFeAA8xJAEjIQUCWAoRMyExU36ffAL4CngxNjLbHX91i6UNi1MfTk2KkrV1c7hnzgHb0je25RTYlJ0UkFCDGjbNGCvQFZASY5iBF/2IcAzrhfXWkuErgyMvv7rGc4Qka9xyimls7NM7pb8gbMBeKzO02yYIAWjIuAJDk4VRYaQunDBdhCVg+Y/RQfRtzPfdSn+EpMRoLADRIiADE8T14VALuQLpRVzz5Nu45qjWCgyAHdTxxqSPjH7Jr6/5iu3b6iF6vMOQ1mFuYm5dvOSSbch+gK/WYnjNEIH1cdJjqyPrEQRhA6I+LN2keGzQw1HbnluiAzj3MuRz8kxOirLGpVddDbjNf42X31oaD+u77b5tq+YWVsvXo4Qn21vqDFhEapLkYr2g2p5AGtC1tjnfsLXOyJPsxYWSiPfTEStWb7+Ggjeffa6v2yg7hIQEWExmq9YlDNP3Mx9dHUhN8A32W9/L9gLsQgHzLs2/t1J88FxBCEiqRIVqbFk7NsANHykWk0294DustBCSkOGsih/c9+aUCwWgL/g1YDMn0zuZDsq1bPngL0HdYe+jzANPss+hzH2bJQtLEz0fSNw7YAbEYPzBcazcA2ftRIKyJPABoPlVi4/fjPef7DPYs7Gmc/er5PudSvo89H/MEa8WZCmsfBBT7VNaDy6EQkQLgD3DMOs5+vL/CnMi+gTXfLZeuBSCzAbOfXrJdexPOrzfOztLZiz3v7fNzRAD8+C/vah1kz0z0B+egVdvy7adfv8l+8cRKnQ0pt8zJtqAgf515fvb1G+2tdQe0v6NcNSldkQaPPr/+tAZhX8g67cyVC6ZkaH/zwju7tA+956aJ9uUfv9Sbp+T3373dvvjDF7QX+tytk+0Hf3hHwP5t80fb/7644SQC4O5FYzUHvbE2t7ce7BeJ8nl15T7tebDDP906WfsJ9jL33jBRoD1nee9yJgLgkf/8mP3bQ4slEcb+77ufXyC9fUhXCrZmvoBw8S7sIe+5foL94qlVIgspcycME27wu+fXn5EA+PKdM+TotWTdATlTsY/5+NVj7LFXt4jY7I8AiA4Ltm/cO9f+75+WaY97qsLZmL0638G66hRvCSAIFPaaf3tjW+98z9nt87dOte888uZpCQDOsbfOHSXylH0uhfYk0uqXf1/tEgCX7nTi1uwytYBLAFymDedW+9QWuBgEALXB2xpAFfAJzzE8FvG+4iBKyPf63cdsxugUAacAuK+v3W83z8mWpzfhjnjCcy0APYAOHjN4Q+CRCQkA6ILHEODtrXOzexKRmcgGPGsAT7mHzTnADx42AP3LN+fbp64bL1AGkA6vLYBmwBY2PZSUhEiB/COHxglA4kAJOALoDUgO+Pv5WyZJI5Wf5RVVWlJMhABWNgB4S+BZBAgLKAL4lXu0QsA/4AieQHglAbrzLrxZAWwee22LgDMAsfGZSdosKcQ4eaDAv4SYMAHefBOAGQeQY6W18pAAELp1Tra84wktBCTjewFkHBANsA0JAEAhgHbC+eXJ5u+naAaeN2NMigDq37+0UR6HAI5seonimJidrI0HnjLIAwA4AmqNG5Fkf3hpgyXFk+CvTm0A2E6EAxsgNtdPvbHNZo5LteLyeoH5RINw4BMBA2Dd3KbwfEL5scussWkWHhxgnd2eyAR+hvcJHhaA5Wt2FsjTkc1wcUWdPGQBRiGXALl4f0llgyIDaD/AMLy58CgeO2KwvhU78k4AVzanAHscSPkG+hBe/NQVL5ii8lq7enKGAGA24vRlAHC0giGBAENXbztssyemy9MZz+uDhRUKbQcApV/QjyFWIHH4+cvL92hThx0A/ZAhGODrY7sPlsqLEYAXr8P2npD+kalx9vyyXSJzJuHV1t6hjSXgKPUPCvBVu5PUkG8hrBdglnEIkYD3OgcJgGsONldNHOZJUFjVIAJr2/4iu35WluxJPzlcUmMLJqfrIA9wDHnCuGP8MgYI4ccL+kooHObZ8ON5CPnC3IQd8ZaH8GFOgsQEMAXcxLP63usnaL6gn+FJiochtkUWgbmHsQdAwLh8e0OeyIQ75ueor+Ppjs40fRaZhqCgABFWkA8c1NZuL7Cb542Sh9Xew2Xy0iRiCoB8VFq8CEeeG6REjx7NZhKecS+HRPoHICCHFN6BxzxALuMHr17exZzJQZd+Nigy1Bpa2+1YSXUvwQYJwtwCkXHz3Gz7y0sbbdjQWGmLTx01RPM6cxOgLwefsqp625VXpvcQVs99jAknSojfz5+UYTvySjSWmOO+cMsUe+6dnRYVFixvy9U7ChTJBZgNsQnhid0ggSHuODD+8eUNtnDqcFu9rUCyJYumjhCBCym3L6/U5kMutrbZqq0FIj+2HSiSDSCEpYkeHWovr9yrMY1nNOHbeAYiaxEaHKg5CzkJIg0Ky+tsZEqs/eW1zZrTCAd/fukOu2PhGLULMh6HjlWKgGGDCTnJWgNRAckHMUno+VfumiGyEXJx7PDBimRgXGOfd7ccsoWTMuyN9Qc034nI3pQn8pK5mbZ/5q2d8iajHf6xap/kRpjrWPsgBQE5sBnrogMGQ1jxLPog8yHzAJ5zkNjMP/SXueOHiUDAsx9CkLWJNYBDOPMa5ATh83hBclhl7idkhPfghahEoQlRtm7HEckV0L94H+sa3oluOTcLsKfB6/lUhfaEYERqAKC5b2EeYO5xgKVzeTvrNO0P4AGxVd/c2q90w7k807kW4B45IeYKihK19vcBZtrXeduAtVXSMRHBmrM+yMKYBBg7HTjkvB8bMVc4ABHfxH4QgPxUySa5hjEPUeM9PpzkxKf7toHhwdpvEw3KHkX7745zX59P9S5HI9+JXHPqws8d8PNsbI/9mIOc/Tb3QKIzj3sTI0492O8c8ZLnYF8GqX66ceDUgz0sfapvnfurJ/s25H2IEPN+n3MtgKyH9PUkHD7dM9hreRfaFZCzpq75lFI+p7Mje3oieCBK3PL+WuDB+xfaXxZvFqnvlBljh9rA8BDJSgFQs6YtXr6n9/es/UjbQAA885NPS+7JKZIgGxRh3//9W/aTr1xn33lkSW+UY9rgKPvix2fYf/zy9dN+BOQo8lMTMpMstMdBDWeQv7y6WXuA4UNj7Y8vb+x9xsNfu8F++Md3bNroFEUr4eXOGZT9/Our959EAOBUwR7ljTW5ktVhfWfPAEDO2cbRwscB6OVlu3Tu+vqnZ9sP/7RMa4B3ORMB8K3PzrNv93wvc+LDX7/xBI965u3MlFj76sOLT3guZ2H2zC+9u6c3OoB5/v9++Vr7ykOLz0gA4FxFPhJk7CiM72/cO88ee3Wz9kL9EQDzJqZrT4SD0+nKx+aNkjMjERTexZsAmDMhTfsqSBZvm/3hu3fYv/zPi3JMO1UEAPWjLSB8HIKRvdVd14wVseQmAX5/5wD3aa4FXALA7QMfOQtcLAKAwz+FrQIAD6FrHGrwbKBIpgA5Cz+PJAQbemRPABQBfAF/OBQSksdmCG91tDB5IJtvPG8AKwBJHZkKDjseWRiPVzPP99748x5+zqKMR4DkgwRSdElaBs9HFnCeTX2Q12AjxPMAzQDAAVMALwBFPBI8HrKBDbpHAsgkhdFlHqkD6k39HXkYnsXz+blHwsMjsQIoAjjENzt6k9SR+nIN3rTYDvkOvtORyuDdPIvrlHiuvVPfprD3ngR6HvkRH9mDjQWEBM8jVJ360iLcz7dzHzYEkHe8UGhDSYT4eWR5KIDsPJ/24WDEoQjPGGzp2JBncmDi3x6Jnx5Zk572pV48j7B01RkJEkKeOzxSRNTZIwPUrZ8hy4FUis8Aj+2wK/c4UkjYyZFa4aBNTbmXn+Nt6vQL6ktoJ7+TTdo7e+rtaRu+VTIrSCMh40F79jxHDx2ArEmXdUsGpLtXJoN2pA87kilcyvNoE21AfTzJ+fgZ73XqhM0A7ik8l+uR3qD/0Kb0Hb6f/ki/xM4Au0RvSAqos6v3QMq/nboiIwJJ4kgx8WzaA0kCfobEER7Ikv7xR0aqXWQM3yQgsNNjn65uZIh8PLIkPdJMgMq890optKknkSUSMMSw9EgASc3H05cgmiBhtuYWe5JL9sjAMB8wZpnrHGkm2W6AR37LWwKI9vbIlzlyO8jK+Ej6Bft7ZLl85EUNUKH5o0eKyJkX6Pv0cfTBGa6AxU7fc+ZH/q35skdOypEAoo945pt29T9IIiQ6kH2A5HAOhtSB6AK+h/6GbSA8eR7jifsAtJlHsI1nXHnmf0hQwHrAHkf2i3r2SlQhA9YTEs2hh+uoN32PeYTvpkjOrK1DQ5L5l+8BPEOCgrmGZ/A99OFema9O5MU8UjQeaSsIEs8cT8F2tLUzNh1ZNIA11grmSuZMRz6HH1A3PPt5D3XkufMnptuyLYf0vfxPC1ePXJIjuUZEhWNn2p0xh/2oE3bDZtiEudqR9lEdBgzQ/Kex2IWskmdeoe6MbwBA/k7duZZvZ91w1kK+j587/YWqkQiT3zsekNhCc3aAn+zh2Nvz/cw7Hukp5n9s5+/vKz1vIl4gNFjmHV1b7EOfZo6TpNkAk829NZSvlHnkQr4TYOKrd8+0X/xtlcAd/k00Bt6IkIl4JSPRBuBAv8HTHwJbsiTVTSJu6ftIWQxNiu6JiglVJAd9jIhHwKvdeaUiwug/RBqiEU2+AEhDotzShwySHj3elYzfvfnHRbhDpNNfSCqLdB7zB1E0gBXIvzAWkN0jOhCyVGu4mcXFhEtaAwAKUh0C/vO3TbVnluzQ+kfkD+OEeYP5h4i7ZZsPiUBjLA0eFKFErzgpMC7xuKZPYh/mKRLGMofhScl8gr22HyhWPSGkGK8AXUTe0T8h2nE2gXCsqGrQvbwXZxPAaL6HdzIusBvjAU17oj7DQgPUxHwX0UREKtU0tsguRPngDQrRCCFItCRzO6SsJyKj2+67eZLtOlAqqaU31+baqGFxqhOJm19dsVftDMnMnwCQ1IGoLyKtsG9sVJgVHq/RWJPUTFykJCR4BzkKkJosJ0ltRLDWK6L7mDMZnzjXQNheNSnDlm/Js8jQINt+oETzEO+kLckHQM4I+gyJag8eKZeTCM4GRBIBVgG4s/ZBGOKAALGLhCFz8oGj5YqA8vfxkVc0oDhRsAVFnmipkJAA5WdIGRwl++P5W1pep77CtRA8OBcRLbl211HNgYDiOG4QTcL+MCIs2Orqm0XOQ+Zupa0zBovkZh4HJCVXgxPVhqc3Thw4NOCsglPL4Z6oOogaOc7UNcv7GECY/Sde3KyJw4cOUiQV8x99lcgTpC1xCiDKjTGBcwUe22u2Hta8Tt8C2KRdIMkhSCFEqOt2nD9iIxRxClHMd/Ms+gGEEDki3PL+WuChr91g//OnZZrjnMJ8QLtB0F83M9OaWjtOAHvJ10F/37znmH3zM1fZg48uea9SWue7NZf96MvX2n/+9s3e36XERdpX75lj3/jZq6f9COa6BVOGSxqNsY5k1aj0BPvLKx4CIHlwlP3t9W29z/ifr1xnP3lsuc2fnKHxggPI6ZIAM2/g4HDrVaM0Bz38+ArNgeR1IXLZAazZj7Cv4+z3wKdni9ToW04iAAL87HffeU8CiCiChx5foduIaETa6LfPrj3BXsyXfSNpIABwtkF21YkQY1758Vevt6/85OWTCACiviE8iKxmL+XkAMBRwSnf+sw8e+y1zVrb+iMAbpk7SpEfRDaervzTLZMVMU20r3fxJgBwtmLvQz4Z7/Lb//iY/fsvXpUjUF8C4IFPzra/vblNZytkGIkwcIhg5NLuWjTOzQHw/g5/92muBXr3bK4pXAt8pCxwsQiAMxnxbDyazvSM0/2eDc65Agw9MI0D1/RZ2Em+FCQQ7ELK+dTrQt53qdx7qX/3+dTP6S8flo3fz/c5ZE9f3c0P61s+Su9x2gWgxJuM+SC+8Vz6KZEyHB4d0u586gOg7BCn53I/QDWHLG9fMafugNMOkXAu33Mu77+Y1/JNgPhO3pcLrcv7Oe7PtS7n8m4AMCdR4bm+x73+zBa4amK6AG48Q4kkAvQE7EmIjZRmMJ6cQ+KiBHACMs6bnG6vKxokyVZuy7epSuzYrFwxSAACRCMzCHj89JIdAlwBgFduPqScIwcKyi06MkSAMZEsjGnAeEmL+foI8IRIQCsZ8BstYzyuiYQpKKlSNCeATUl5vV09bbhATWn37y8SidCEJFaPY0BFdaNAUdKjAPoS/ZdL0sPpmfbSsl22r6Dc7r1uguUVVQgUIqEvUT8BAb62bT/JXOOUI4ToRQhCvMSfe3uXSAPAbsjXl5btFoiMlN9zS3cooeILy3YJmEZaKzI8WCQCEi84NBD5A3C9atthER0QBYBmeNZDuCFxec8NExQFBWCEVjgyXpACgOtEHUFQIuvHPJo0KEIJcq+fkamIzRtmjpSHKjYDaOc5SHAgLYI3OAQqIBgoP/tOopEgZL50+zTburfQwkKD1B92HizVfSQMxpMeYhRZTTTAiQhlrgWMXLW9QDkXyqvrLXtYgvoE0VF40pfXNChalEhBgCcIifjoMBE52AcCICYqVPmoqCsezuRyQDO8sblVch5EIAD2x8dEiPgginbW2KHK5cC7WI8g/kgYCsj9j9X77RufnmP5xVUiIMjPgmMNOuqQNuQjIAKXBL3IeKBNDnFMri/eicc29UAOkgTUEK30S+xAlBnvYO2iTytHRm2TovaIIJsyeoj00yGusQ/ON7QROXzoQ7UNrQJ38U6+8+qx9vMnVwiQheghOvmVlXvt5rmjBAJCqgDgkwyZtqP/0+9eXbVP5AEyaCStJnoOzf+I8GDNk0g2kiB5cnaSyARyk1FPIrpqiZ4jhwfkWVCAchD4+vtIgrKvB/aZZw73itNZ4Eu3T1VfdaRWuJb5ioIUH/ksaJMnXtui/QxEG32SOWDN9sP2+A/utnu+9/QJ0TaOU9PpCACe4zgC9a3fP98xTfMOcwCFpNXMu2ciAOj3gOzoyEPo3jR3lDzGIW5PVf7js1fZ8k15Vt1ADoBkySRCVFGc/Rlj4xv3zLWHH1uuSHfv8s1759ory/coyp3C/Pm9+6+2+3pyAHzulkn28BMr9TscNfDg//avXj/BXv3hAU4OgCde36pcMhQi4NHCf+S5dSIAICiYG/Te5Bi7ftZIRdJDABDpD6lL21KY+5E+IrKR0h8BQGQ+UaG/f2H9aXMUAe4TsfbC2ztPuM6bAIAUp05Ejjh7Qb7/19+61T7/g+dFhBNVSoSD43Dy/S9eLXKE+QG5nyVrc5WHkALxTQTAnxdvciMA3CnNtcD7bAE3AuB9Nqj7uItvgYtFALCJZmONRyBAkHdB0zphUISkRc4mlPpUVmQxDQkMkPci3k54OzvPI/kbh4WzLUp2GxuhxZZN/9mG2HHgCA7wN39/PHa7BPxU1r2nCcrhDgkXgFa+mQIod6bnc6DoT1uUQ78nye3J8gmER3KQOdvChMfhjkPZ+XhzS+M0KEBtfKbCppBDopPw06O53yrvsjOBRkgfkZgPoIINKYczPNixrbd3x5nqcLrf4/nibGCJEOEgiPcGXo99Q80BNdiw0RZ4uXkXDrAAnLQxhz+8yi60SLPbZ0Bvkr5TPY8DOJEN9C31habWkw6LHo/JcPVH7O+0x4XW8Uq+H49SPEk5HDoRPv3pmzPeAKOQWMH78Gw0kr3tymGRQwAermdDRDJW8B5kPkNuoa8chJI99iTWxCOVBJZ4yDImHXkGoh08ScYvXK7Fe4w539Xfz7y/2aMTHtajE37iOuJcx3hVvhevebdvfzzdYfv97runmrvP5z2ArqwbAE9OwZsfGTkAO9qK/scaC3h0qvHMXHWmxIN968c8R9+hvwH+4TnO3AFYh9ctfZH57WzXcL6FQzggmVvOzQKMA8Bz1koSqjrygqUVJAyNFWCLFzZ5YpRLqaFF4D7SDUgCEQkwAtC9tV0e/Xgus2eSjGBZjdoREJz9wMot+ZY5LE7JR2OjQyRJNnucR2qPNQPPRaI4WCMB23kHEo/k54GcoH+yLkIAAGTT3sjecT/7BciB+EERFuDjo8gA+jDALB7lPFf5odLiPPfHRwmE5r333TBRiV5ZY3k+HrpEu+AhSV9l/R5J8tSeXB54ZyIXFBwcoMisHbklypdE8l286zOHxmmd9vMdIC9/9pKA2sh/MC8C9pNYGaAZAO0zN06UNFp0eIjehywgkRLsQfgPOTVy/nA98iGF5bVafwGiierjHpJgAgoxFpnXaDfmdeZb9lFETrHfYKxAJFAXJCzwMIfgAVhER5yICWzP3oAIBCQ9IAJIRo93PHsAIhnI80JCZ+YIkj5DaNw0O0v5RETiBPn3JmbH7ni/IttIWzGPrdleIKKH73QiF5EKCwnwN5+eKEUIZvoSUSlIAyJj9481+9XBIXUAvembfKeT+Jb+vGpbgRKQAzyWltfrG5zoLdoVh5tDRZUC5Omj9CH6CYA7hAbRKrx3x8FSSWmmJ3nyInEtspREIrCHI/cEc9bBI578MACk7CmbWjp6o6WYNxlTRHLxOzz/iYigjSC/Xly2SzmTIGmGJcco6oJnIQlIHyuvbZQMGtKK2Arva4BH5k/mbrTYyfXkyFUxzojeKaqos7HDE6y8qlHJunkve06k7UgizTdQN88+ud1KK+uUv8wt758FGBs3zclW3iGIK84VozMGS++ecX37VTk2c3yqPfn6Nq17RGzQr59/e6fG8edvnWzV9S1KMAsJxTyw51CZxvPpCADmAUBuiLC+6/ZdV4/Rmg6pCfB/w8xMyQ2eiQDgHPflj8+wv7+5XdE32RkJ9ttn1p5EAJBwmroSVXrnojH2+iqkCKuVkwxp151EcwX6SfqRSC/qcsu8UUrgy3xPYTxDME7NSbGrJg2zp5fuUHQ5+fuumjq8NwmwNwHAfZ+8dpzOM0SzdHV2aXwxx/U9R2Ib8g5ArjJ2ON9DzLyxer+i3YhsmzEmVTJMjO9pOSmSr/z//75aBMC/3Dld5xwS8PJ7IhxYP5GmZez2RwAwJ/77PXOVeJx8NUQYsQ56y0PxDUQKITcJScM+nmgd1hKI7Ee/c7vd/8PntbbesXC08nURJcccDsECmQFZzu/JR8i+m70b/eZzN0+27z6yRO2FjKXkbncUaN6AUICUfuix5WfEDy50dJS886CLh16oEd37LysLuB3+smout7JnY4GLQQCw+R0/MlGLHocHNsGSFwkJ0GIKiIBXFKAZGxb0obfsL9JmnY0GB7MjJVWWHB+lDQbAg5O4kQMC4C+baxZ0PKwI5V667qAOVmxQ0GUfGh9l63Yf1WGZTRTeW9dNHyGPM95JokpCmTkQ61BaXK0NAbIN1B9xEzYRgBss1GyUCKvmwIbXEIceGHzC1dmYzBiXqtBlEpqRQJJDL5ssFvyDRyt1sLpqSrr0d9HqxiOttbXDI8/S1a0NCWHxHHi5l43Ok29s1aE0NipE0QwKMw4KkH40XlCEO+OpweaBgxCJlzkE8izex+aVb+QQmhIfpQNr3MBwhR5zUOfwiL4kh08nYTCbGUK9AX1oJ8gGQkQ5JJNIsqC0Wp5h2AcgAY1p2taRk+B+NslsPqvrmgQosJHkUMMGOYpktw0tdtuC0fbKir3abLP57ezqVLJaiuSg/P1s0z5PeCV6+Zv2HrNrpo2QrdioAmgR3k47oj0NgIE+Pc/im9iIoWONliv2wdsO0JT2IgfCup0FNnZ4okgqvEjQ8V668aA2XITis/FjU0dYOh5q9B9+h82xHQd59NfRdkdvl40lICr/JlyWdlk0Y4St2pJvCTER2sByuCNc3qMDHihNVzw1SZrMJvFIaa0Oso6+LNdIhiHQX8A+CxQJuDgo44mJxybeOHihCRRqblU7OEmH8QDCVhxY+IaIkCC9l77LdSRhpu3YWDKuAPkIYUePs7K2UQmNIa848EqeinBgxk9X10mJwM5mLrqcr+EAzkFfB59Af80RtDlthSfSI8+utTGZiRorgJxs6jnQA/Zz+EDPn/bj4Oi0C/2JwxbAA16Be/NKBdoxB9CPstLidSD16FuHqG1mjU+VnjrgDMAP/QOAgb7O3IAXJfIRzK30dxJv402rPBlNbQKQIPyYV6eNShbgQXuiEf/a6v2qG3Peul1H9V3IVACORUYEK0cFHpdl1Q3StR+WFK0E7fQ/JDEGRnrIDcYv8z5EHeOUORayNmdYgjyySEDLHAyANWJIjD35pscja+TQQZqfGKOAb3hyAnqGBfvbu5vzNd6Zy5CkAklivQAcB3hk3mWuwkb0UcYDYBcF0JDDJAdpADzmPZL6cRCjXqwPgHSj0uLkqcU7mOeRFXHAFw5g/Iz5atehMoXK0/Z8H3M5QA1znCQbggI03tIGk3y+SesHuU3oM6PS4217bonWBuYuQvvJKyDpNvO0J2QGACCAD32I+QnP2vb2Ls1LgyKDrbWjy97dfEjAEImTmWu5l7aDmGW2QBqI8U/d0ft9Z8NBzRe0Iesk7c48QJ/ADgBLvAe5jMhwD3mZGBtuyzYdEjDAuoZ3K/ZZvGKPfeqacVZQVqP1ivYEZGa+BHBmzhVhFR+pdYhQd+Ys5tztB4vVFtyDjBq/95ZfuJzniQ+q7swd9DPai/mANgQgB8BlncL29F3anjkIAJXx1dyCnJ0j98VTBvRIMnqk82gj5jH6FTIoeIDTh5CnAoznT0cKCglGhh5j25EXRIKPdwHkswdxNO6Z81hbuZZ+6UhsAdBKGhEZivzXYQAAIABJREFUOyRaBuLl3KT/PP3er1fmTu/39RHAzz14bjOWPf22UxI1kBDc48k11Sl7OFJjklhEgrFn7VQ9/HzV15Vbijo3tmh8OPXkuczvHgA6UPbGyx5bYVu+Cyt6pPBobY8moDPn8X2OdKFH4hCZQg9IzzcAfEmSKzDAGltaNU4Zf3wTv6duSIwxLrjnPUm4AdqDcA3zsceOHg9dRwrRkQpz6qvvCvFE5TgyiHjya6yWVMsDnT0J9WNv2dTc3vtOrnFk4xwi2SMF2al9PPJGtCHjXLKVyKfhDBMUoP08cyoF8J97FPHVI6lIpAX7aWzJPaxX7D8cKTHlhOmVqfTzzBM9MnLIF1Iv+gpyTOTAog35BuSeuI56YSdJbyIT194hZwy86Pk9f6cwNyHrRH0BctkzMwfTfupLyHz21MUzr9KXaX8PYUQkiMZljwQaczhj0HHYcPoh7Y0d6KsU6kTfZZ1SrhSkUJGv7JFFoy2c3Gf8jHYO8Pd8E992Lk4+H9R89FF6LvsISBsInAE+pnHGeZBzFuOX3HRyoqhskKMXZ9h9Bcd7k1Yz55DDjfmM+YK5ANKUNiRXAFEbTmFOmZCVbCu2HPLk8GnvEIjcN1odOZtpo4eqv9JPIJoCA/1ELEC8c8YjAskps8en6Z3UnT0c4DhzKn0QYpRzp3cBKM9KjVV9iaZZseWwxj7yVeSfcyI4RQYcLNVzsQHkKeOCdQCijQgd+uTVUzJUv5aWDu1HU5MGimTFJpxTnPlA++cAP8lpcS5kbFC39buPnuRkwp5t7IhEneWI9KL/4/TAXppxyRwwYWSi9oCMPXAC9rb8nmvZA1Jn9jKIdgLQs+eS9GSAn87vRKVhg/mT07Wfoh0gMpGXk7xqV7ftzz+u/Zx3YW5l70YuBs1VLe0iJ9kHXj1thPaZFAhEcs5JkrerWxJ4wiN6kt5TB9qKdoZspl6OLZinID2JPmHewQ5ManyDI5H5QY1DlwD4oCzrPvdStYBLAFyqLePW67wtcDEIACUFHBytJISzx6UK5CTsmaSNLHQA6IBIOWnxAvInZCVpIQb0bWhpE9DDJh+QgLDMQ0cr7Nb5OQpF5+CQnhRjf1+6wz521ShtiNi8kYyHhRdtUt7NoZfDzaiMBHlDkHwLz6S8oipLT4xWdAAeUhy4Xl+bq83S9TNG6mA0IjlGCy0AFHqleJSxqWtr7ZB3GkD9fTdO1EGARb+9q1sh0jD1eCs1trbLS2LuhLReXWeAaBZ7AcWDo5VvgMMPQCEgF4chNjCE5YeHBQqwJ7EkoBkbl4WT0JTOt+mjUwR4LZw2QuAO30XSTWx746yRAn/xpEAn8tXV+y0lPlIbRcIJsTVh76u25guQYbOxeV+RQKnm9g4jKSTfxqaRBJ3Xzsy0EpJcpsYpVP6WOdmyG6QCCWHnTRqm8OTWzi59Z01tsydUfc8xhWtHhgRaQWmNNkEccvFqykyLs7yj5TZrXJq0iudPSlcbTx6VrIMNYD4HUzZvf3ltizZNAGuAkZALHKKIJvDkb/BTu5FcGcDzi7dPlT2QEIiJDhEowTt5/qevHS+7jRwWrwPgso0HRVLQz0jCDDCLHj6bcjb/hLrTLwC+mtra9Vzaa0/+cWmrEwJ+7XSSi9aqDyC7AHDGJpINOx5i188ZqT4LAFpYWqtEebQRkRCQPxAGDQ0tFh8bIW8TNryAFRwuBRwGBUi/Hc+z/UcqBFASXUIIfWigvyUmROrQXlvfLK9A3o3Xv+OtDflEItIbZmdL65dDKPIJJBXlxL7viIcAuGnWSIHWkDq7D5XaoIhQeZoho0BEDCG3ANGEqVM/9J8Jbz+bxHrnPXFdYjdCkEHU0I8B3ADAx2clevp0apyt31GgsQWZVlbVaFlpsZoHmprapJX/0oq9+iLAeK7j4L8nr1Raxxw60MFe/O5ueTABvDIm8fKEdAAg4bDDPAr5A+hCX8NDDXkFZCs4KPAcPJXIVcJY35FbpMMch07yllw/M1MyF3hVrticr7kYOQwOjsxfgE3kK9iSW6xD1KdJll5eZzUNzQK+0d0mXHzFlnyNGWQnILFeW71P3sUcBjksdw/w5EWJiQi247VNNqCrW+Nm3PAES4iLFBAc6Oerfkhi7ad6PMcIc+eAiYYrSXmP1zRYJ1FVAX7SJWf+xEsKwgTvURKRo8X7u+fX242zs3X44zrIE0gviDlITPoqY722sVXJe5lbb5iVaXsOH1dSZULGmZMBQP38/SxhYKjlF1ZpXaItmOuQsgBgY35iDmR+hbQm2fHm/YUiqDkoM/+ThJu2p01pA0LK/7R4k2WnxdsNs0fan1/caHMnpdtbGw8qyTeJje++eqz5B/jK+xci88CxCs0ReO9CstC+kBu08b78MkuIjdB4p1AHCAC8sAG9yA3CAR6wlOsB2D++aKztOVgigoVDMR5odywYbW09SUPRvYawgSRmTg8NCRTxCBCKJzVrJ2sXaxG5WPCSlVxFeLB1dnTayu0Fupb2w1asY6y1eCIDnJKAGQLhk9eMV1+MHxQu4BA7s26eKqnmJTYNXDLVcZLkAkSAQl6oLIioAR+PdvWHWVh/z/adTo6fD7N+H7V3Cdh7H/Jv0O8Ay/sCl4CB9KUPOrKQbu8Bzcm2dX7FGUMiDCAZzu8x7l0fEQtAptOn2Lt4R0uyz2HtZ/1iH8bZo2/ENPMY5xEnb5tjkv6kbfgZJA9nDc6rOGP0V1gfybXjEHrecol9pRP7vsfJGXQ6iUUnvw9nT+9x7ORbcsgz798538kBwvs+3uOdw8+7Pv3VwRN97okIAszuT67XyQFATgIWOZwW+pOVBFynOKC48yzlLoKAVR6jHgLV60Xe9eprP+c7nVxRp+ri9AfaiXmIeZVy0rN6cut58g6e/K1OvxPB25OHqbf/ePUrfd95SBufz/B0CYDzsZp7z+VsAZcAuJxbz617vxa4GAQAFQHwBwiFGY+LCROQwSaKwqIpUGlguMBddPAAca6bNVKhh4Dj6MZOH5MicApwAx1bQpvZmLFxAMgElAewxBv+UGGFZQ1LkJclnpocQADDSZ4FEYHn46TMJCut8uiP8hxADLwB8MDEOx3PWzwRAd1YrNmYAaCT7AmAGWICrxBA39vn5wjIAEzGk5RQd0gNgHCEbAGbJ41Mkvc04Y0AKyRtYwNA3QCFjhSjk9ugOhO2v/NAsbyY8PDDGxtSBFtRR74DQBsvAYB/wgPxyOXQTigxwB/e5VyPdzB1xytw3IhEbVYB9/BaITwTDwI8OavrGgWWs6nA+2XL3kKF1uO1ghcHoBiAO5sbQP1po4bY8epGu3F2lr517fYChUJC1JAIDZAQgAyAm+ezicKzjYRvNY2tAsMhVADhCLsFSKP9w0MDBBThxQeAivcL0RyQI3iXAqDfd9NEETmQCXiY0i/QgxwwwEfvpH8RkumEVfM8wEGIGIB3iBOS4yXHRcmTf2deiYB1SCLeA6mApwweJZA11As5lKZWkpiaPPTxxODb8LABtOAwjb0SBoYJWKV9Nu4+qr4GSP+Ja8bZrkMlsi0gF15mCyany9OMvoDnEN5BSfEemQTIMvoq5AN9ijYjVB85K0gzDieQExAQfBeeLRoPPV42hNRSX9obEI8+BAiIdw5jgsgH5BMALokGyCuskHcldWKcAjSv23lUnnFIIADq8n7GcnF5reUXVSviA0IIoJUw3CuFBGCTD1iL7ISTSJwxR1QQZNXSdbkiSgDp8aLKO1pp6UNi1NZEzkCgYHe8WgkvZ3xxACQaJzkhSsD2n1/eaElxHu8tdLJnT0gT0cA8Shsz9hhjkF7Tc1IE9gLIOklZeQfEHR5HW/cX6zqeRX/HqwgPWiXibGgRwC/wOGeIdGYhVYluoY9BMhUdr7Ob52bb8cp6eT6GhwXZ7rwyy04bpIgmvpPwZg7DjOeosGDNOcxBAEOQowDGQxIirbi8XnMq9ZQXppFkusviBoYq0TSeZMyr107PlEc9HufMK4xlNF0hRldsOywCIDEmQl7q2ANgPC4q1F5asUeEJuOT0G3WD9qKMYpN6K+8gwiJNTsLRADQVvLyj4tUoj0ikyKCA8zP3zN/ctBk7kd6jEgkiAJInbc3HRK47RAuRGfh+YYnKqQNz2QjWV7TZGmJUfKqz8lIkK7uyLRY1evNNbmWnR6v9cOJYpo5Zqhsz3zCvANAAOmIlxmkNCQO72W94fd4pOFNxp/0s7r6Fo1NouZ2HizWmuiRVimVDYgOgyzHK5xoDb6Pvqn31DeLAIRYIWkl3nkknFu+5bA8DVlvsN3s8akiwPHWRRJmw56jahM8XiESWSMgkvDGG5+VZGt3FOi6bblFimChzzHn4iUHwcOcTd8+FQDibulOtABzELZmH+V4oxMVkJoQrT0F/cSTe8KTNBogy0kGTV+gODrpGSmDbG9+qdYPyRz0RPoxH6zfdUz3sreA+IQ4pg8BCLEukm+AwngGWKFeyKU4Xv5KfD1ggPoqRDbjgTkTQpB+Rl9AVoJ+Qr2ogxKr93iIe8h9kkyTON1X6+3Rkmqt+/yb/sM+QZ7vSoTtqYeim3q89R0pNtZCJxE27+KZAFweANvUr6kvzgeyW0+iakBh9pc8h7+LaMF7W0Cxx0uc+wBl+NPx9FeS654E69QNO3Iv38SeknZzvOt5Ht+O3BHzOPtKnAqYe5kPnWitAD8f7VmZy5UHIChAdmON9iQpJ5rjvffSB4gQ8Pf1Fen7/LLd6gcOuKmICRKf99icOqFZv2lPoZ7jfAN/sgcoqvDkcqAt9R7ZGlt06xnvhzycO9ZdC1yqFoAA6JsE+ELr6kTtMH6vlD30udqsvyTA5/oM9/rzs4BLAJyf3dy7Ll8LuATA5dt2bs1PYYGLRQCcTYNwQAIwAMR5p8eb8WzuO9U1ADccfPtqtl/IM917T7QAG1e8j/H2/agVPIABLUg4eDkXFjLCWCEc+vPEAwABsCWEHdLlXAtAAv8B6lyJBYksAHwnUdrFsAGe1gDeW/cXSsbnci2ASZBbjjzCpfodeM2TxBPZrL65FKjzpb72YGeIReYESA/IKLdcXhZg3oHUXvzuHsnLQSCR9JcoRqK5INXYT7H/gZTEAQDijX+ztgFSQ/IuWZNrcyYOE4iMY0NOxmAR1xCXgP2Hi2u0NgBM4XQBkTw2Y7CIdEguSOop2ckiApCl4j706Ym24R2QmRDURF/isDAwPMiefWeXzRqbqudDKgEaQyCTdwAHCeYyfnesvFbRSxMzE0V4kcAV2ReIp7sWjZGOO/kv/vbGNpHuRGVB9EFsE/3G+yBKcRSQnFljqxxG+DMN7f3aJs01yHNhFydCBWKCOR2QHfKe+hA5RBRcUmy4iDUAeQg+J/8PxABkhGSSmloVZYTTRmCAv5wWIPwqqiBOuiT7AOiO8wQkKNEyELNEY03ITJLEIfuOm2dnKeIG4g9SFk35cZmDRbAQAQnhh+MMDgsA/5BrSGFCylEfyF0IfJxfaL/xIwbbr59dZ2OHD/aA/HsLLTM11orKanWdJORKq0UY8qys1HiRpUQnEg2KNvrjPRFS7BUgI5hL+Dt1gpggYsstrgU+qhYgkhbvbshxt3x4FiCKkzWFda6/PdeHV5Mr700uAXDltfmV/sUuAXCl94CP4PdfSgQAB0480Bz9u9OZG5ASLdYzJYh1nqFkvIH+Z52Q8MNoarzYpMfb+p7+IvqpePCda9JdgHc8zPGac7Sb+34DBzMOuwCzZwqrR85Guq+nSO4JQFzb2NxvaCbvRev5bJL/fhh2dt/hWuDDtgBjDc/JcyEBHJ1iPEv7K6dL4s186J3k/Hy+NzqcRGVnl5QaIgww6f0ofUO0eSYAHR6l76dUBJ7xeNKeS8Ez9mwSkfNMgFYAzvMhvuS93aPrf6r6qU8RheCLBrVnjcBz+EzF82yPrnl/pW9b8s18S18taScU/VRrArrVZ5N8um8dGCeAuKxbZyqOfvb52PhMz77cf79gcoZdPS3DHnl6rY3LSlK0D/rKgN55RZX6PBIhQvJobmpqteAAfwsLDZAEXX1LmySqVmzKswXTRijCDMAa8Bd5KaJusD+5QG6dmy3pK/Yv5KEg8gmpPXJnENnxqevG9+Y1QRJtT74nyWt0ZIgRzfKzJ1fZoukjREoEBvjaE69vk6c7hAT9iwg4okAhFIiWwuMdsJ067z9aobxH5P4BzGfue2n5HvvUteOUVwrgmjoS8QJ4zj4G8mDJ+gMCzY8AYMdHKTIRD32i/Nh3MefwbkDwqyam2/IteTYp25MYEqCJqALmEP4kUexfX90iuUOePW2MR9YKL31HR575kTFDHgMiUDOSYmxzbpGAfUVORIRYXX2zohQA8qPCg5TkFyKBJLkLJmXY0eO1ikTdtr9YeYXmT0wXQcI3k5vnjbUHJPuGzGNiXKRy7/AN6NZTZ9oN2Tjyu1AXjRtkIrq6rai83iZnJ9nvXlivSJx5E9Ps1ZX7FTFUWl4nnW4iOyALIAeRaQN0g+QA9CQSATtA+BAZQiQQtm9obBNxQR4KojIgShy98ct9jLn1dy3gWsC1wJVuAZcAuNJ7wJX3/S4BcOW1+Uf+iy8WAcDhUglWSczV1W2tHR02YghJhzqkV6/EWX4k9umS5xKHKg6LeC3NHJNq+w6XWfqQQWL/+R1eVgBnSkhGssvmNgsmxFoJ1fz1Ow5dkAuesGhfGxQVqhBvJAY4nPI7hcR3dEpnHvBOg96H/w+QXM72A8UCU0j6RSg39ykhmJJatki2heeQ6BVwBvCFouRwaP35+ypEnPBorvWEU3uSXiIFwUEXEJ9nc6Ck7vydulBnvhWQCTDI12+AbCJb+fra2MxEHdiQxKAunhD095LW4YWaHBch2QklbfXzUTJNPAH5DsAxnwE+Nm30ECsoqrL4mAhJKMkEvgPk0SWiIThQmvYrtx7WOwCjSMLEu0iqxzeiZf300p0f+fHjfqBrASzAPMFYZe5gnmnr6LKsVBK5lmnMKFkz81JLm3T0Q4LRT28/4WeANiTAPVxcLWAKENaRcGL8Aw6RfJe5hDHPOHO00SHsstMTJFcFkMp4Zs7z1k6nHsxLmlP9PMnqkHzhXVyPB+5bm/JUP8YzMlMAhdQdwAm9WRJ9Mvcg1YLmvyM1Ii/95jb9ztGRRiNenqA9z+cZGKO5hecG6PupE97I/B2QiHkJYA5ZKxIC81xn7mP+Yf7nudjZe851kvES7cDPHSkOPJB5HjJqeCTjBSySmToF+klyqaG5vXcu5x3BQX7W0UFSzi4BXHgSk8fDISqUhLxHN9aR8GAOdyQ0PBIYJP70fCdtwD3qHz1rjJJR9siE8H3InJE4z5EZQSaM5/G9PA8b8n6S+THnFpXWqI+h3888znWsBST2ZQ4m0T1SHpTosCDJSCHt5rSFt7a6d1si9cVaquSirZ7k7fQnSALHZl2d3Z7kqj0SJnwX7bZgYrqt3MGa4KNrWbc9kjSeb+dnrGG0nUMWUEfHG502VDJQEjj7erbb9D1sDUkO6cyYoM8CPkJiO7q67ixkaiP2FAC22MiTkNWT1J0+JmA6NEhjDWkW/k0/oH85UhMioXrGkKcPe9pOSVMl3WPan5BzZ/HKfcql5MjHqK0C/dTOnoSondpvIBn13Nu7JCHG3olryqsblCuFfVBnd5fmGtrZkeFx9PwdORpH9sdbcxmvfPoz9We/w/7G0389iVB5BtJYzhhS8uKeyDQk//DuR1rP6UMQEYwhxiB7nIZmT2JX+j9ECV75jA3ZNThADg7U1ztJMDbFRtiE4iRepl78THMHyS0la+QB5BlHRAhAVDC3IT3E91B3Z57Dg59rIRv4vXS4IfVa2vQczUM9+z3mLYhCdp7Mv06ySs/72ns1qCWD5Oer7+Bd7IXx2Oc9tA/5YchzRd9x8n3QZk6daWclI9dc4C9BbfamHi1rT2Jn+iNt4UqZuDOUawHXAq4FPhoWcAmAj0Y7ul9x9hZwCYCzt5V75WVigYtBAHBovGXOKOm9clgF+ELDGVB5y55jtmFvoc0bn2axA8N08MCzDI3/o2XVtnT9AfvsTZOlqf2p6yco4SRgEaDDk29stak5KdKPRzsdvWly1nGAW7/jiM2ekG4DBnQLAJ8+eog8vTjQLduUZ3cuGC1vMjzX8XAinL60sl7JDtGN5gB2+4LR8krl0AfQTrJKtPrxMtt9uNSjkx4cKJ1/PMUIS8cjikPVr59dq/D7RVNH2Dsb86Q5j7ck+sp4xW3afUya3gA6yHegx48UA9fERYXZ71/aoDoB1pDUlXBvdHrx8iOUHA1pEnYSrg3oeM304dLIRsOfXAnPv73TPjZ/tK5PjIuwJWtz5fnG80jOVFZdb4MiQ5X88dPXT7CVmw/ZrfNHK+wb8Iy2eOS5dQpjxxOZQysJGidlJ4u0yBwyyJZsPGjXThuhw2NibKQ8y9ziWuBKsACAEPrMACDVDc3y9swvqhQwgpcoADK/I6EryZoXTRuhvA8zx6XaknUHbP7kDMltIOEQHx2m+YWxBQlI4nNyNiAzg/cpev2AutPHpkqGAZ14EgTPGJ9mkaGBArVIfI5XrDcBACE6NiNBSctDgwIFlAE0iUjo7Na4Lq6oE3AD6E0S1+zUOHtq6XZJTzA3kawVL1wAo12HyiQbAaDFtW+uOyAQ7rZ5o5Qr4mMLcjSvkYz2jqvHyA7b9hUJWEfbX96xMeH6Vrx1iyvrrampXZ6kWcPiLDosWMmmkbPgm0hynpE80JJjIwVGAipJugSt7pAAC/L3txfe2aVcH1t7PG3f3pxnc8alCXijAfguACkS8TL/kSj4P37zpoDK2+bn2LNLdto/f3y6EifjFRzo56f1B/KAPALkIFi8Yq/dNn+0CAu8n/FQRtaktqHZNuwuVHLkHXklFoOHb1OrnvP2hjzlsgGER+YDwLOytlFAYO6RCpsxZohyngxJiPJ47Q6NtcbmdhueEqNk6I7sWE56gtU3tFhURLByRJB4kLwBEB8vLtulPgM4++rKfUogTd6atzcctGumZ9qBo+W2fEu+3XX1GNuVV2JZafECQWn3gpIarVXkeyAXC2T00MFR9vLyPfLGxuOXXA5zJgxTvcePTFLyePonEjAkbh+ePMjyiyuVZJjE6qxjrGGrth+2+ZPTJZ1CLhvImZLKestKjdVaTAHY319QYWOGx9vx6iabmpVsf3x1k4UHB6rNyedATo30xIHyhIaYwQaPvrDhSpheLqlvJEdEVW3jWUWfkCeota3dk0voEirMXwDYLoF0YqN4yOtOOaawl0XqyS2uBa5kC7A/glBjrTzX4pCB7FW0r+rJe3I2z4FAJyKLyCAk0y6kSNYzPFh7lv4S6p7rszn/OUl1z/XeD/J6NxH8B2nd957tEgAfjp3dt1w6FnAJgEunLdyavE8WuBgEAGHe183IFCizducRhZhX1TcJ5ALYJtnq/bdOttKqRoHdgD9o2rIJAoxfNHW4gOlR6QkCj2aNTxMw9vqqfQIo0IXdsPOIXTcry7buK7RBUWG291CJjRqOLnagQCnCvfFsw/sdQGFMeoINSwLEadWGC2KA0HnAGwAsPBBnjB4qz0rAG8Lh9x8+Lg8x9FjRf5w8Ktmq61o8idzwmDNkeTwJMp9dukMh7tPGpNpb6w+IAEBLFUIBUI1kjCSVBPBHt/fN9bl28+xsgR6Evv996f9j7zrAq6qy7krvvRJSSICEQAi9d6QKCgoqotjr2NuM/8xYZhwdy1jGUUed0bFjo6iIUqRI74QWSCUkpPfe839rJy++hAAhIfBC9vk/v/nJO/fcc9a5775799p7rSgJpozo6y+ZYjRv5fxJNrg62WNzVCLumDNcTEP5ss2AVFp2IUK6e6BHdzes2nJUgi8MevE4PhBuPXBCyBMSFAz8kDhhKTpNX7m2oO7uKC2rRGTvbrJXy9YfFg1cZgCSREjNLJSgJLNae/l74mhSppgvkxAI7+GNVdtjz1ly4zxd1jqMInBBEeB3ijIJzOpmJQ0D7TmFZRIcZaB7w6440WL+ZVe8mCZTp5pSGZQxY0YuDc0Y+GW2JaUv5o7rKxrYzMS2t7dBbFJWowwFA/HMBOVnfBFjVubBmFQMjQiUgPTe6JNyf2NwP9vopZWZ/b7uDvVm4QWl8kJIo0iaatOzgwbgnDuzNt05v/3HpUqKROmEQcHYejAJ4weFCAHA8Zk5SrkIanTTBPertQfEFHLW2D74actRdPN2kazUX/ckgIHrID9XrN+dgMlDe0qWqNwg68zEfJsBZ2aW7j6cIvcoyhHRQJaSFv17+uBAXLpURjAQTdN3GieTPA0N8pT7HbN2maXLv1HmhPdHvjyTUCEZm51f2qAvbi1mtCQySVpcNrQn/vnVVjHtvWx4L3y+Yg/Ce/kiO69EKgeKSyrEtJu/M8yIpvk476sMbtMwmJrYxJJBTu4p93BAbz8xMeU9PiYpS7TOSUwwe5/zGz2wh5g3xxzPEt30W2YNkTkx693K0lLunzTnFBNPyfq1w5YDSbI3xESyhS0tJGDP8SYN6yV7sHZnrOwTs7X7hfjiYEK6zHfzvkSEh/iIUXdMUrbgs+3QCYyMCBDigIQTSSES0dsPnJAKjRB/dyF5eK1l5BTjqon9pBoswNcNOw+fwJhBwUhOy5OMcmb7sjLE1cFW5FyiYtPFDJ2kOveFVSu8RoeFd5d9YEDlUGKGYEjyg4EOkuM0Xh8/OFhkXDyd7bFiy1EJ9LNFhPjgcGKmHEMyhjgQ9x83H72g33M9mSKgCCgCikDXQSA0wANjB4fgw+92nfOiKcN1zdRIvLl4iyQrzL8sEm9+tUXGIfHOIHpLMn581uB7GN/jklLzsGZn3Dmf2/gAJmbQI+XD73a3SaLQeCxWTf7h1sl468stJiWpS2m1uZP64Ydfj0hiobaOQ0AJgI7DVkc2TQSUADDNfdFZtQOBi0EAkKVnsJkVoKGXAAAgAElEQVQl2QaTNcpHMFuMWffM0GT2IQPNDI6xHz/j3xmIMWi1MmBC2RkG7FkOzcxRPlQxaJUiRmXukrnPID2DH8zmZ4YTsyB8PZzE8I0PWgYtawb1S8vqS7TZj0EWlkUz8FFdWytBJz78MIBGQzhWHTCQXi9TUZ8Vy/9yCksbpTu4VpIASWn5kuVIPVgGcpgFa2dTL0nErFJKGjCYzn8ziMg5Bvq4SiYsU1yZXcvACQN+/I8POMSQ/SidTDM+rpsBN2r88mGT5d8M3PPh73hqnui3ijSSjZUcx+xNVmGwQsLb3QlpWYWCtQHfenmfpvhyfZwv94IBO+rTMgBnqArg+UiAsBqC8hHnqrndjktZD1UELhoCBs1/Zk4yCM9AJ79X9jbWcj+R+5CdtXzHSFDyO0jSksexH19e2BjU5HeIGen8jjGYSxIhv7BUstcp9cDjbCgx0eAzwLF436Q2NO9XPJ7jMbBOPxHjRtKAfZjZyeN4b+J5eJ+lUSbvpw521AW3kWoh3ld5TyDhwPsk75ucL9eZX1QuL6iUxuC9kvrX/O6TUEzLKqqXe5F7eGV9hn5DgJ4Bed4LG2XRrC2FVHBztpf7NMfmfZP3QRqI8j7NdbA/g8XEhiQss+lYAcH7sEHOhGulFjorwCi1xsAz73UcS/gGQNbOOZDYJKn60Yo9MhaNsVk1RYx4H+a9juvhvVakaSj1ZGYmWfq8d5KIMEjZ8R5sZWUuODJztqSsQqRtaKjJCgESEvWkSTG6e7nIHjF4zzVxDtw/yrjRXJS/KQY5OpGbK6mQ9fFeWi/HUlsvJ9cg80StbfYnUc7fEPbnWogpf7N4vRAz7hdJG66dRDODE6K9X1MrMh6cF+dBUpnXKn9XGfznuXhN8zeKePB64WcMXpDwJbCU4uM8uJZjSVlC4nB8Xt+srKuuqZFqDxLK8h3xckE2s8gpjQeahtbI7xQbf/e5T/wuGGSM6qtFHGUveE2xUo9jpmYXXbTvvJ5YEVAEFAFF4NJGoD0EAJMpWKnNBLHmBACrweNSsoVkb974fMRKQSZmsdKuve18EgCcCxMx9sekNT4XtXd+5+N4Kgiw+pMVkys2RZ+PIXWM0yCgBIBeGl0NASUAutqOd4H1XgwCoLPAKqbEZvV60RejMRBUH2CqD+RrUwQUAUVAETgzAgbPlzP1IrnJl3Pe35ub3Z4vfBmgp4QdCQdjKabzNb4pjMPfSBIIXB9/r0hY0DuAAXxtioAioAgoAopAZ0bAQAAs/eUgIkO7oay8GlExqY3yYd7uDigsqZTfPTaS3iSrSciz6rK7j4tUGxoTAKxsWzB9oMgLshqQEpHGjebtNEknmU4p2YTkehN3EuxhPbyRX1QqcoIkw9mYMMHELCa7MVlu496EJuMZCIBPV+yVqk0G79noH8TEi8zc3yTaSK6zEtXwzhnAcwZ7S1Id/fKYlGLwjmNQjBKUlI6kRx6T1OiT1zzxZEDvbpLccCQ+XSpjDY1JEaxOzC8sEwzo18IxB/Xxk0Q7VgMy6e9sjeuYPa4vqqqqMXt8X9zzwtJTDmFSH1UDWKW4/2iqyDMaGisMPd0dEXciGyezaORe7+NCg3VixwQH4+dEYh3Z208SUCityOcfPguxQp5JGFHH0k6b/Obt5oi+PX1EapHqA3x+6mxNCYDOtmM63/YioARAexHU400OASUATG5LdEKKgCLQCRGg3isbM5op90UpF76w8cWBVUF8ceLLIo0XabRJE3NmhLM6qN44FpIZXVha3pD13QACvXMBOZ4Z96wmYJUP/8gXFcrvJGfmi98Js8M5FgPcNIOtaDBVpU8JTWkpK8Rsdr6wsDLB36veFNxQecSXEWbZy0uJGUT/nQbDJ7MK683YKW1mhoYXNTPR4qe3ACV1mNG+LyZVsu05V3mZE9/femD4N1YSUO8/LuXUrLdOuOU6ZUVAEVAEFAFFQBG4RBEgAXDX/JFSHUiJVVZS+/u44l9fbpEg74MLxoiPHLP12Vhh+fDCsXj+w3VwsbfBCw/OxH0vLm9CANA7bsGMgSIDy3G/23C4CXoM/tMXilXth+PSsf1AEuZM6idVhZRmZNCdlYj/+363VO1RxvFv907HrugUqdr7/tcjTcZjEPt314yUint+zgezb9YeAOV4r5s2AK99vqmx/11Xj8COQyekaoE+Q5Su3LI/Uc5JbyRWLHz23ALc+NSXsLY0x4sPzZLn2UPxaSJhyOD9E6//KM9/TnbWeHTReDmGz4cj+gfhv8t2SEU6/aOumNBXJHmD/NxE3peSj0/fOUWenQuKmDhRK555rJQ8U2NA/voZA/HFz/vx+5sn4LMVe0Uy0NBYLX/blcOwJzql3t/EwQaLf94vpMkfbp4o56X8MH2FVhA7MzMsmjVYkv8odUvs/7V4i3jzUa7wsUXjsfSXQyJFSO9BEh43zBwkSRAch6TJu0tP9SeaN6kfwkN8se3AcQwK7y6+X/Tv62wJIkoAXKI3O13WaRFQAkAvjksOASUALrkt1QUpAorABUaA2T80bmVGFmVSGPOm/ArNs09mUNamBpujkjCiX4BI9VBeh54BG/cmilxK/xAfeLg5SOCfQXK+1PFYyu/wwYPyKtTpHzuwBw7HZaCkokpMfPniQpNcEgusFKJ8ig0lzOyt4WhnixPpefJSwowtSuHQiDW4u7tkNDFbydbaUuZASZfBffwbX3Cpt+/hYifZYZQtSskqQJ8gbxmDEjKUjKG8Dg0j3Z3sYGFpgezcIpGWCfR1k4wyHuft4SSZXJQX4ssuTWk5R5q+a1MEFAFFQBFQBBQBRcBUEYgI9sbd147CM/9e0yAnaIa5E/uJJOLanXFtIgC41uunD8TBuLRG4sB4/az8ppfSvqOpEgzvFeCBGaPC8NEPuyU7n42eRXzW/HlrDLxc7fHnOy7DX95fK5J/zRsJgD/ffhk+/2kfdken4D9Pzccz766WZ8vTEQAHY9Nxz/yRWL09BnENFQiGcY0JgK9eXoQn3/hRvPvYHrlhHDbsjpdKgAXTBuJ4aq74ALFRpockxic/7hFygfKNP2891jhd+uDdOHsIXvhg3TldDoPD/DC0XwDeX7oDrDa4Zlok/vz2KhmDz+Z/vWca/rl4s1RlGBoTcW6dMxSb9x3H4YR68sbQpgzvJZn836w9KH9iVcVVJAG+2oqHrx+LjXsSBEdDI74kAD5YvhMl5aev1ud+lVdUCznCihASIF+uimqUIT6nRV/EzkoAXETw9dQXBQElAC4K7HrSjkRACYCORFfHVgQUga6AADVbpw7vLd4hLC3mywXLe6kBfyQ+QzLkP/1pXyMBcCI1TzxKWN7MFyVqlzIz6WRmgZiKf7Jyn7xYsiyahMDQcH/8tO2YZGztPpKCgWF+ks1Fc7gJg4PFKHzF5qMYExkkcJMYYOk5vQJsbS1ha2WJ9AbPAWYtMROqm6ezGHiTAKB5LD0GCorLkFtQBnt7a4RJv5OSfcUSc/7HMnf2Y+m2i6MNVm2LxfB+/jiUkInhff3lBZkvXNTC53/MlmMFBDX2WR6+80iKeJvQWJ0l5ioV0xW+HbpGRUARUAQUAUWg8yHQJ9ATU0aH4q0vtzZOfvSAIHg422PllqO479rR51wBwIHOhQCYMCRYfJ2Wrf+tUoDPUTPGhOHLVful6uDWOcPw9w/XtfhMxQA1M9o/+n63JJzcePlgedaMSco6YwXAzNFhIhm0ZnusyBEZmjEB8OpjV+CBl75r/IzEBeUPV2+LwQPXj0FWXilyCuplfJg0MjC0Gx559Qd5hp08rCd+2REnyS1sJD7uZbVFer5k/tMHqDWNAX5WJxxJzJAK1Gfvnoo/vLlSsvEppzRzTB+8/PGGJkNRhmnKiN74du3BU8yMX3l4FuJTcuqrJTgve2vx3Htz8Wb0DfbBpGE9seLXaCEO+NzOwD73k9iSMGEiT0uN7wX9e/sKocBjwoK88frnv9ZX9HaipgRAJ9osnep5QUAJgPMCow5iSggoAWBKu6FzUQQUgc6IADP+qZ3q4mSL3PwyycBngJtZRJTY8XFzQEJqnvShtqiYrno7IzO3REiAwX38xKC7sLhCTHgpkcNMKUrzONvbCKGQlJEvAfXYE9mYMSoUv+yKlxckGvM62lnhREaBGPDyZZClxQz0cw6cW01NHUorqkSGhwaxiam5QhqwwoASRMF+bmK4yhcYmvba2liJtA813VmNUF5ZhRB/DzHkZTCf2W/U0Kc0EDVNeRyz0FgKTbKDL3Qsr+aaihuM1YuKy+Hj6SSl3TSjpSGsEgCd8WrXOSsCioAioAgoApc+Ai2ZADOT3dPFHj9tjcF9145qSgDYWeORhWPxtw9OLwFE1M6FALh8TJhUeK7ZEdsIOJMw5k+JlKx+SvFcOzUSb329rcUNaW4CzKx/PnceTcw8hQC4e94ICaZTAogVonyO5PMmn+M++mGXPOMZEwB/u38Gfv/GysbzTh8ZChdnW6zZFosF0wdI9n9WXn0gnfKYlKdkgJ/PwUx2odwRq0hf/HiDZMdzroPC/DBuULAY+u44eOKMz4mUP/rPM9cI4WCQ0mGV6/6jJ0Xmh9n8lOL8aMWeJtjw+XpoeHcs23BYklWM25u/n4O3v9zSWG1BqUs+O0t1RV2dyABNHRkqyTGf/rhHMOHz7oiIQCFlSLTsO5baZEwmCbEiIjO3SKo+SJJcPrYPPlmxVxJnOlNTAqAz7ZbO9XwgoATA+UBRxzApBJQAMKnt0MkoAoqAInBGBBiAZ/B+z9GTJodUeA9veLjaS+WAGpeb3PbohBQBRUARUAQUAUWglQiEB3lh9sR++McnG8RziY0BcQabGZC/Y+5wHE5Ix7YD9TI3lH588taJeOKNH0/rAcB+50IADAnvLga2n67Y0xgM7xfiI3r7rApgMsb8Kf3xzjfbW1wVg+q3zx2Gj3/YI0Hs5++bIVr8xaWV+N21o0Q6yNCeuXsqlq8/JASAodH/iQQDZR037EloFQGwfN1h3DZnmGTE0wPgTG3hjIEin/ntL/WSO2yUPaLM0ddrDki16+maoWLgx81HG7t083DCHVcPxysfb5Sq2VvnDsNT76xq3D92ZOIMpZy+Wh11imHvYzeOw8/bYnC4wdehpXPTa+uxmyZg+bqDiDWSSKLvAQmJ6//v8ybni+jpi4iePli+8bAQHZzjjbMG44Plu5QAaOV3UbspAhcLASUALhbyet4OQ0AJgA6DVgdWBBQBRUARUAQUAUVAEVAEFAFFQBHoZAj0C/bGozdNwL+/2YYTaXnwcnOUKsf1e+LFzJYSMzTs/XbtATBQPnFICPqG+ODJf/10RgKAAfvC4nIknMxDXHK9fr6hNfcAYJb7vMv6Y+fhFJkDP2eGPCVv6OfEytKzEQDP3DUF63cnYOehE7jlyqF4/oN1YBDbEPCnXA6rCh6/aQJe/exX0AOAFac04q2pqcX4wSGIP5mLXYeTW0UAfL36AKYM741unk74dV+CBL293R2lipSVo/w7K03Lyqsk0E/fqG0Hk9DdywV5haUI7OYmVbA//HpEZHbCenjjQExqE8NcVtq+9Ye5uPv5JaiorGnEj/I6N8wcjJ2HkxEVkyr+CNTtjz2RJZUHZmZm4sPFCgWSIJTEpC4/P6M0EmV+JjbI/JSUVYgfV1lZFRJYORvggarqGvGymjclEj9sPCLr6RngjvzCMjg52OKeeSPx+BsrmhAAlBBiNcK6XfFSAUxZz4lDe8o+aAVAJ7sp6HS7HAJKAHS5Lb/0F6wEwKW/x7pCRUARUAQUAUVAEVAEFAFFQBFQBBSB1iHgQWmXyCDU1dbB0tIcdXV1SDyZhyMJGZKNT2+kaSN7i1xiRWU1MvOKRYbx132J4ns0ZWQoftwUDSd7a/QN8cWOQ/WVAkHdXBHRyxfV1bVYtS2myWQYiA4L8kRqdpEEzCnj2DvAE316eKOO/1cHkdXZH5Mm52QFQL+ePkIQtNQYEKc8TW1tLVwc7bBhT7x4M7FRLmdkRCCKSytE0oZ9qG2flVeCIeH+8PdxEa+oopJK7DqSLHI58yZHYMm6Q7AwN5Pg/ertv0kTsTrVxsZSsufpB0XiwMneRoLmxJCVqxk5RbKWvj19ZP5s63bFCYbjBvaAQXKHcpcxJ7Lg4mCL6aPDsHTdQZFCMjQSHwNC/bB252/n52fEixUSXA8NjEmgjOQeErg6iDHxwfgM2ZNxg0Ia95UkBAkVihWNjAgQsoeVCdU1NTiWlC3SmcP6+ouGP+fNQP6WqCQ5H8kO4sFrIj455xRjYSsLc4ygdJSbAyora5BfVCaEET29Olu1rEoAte7eob0uHQSUALh09lJX0oCAEgB6KSgCioAioAgoAoqAIqAIKAKKgCKgCCgCvyHATHkG/+1srCTwy8CycaPxrL2dFWqqa8VriTr31IxnY1DYoE1v/Hd+RoKAvRhkbt54TmalGzf2Z9Y8SQN6NRl/2lJ/42N5bgax7G2tTzG9pR49/2M2PjP+Gajn2Jy7vZ21DFNSWtk4H66X/Zqvj/9mMJwBdAm2NzRm6nN+HL+qpv44/pvEBOfFLHzDWg1rJCbGgXGSIiQRjBvPxVU1x+m3eYhkvzQG4O1srWRfissqG4fhGI52NhxI5sdqA8P82J9rJdaGv3N5jvY20od/N+wtyY7TXR+GkxnOxSnRA4utpbmfcjGY2B+UADCxDdHpdDgCSgB0OMR6gguNgBIAFxpxPZ8ioAgoAoqAIqAIKAKKgCKgCCgCioAioAgoAp0DASUAOsc+6SzPHwJKAJw/LHUkE0FACQAT2QidhiKgCCgCioAioAgoAoqAIqAIKAKKgCKgCCgCJoaAEgAmtiE6nQ5HQAmADodYT3ChEVAC4EIjrudTBBQBRUARUAQUAUVAEVAEFAFFQBFQBBQBRaBzIKAEQOfYJ53l+UNACYDzh6WOZCIIKAFgIhuh01AEFAFFQBFQBBQBRUARUAQUAUVAEVAEFAFFwMQQUALAxDZEp9PhCCgB0OEQ6wkuNAJKAFxoxPV8ioAioAgoAoqAIqAIKAKKgCKgCCgCpooATWlphJtXWHZRpujqZCvGuTThPZ/NocGAt+g8jmtpUW8O3My7+HxOu8WxaDLcy98DKZmFyM4vaexDo2ELC/NTzIM7fEIX+ARuTnZiTG1smtyRU1ACoCPR1bFNEQElAExxV3RO7UJACYB2wacHKwKKgCKgCCgCioAioAgoAoqAIqAIXEIIhAZ4YOzgEHz43a6LsqqFMwYiM68Ea3fEntfzjx3YA472Nvh567E2jWtmBjg72KKkrBLVNbVwsrfB5GE9sSUqqUkQvk2Dn8NB1pYWePquKdh5OBm7j6QgNauw8eiQ7u4YERGIxav2n3VEe1sr6VNaXnXWvue7g52NJSwtLFBUWtGmoW+5YggOxKVjb/TJNh1/rgcpAXCuiGn/zo6AEgCdfQd1/qcgoASAXhSKgCKgCCgCioAioAgoAoqAIqAIKAKKQD0CSgC0fCUwYD5xSAh2HkpGdkEprCwtEODjgtTsQpRXVF+wyyfI1xW3XDkUf3l/7SnndHG0hY+HI2KSss86n8F9uoMVA7ujU87a93x3GBTmBwc7a2zef7xNQysB0CbY9CBFoNUIKAHQaqi0Y2dBwJQIABcHG8yZGIHg7u5thq+quhr/XbZTMia0KQKKgCKgCCgCioAioAgoAoqAIqAIKALngoCBAFj6y0FEhnZDWXk1omJSUVldI8MwyMzAsZ+XM+oAHEnIAINF3b1d0DvIE0UlFYg6lioyPobGrPXQIE94uDpgz+FkFDfLOg/q5org7h6IPZGFCYN7IjOv+LQVAMweHxLuj5raOhyJT0dBSX0WOWVx+ob4gp/vP5aKguLyJstuXgHAAH6YYU5HUlBc1lRyqJunE8J6eCEnvxSHEzIQ2asbZo4Nw45DJ5B4Mg9JqXlwc7ZDYUk5qqrr10qSIKKXLxztbHAoLl3WwcbqAQ8XeyEKwoO9YWdrjb1HU1B8BjkiD2d79O3pg6qqGgnSs+qAY4we2APjBwXjfz/sRkp6Pgob1s/z2FhZwsXJFpm5xbC2soCjnbVk+A8J746Kqhocic9AaUWVzHvupH4wNzOXKoKjxzNRUVkt8+wb4gNvd0fpm5FbP3/DGoL93BHs746E5BzkFJTK33l+WytLqa5wd7EDJZx2Hq4nFTxd7NGvp69gyz2hXFKgrxumjugFGxtLrN0Rh4SUHFkbpafCg33g7GgjczKuTLAwN0PvAE/4eDrhQGwa5kzoqxUA5/Kl1r6KwDkioATAOQKm3U0fAVMiALp7OeON38/BmEHBbQaurLwSs+7/AEePZ512DCtLcym3K6+suuBahW1emB6oCCgCioAioAgoAoqAIqAIKAKKgCLQ4QiQALhr/kicSMuX4H6gryv8fVzxry+3IK+oTIKvzOBOySzAwbh07DqSgivHhyOytx+27D8OH3dHhPbwwrvfbkd6TpHM95k7p+B4Wh5y8ktwx9UjcPdzS5CRVwwGdu+/bgyc7K2x41AyRg8IgrOdDX7aHnMKAcDg9Oj+Qbj6sv5YsyNG5Hg4h+0HTyDQxxX3XjMKuw4no6ikHFNHheG7DYexeV+ikBRsxgSAjbUlbrtyGKqqqnEyqxDXTBuAl/63DseSsoXcmHdZf/QN9sbWqOPoE+yNZRsOS2B/6shQHIxNQ0xSlpAc8y6LxNqdsSLD0yvAA4tmDZHAf15BKcYM7CEZ7ut2x0sw/qEFY+BgZyMB7OqaGozoH4h/frG5SZDdsLkj+wfi2qkDsHZ7DOxsrTBpaC+89PEG8F1+6qhQDOvrj6XrDokEjgFjHktfgFnj+uCfi7egRzc32auQAA+s2noM3b1dYWttif8u3wlPVwcsmj0YZmZmQm78sj0WtXV1uPXKoeK9cDKzAKMH9MCKTdFCPvC88yb3h7+PC/YcScHgvv6g3NCy9Ydln/oEeeL+BWMlyH88NRdrd8ZhdGSg4LVlfxKC/dzg6GCDt77cgoFhfpg2KgzW1hbYuCcBW/Ylgvtx65XDhGzJKyzFlRP74YUP1yEpLU+ukUdvGCcExrHjWZg+OhRl5VVYsr5+/ReiqQTQhUBZz2FKCCgBYEq7oXM5Lwh0RQJg0eWDcPXUSDz88vfyg6pNEVAEFAFFQBFQBBQBRUARUAQUAUVAESACEcHeuPvaUXjm32uQW1gqAdi5E/tJRj0Du/MmR0hm+t8/XC+Z2/7ezhL4fuOLzY2mrKMjg6RC4PuNR6RygJnohgx7yuj06O6Oj77fjekjQ9GjuxveW7JDwOe53v3zPHy1KuoUAoAB5xmjw/D5T/uaZPczUPX3B2ZKYDsuOUfGcXW0xfUzB+HHTdE4kZ5/CgEwc3QonBxs8fWaA/KZn6czbr5iiATZx0QGYWi/ALz++aYmF4SzvY3gsHpHrATdaSpsIACy8kpw8+zB2BN9EvuOpcpxXm4OuHpSBL7beESIkydvmYgNu+OxcW+iZNpPGxEKM3OzUzwJvFwd8MIDM/HwK9+jpLy+KoFrnzU2HO8t3Y6eDPKPDcc/Pt14ygXbnAD43bWj8ObiLUKU0LD4kRvG4ZMf9yAjp1jkjEh2kKDgfCYN7Qk7GyuZD6sr+vfyxYDe3bBk3UH4e7sI9u8v3SGBeBIJ98wfhSOJGVi9LQaRvXxx85VD8cy7qxurGkh6kH0x7P81UyLx675ExKfkYOLQnoLfj5uPyhqIEw19f2rwZwgL8hLy4O2vt2D+Zf3F2PjLVVHSl+t478/z8PbXW5UA0FuWItBBCCgB0EHA6rAXD4GuSAA8duN43HPdaMy+/wMcSzp9pcDF2xU9syKgCCgCioAioAgoAoqAIqAIKAKKwMVAoE+gJ6aMDsVbX25tPD0z8ylJs3LLUcweFw5LSwss+eWgfD5nfF/Uog4//Brd2J+SPuMGBmPV9hgwOM6gNjO/KR/k7mwvcj2vfb4Jz907DS/+bz1KjCSBbrliqASsm5sAXz62D0rLKvHr3kTJVjc0Nyc7PPe76bj/peWNf2OQeNbYPiIPxKA7m3EFwHt/uloqFwwyNgxWDwrrjhf++wv+ePtkvPjRBuQXlTWB/0wEAPsyuP7KxxsbpZJ48N3zRmDN9lipMqBu/crNR5GcUSDjjooMhI+7E5ZvONzkPDPHhInUz2cr9zX+3dnBBvMvi8Sqbcfg7GjbagJgwpAQCeAbpIZYJfHd+sPiW2BMAFB+Z9HsIXB1skM8SZQGw2NWEfxz8SZMHtYLBUXl+GVXXOOcSAhU19Zi7fZYqZaYPKK3ZPgbGqsGwoK80TvAA7a2VlIFQELoUHzGKQTAB09fg417ExpNgZ0cbKSC4eWPNuBfv5+DB17+DuWVv/ks3HXVcOw+elIJgItxg9BzdgkElADoEtvctRZpqgRASVklftx4BLW19Q82ZLz79fRB316+OJ6Si+0Hkpps1IyxYXB1tkdrJICUAOha17iuVhFQBBQBRUARUAQUAUVAEVAEFIHWItCSCTAlaajn/tPWGMwaEybZ/MwcZ7tp1mCpLGdmu6Ex+/+y4b0kiM8qgTuvGoGfthxFdn49GTBxWC+89tmveO2R2Xj09RVNprZwxkDxtGtOADBLPD23CFujmr4LswLhd9eOxh/f+rlxHHNzM8wYHYqamjqs2hYjfzcmAD5/YSGeevsnyWavb2biY5CWXYi3fj8X97647BS4zkQAsDri8RvH4y//aWrMy3UzaE5JnUWXDxZJHYNkDzGlXBIrBIzbgukDUFBUJlgbGisorpocgU37EiVLv7UVACMjA4WYYXyB7e55I/HDr0dEssiYAOCY86f0R3J6PmJPZAsBQEQYjUjPLsStc4aJvA+1+Q1t2sjeYLiC+xQW6InhEYH4dOVe+ZgEzIxRoeILQM8ESg2RENp77KTIRjWvAPjkr9fhz++sEo8A2Q0zM9TU1Io80mfPLQ9YMVAAACAASURBVMDCPy1ugpGaALf226z9FIG2IaAEQNtw06NMGAFTJQBSMvIx9qa3UNlgnEQjo4cXjscDN4zFktVRwoAbt7Xv3iXkgBIAJnyx6dQUAUVAEVAEFAFFQBFQBBQBRUARMHEEwoO8MHtiP/zjkw2NnnEM5lIWZs2OWFw5LlyMXzfsTZCVjBnQQ/TvP16xp3FlfXp4SUY9JV5unzsM2w4kiVY/GwPBwyIChAD4yz3T8NbizchqMJTl50/cNEFkdJoTAMw4Z4LcLztjZS6GxmDzB89cg9ue/brx75SooVxPXEpOY9DamADgeb/4aa9o/hsaA14c9bl7p+P9pdsbM/UNnzvZ2+CqSf0Eg7TsphJAeYVleGDBGLy3ZHujPBHndedVw0VSJzW7qNUEwIh+ARg/JASvfPKbxA8rAq6ZGinSSL6eTuedAOBcWdlB0+LmBAvXz88YlCd5wEaC5erJ/cUAmRJAJAAom0R5JjZWeZDI+GzlXrlWSGDcePkgbIlKqicAhvSEg91vEkCC+ZLtSM6sr44wbqzW+MM/VyLfyNT5/26bJMSOegCY+M1Ep9dpEVACoNNunU78dAh0JQLA3tYK3b1ccNvcYbh2+kDc/8JS+fFlloPxA5ReLYqAIqAIKAKKgCKgCCgCioAioAgoAl0TgX7B3nj0pgn49zfbcCItD15ujhjeLwDr98TjeGreKQQA3zOZgb9uZxyYyEbT2pH9g5CSUYAtUcdx3dQBsLAww7pdcXBxtMN1UyNRXF4lBMDQvv6YMSoMi1ftE5kaBrcfXzRByITmBICvhxOunhwhOvuJJ3NgZ2uNktIKZBeU4ubZQyRAzAx1GuyGBnohuLs7vl17AKUN8kLGBAANfacM7yXZ95QVol4/jWXjT+aiX4i3aPt/uWq/jMnge1xyNizMzbFwxiAcTkgXSR8a/Ro8ADJyijB9VJhIGzGATt17yuJ4uzuK7E9VTW2rCQAG4ylpRLmcxJO5kk0/uE93CbpTLig82Pu8EADcU8ry7I4+KRUK9HUYGOonxrw0UvZ0c5A9Sc7IRzcPJ9xw+WB8v/EwSHZ093YRk2JWgazZfioBQMmiG2YOEhNlZvFTCojmxJ/+uFdiEDSRZsUAq0J47mH9AjAg1A8/bz2K8opqwY1VFfRvoIzRoFA/LNtwCJVVNQjwcZHr7c0vtygB0DVvUbrqC4CAEgAXAGQ9xYVFoCsRANRc/POdU9AzwEN+zBOSc7Bxd7w8eOUXlV9Y4PVsioAioAgoAoqAIqAIKAKKgCKgCCgCJoeAh7MdRkQGoa62DpaW5qirq0PiyTwcSciQDHkatFZUVuN4Wl7j3GlMG9HTR7T5Kc+fW1CKPdEpIrHD7G/q2lPDvaqqRjTmvdwdsfVAksjuTB7eCwwYM7jLPgzIZ+SVICGl3tDXuIUGeqJPD2/UcSZ1wKH4dCSm5sk5xg0KhpWVhVQJUD5md3SK+A8YWqCvK6j1T6Ngmg2PHtBD5Ih4XkrPHD2ehcTUXOk+IiIA3Tyd5e+c46ptsaioqkZk724I8nWVCoCo2FT0C/FBfEquaNfT32BYX3/Y21nLHLjWA3Fp0peSvgNDu4kHn0GP39/HRebN8zZvlAYaFRkk5yf+ZRXV2LL/uODDd3lm3DObvnlzd7ZDaJCXVFu4OtkiwMdVxq+qrpc6IuFy7HhW43xJAlhZWmDjvkRUVVXL/Bl8r6quRW1tLY4kZMo+Ey+SA0Hd3AQvYkFCJiWrAOt3xQtJQlLgQGyanIdkRf+evhJ7YEC/orIKeUXl4u2QmVsMJ3trTBnRW/Zn5+FkOWbsgB5wcbJDZVU1qqtrcTghQ/rToHjqiN6wt7Wuv0YqqsQzguQAkxkvREv75RmNh14IoPUcJoOAXvAmsxU6kfOFQFciAMYOCsZ7T82Hm7NdI3xrth3DY6/+gOz80vMFqY6jCCgCioAioAgoAoqAIqAIKAKKgCLQiREwNzOT4D+14RnsNzZgZUCWzciHV/5NI1lbGyvR/DdozhsgoCEsx2Igm8FoBogNfnfswyoCBslLy6ok4C3/95vKTxMkORaDwdXVNSitYP/6jxmk5t85P3oUGI/Pz5vPm2tktQKPY5UA523cbG0sYWNlibKKKgk8GxrlhdiX/3EMY0NirsuBc+CYZZVNxmze93Q4Gs7DzH/iwnVwPcatOX6n++yU+TWbL8/B/wz7y60lgcG/sSKClQyGxvlyD2kAXV1Vg2mjQqU6gBUZbC2tj/vBuRaXVojPAjfLsK3cR8oKGbBlP66X4/D6MVYp4Lwc7KxlE0vKKur9CYzG6uivmhIAHY2wjm9qCCgBYGo7ovNpNwKmSgDwoehE6m8ZFfxhZODezcUeRSUVyMwparJ2f19X2FhbntEDQAmAdl8uOoAioAgoAoqAIqAIKAKKgCKgCCgCioAi0KUQYLCeMkBZDYmDrAKZNqo33v56K0rKqi55LJQAuOS3WBfYDAElAPSSuOQQMFUCoK1An8kEWAmAtqKqxykCioAioAgoAoqAIqAIKAKKgCKgCCgCXRMBZubPn9wfjg42AgCrQuifkJ3/m8TSpYyMEgCX8u7q2lpCQAkAvS4uOQRMlQDIzivBm4s3N+JNrULq3lGLMTohA4t/3t9kL26fOwxBfu5aAXDJXaG6IEVAEVAEOhYBlnj7ejjCyd5WSrS7QmMpPY3lMnKLmpSXd4W16xo7LwLebg7wcHUQaQRqW59GGaNdC6Te8+kkN9ozMGUaato4YR5bUFQmRpzaFAFFQBFQBBSBi4GAEgAXA3U958VEoGu8FV5MhPXcFxwBUyUA4k9kY9xt7zTi4WBrhf+7bTJuu3oEft58FLc9+3UTrJa/djOGRwa1SAC89NAs9O3pAycHG4T4e4ien6HlF5WJ1BC1E9/9eitWb4+94HvQmU7YzdMJV02KQJCfGywsLDrT1BvnWl1Tg5y8Enz8w25kGplidcrF6KQVgbMgQGM1Goz1DPSUoNml0KiJuv1AEvYerddbbU+jhu1tc4dhwYxBYopHubmu0BhQpLndJz/swn+W7uwKS9Y1dmIEaOh457yRmD46TLSR+T3lNdwRrcPGbUEr/FzmT8PH7VFJePebbUjOLDiXQ7WvIqAIKAKKgCLQbgSUAGg3hDpAJ0Oga7wVdrJN0em2D4GuQAAsf/1mDO8fdEagWML3pzdX4otmlQXtQ/fSO/q+60bj97dOgpVl5wz+G+/I+99uw7Pvrrn0NklXpAg0IBDo44rnH5iJScN7SbCsubFbZwSK8Xka5JHMePOzTXjlk41NjOfOdU0kNd/98zwMiwg810Mvif7NyfZLYlG6iEsKAX7fH1gwGo/fMonWicgrLMP2qONizHi6RnPGjqjm4VxkbHo4nubknGPzz8So8Sz1CtYW5rK+lhorXLv7ukoCy66DJ7Dwj1+cYi56SW26LkYR6CIIUFOez2YdxGeegqK3myOY/GZsattFoO6QZfKe7Opki+wGT4AOOYkJDaoEgAlthk7lgiCgBMAFgVlPciERUAKgHm0lAM5+1THg9sQtE/HgDeNO+5J69lFMp8fStQdw/4vLTWdCOhNF4DwiwAzZW68ciqfunirB8i9W7sXB2DRQ+qUzN5KPowYGYfqYPqirrcM1j3+CfcdS27ykAB8X/O+v16FvT982j9GZD8zOLUbkta915iXo3C9xBOxsrPDF3xeKBGRGThHmPfIxElJzL/FVN10eq5NeuH8mFs4aLIHCeY98hO2HTnQpDHSxisCliMCCaQOwYXc80nOLO2x5fG6ys7FEcWkl/u/WSSKje673UAtzM7g62SGnoLTD5tkZB2YSyYIZA/H6Z5vOOH0+h3u62nf6ynMlADrjVapzbg8CSgC0Bz091iQRMFUCICU9H3f/7dvGjAi+AN58xRBcOSkC26KO47n31zbB85VHZqFfr24tSgBpBcD5ufQMBMBDN4yTAZlRXFlZjbLK6rbp8BrHIVu6u57t87Mty3B8w9g2fAC2tYZB4WPZ2oO478VlZxtFP1cEOiUCzCrjd/XRRRNw/GQOJtz+LqqqazrlWppPOjzYW4L23u6OeODvy/Dj5qNtXleArys++ut1CA/xafMYnfnA3LwSRFzzamdegs79EkeAkj9LXrsZA0L9sH5nHG744xeX+IpbXt64QT3w1Ss3yYe3/flL/Lw9pkvioItWBC4lBEIDPZGSWYDSM1Q0tXe9gb6u4Hm2HkjCIwvHtYkAcHexx+Wjw/DZT/vaO51L6vjWEgBO9jZYdPkgvPPt9k69fiUAOvX26eTbgIASAG0ATQ8xbQRMlQBgoCrTKBuCQVtnB1s42ttI2XduYdMMBE9XB9hYWyoB0IGXW3MCYG90Cp55ZxWKSisuWOlqe5bHh697rx2FWeP7yjBKALQHTT3W1BFgxlc9ATAeh2JSMe13/zX1Kbd6fnyZXfzSjeCL1wMvLsePm6JbfWzzjs0JgOrqGkQdS8XeIyniDXOpNP6G2lhZYlj/QAwO929clhIAl8oOX7rrMCYA1mw7hpuf+urSXewZVjayfyCWvn6L9FACoEteArroi4AAnzPCenghLbMQx05kN87AzckOA8L8kFtQiujEDPHU4e+sm7O9VCeGh3jjeGqefO5gZy2yOzUNFZis6GE2Pd9zmcjAPgaJRj67McmBvieH4zOQlV8i56Sk2cDQbvIefDguAzlG78G+Hk7oE+yF9KwiHE3KaoISx5sxOgyhQZ7YGpWEyUN74us1B2Q8Py9n7D+WiryissZjLMzM0K+nL1ycbLH/2EkUlVaK7wqfG+aM74tPVu5FVl4x0rOLTtkNvmcNDPOTd/FD8Rkor6xu7MOkFI7r4WKPY8ezhPQwNFZi9gzwREZ2EaKPZzb+PcjXFb2CvMBKxejEzEbZIp6HQTmu28/HRapbWZnQ3ctZ9iruRDZOZNSPT4keN2c76d+vly+SUvOQcDIXzg42sn9FxeU4EJveRErS2d4GfXv5wMbKAnujU+U917j5uDmiT4g3MnOKxJjduAKAlRK9A73g4+GIAzFpgq29rTX69/LBrXOG4Z2vtyIztwTpOfX4ebrYy7xSMgqQeDK3XZKWF+LroQTAhUBZz2FKCCgBYEq7oXM5LwiYKgEg2eVVNY2Z5fzyifaqhTlqampRVVPbZP3WDXqvfOiYdf8HOJaUBT44eLk64sWHZiG815mzO0k4vP/1NqzeFiMPGcXllecF30tpkOYEwAdLd+Cpd1Z1miVy/r+7dhT+eOcUmbMSAJ1m63SibUCgrQQAX0wZKOYdlvfdC+mJSyk23vfP1jqSAEhIycH1v//skjXZpCn0keVPwLLBxF0JgLNdbfr5xUagrQQA72VXjO+L/r18UdHwyGhtXn9fM4UWn5KD5esPnxJcOt3clAAwhV3TOXQlBPoGe2PRrCEi0TO0nz9e/fRXkYwdM7CHBNXX74pDaJCXBPY//XEvamprccecYfBwdUDUsTTEncwWbfi5E/th1bZjSErLF/jGDw6Gp4sDlq4/hAcXjMGXq6KQmVcsQeknb50k76EMsod098A732wDyYa7rh6BpPQ8FJdUYEhffyxeFYWYpCyEBXnhliuGYsOeeAwJ745/Ld6CorLf3mENFfTBfu7YH5uK3t09UVhSLv+lZRfi+hmD8df31yAuJQcWZsD7T10j6yotr8TMseG4/8VlsLezxtSRoZg2sjd+2BSN2KRsHEnIaHIpjIgIwOxx4di0LxFB3dzEK+6jH3ZLZQOJhkWzBiM5LR8ZuUXw8XTC9xuPSELfrVcOA5P4dh9JxuDw7uLrxGNvmDlIyJHtB5LQK8ATzo62+Oj73RJQnzK8F+ZM6Ifd0ScFJ647I7cY7i522HUoGcP6BWL97jjsOJQML1cHPH3nFCEWjh3PxNhBwUK8kEg5GJeGAB9Xkcn8z7KdEnzvFeCBu64eKeclBjSe//Ln/dhxOFnWOyoyELPH98WvuxPQK9ATvu6OyCsux2uf/Sqf/+3eaTielo+0rAIsvHwwHn31B4lZTBgSgmunRsq+xZ3IQnRCJiYP74WpI3tj3c44jIrsgQMxqVi24bBJf8WUADDp7dHJdQACpvLM2AFL0yG7KgKmSgDkFJTg2bdXobohW8LKygKXj+2DGWP6YMeBJHkIMG5/uuMy+Pu6NlYAJKTk4vkHZuCGWUPOeWuvfOADeahoSyPz393bBSyV7Ew3DD70MBshM6f4tHI+zQmA97/Zhmff6zwmugxk3jt/FP5891TZWiUA2nKF6zGdBYG2EAD8jrNiYOasEViXUwsnS2CylxU8rC/E3awO/1u2E3/77y9nhbgjCYAj8emYfu9/GjP1zjqZTtjh6LIn4OxkJzNXAqATbmAXm3JbCYDI3r54+49XI8fRFe8lVgqZeV13K4x1txQT34vd6GfwxzdWSPCnNU0JgNagpH0UgfOHAH2UGGTfEpXUOKi/t4u8j365aj8KSyrABLTbrxqO1duOITmjAI/dOA57ok9i9fZYOYb3nVuvGCYB6G0HkiS4vWD6AOyNPonDCRmNBADfe1995Aq8++22Jln8fK+cPT5czM837U2Ud7SxA3vAx90RKzZF49qpA3AiPR8b9yacduF9enghsnc3/LTlGB67cTyOp+Xiox/2SP8QP3dcObEv3vhis7y3Mru+sCHjnUH77LwS/LT1mFRcLpwxCK82BLqbn8zO2lIy9EmG0G/gliuHYeXmaJzMLMT8KZFIPJkjAXnjduX4cHlfNszF8NnQvv4g+cJKBUMVAUmU0rJKrN4RK0RDsJ8b3lu6Q5JGpo8KlQD73z9cL4Qqj/fzdMZPW49KpcUTiybgra+3Ck7U4f/LPdMk4M/qBycHG8ybHIE122PlPfjlh2bhn4s3S182VmJcP2MQvlkTJed65u6pkvxW3ECyXD0pAj2DPPHKRxukv4uDDQpK6isGxg0KFtzf/nor3J3t8dii8fjT2z/X497dHTfNHoK/vL9Gquh5Hb35hzl47NUVKDHhJEQlAM7f/UVH6hwImMDjYucASmfZeRAwVQIgJSMfY296C5UNmf58mHh44Xg8cMNYLFkdhQde/q4JyGvfvQt9e/leVAKAD2kzxoTh5iuGCglg1okogJq6Whw9noX/LNmOnc0e0AxAKwHQeb7XOlNFoC0EAF9A/nb/DGzxD0dVLRBbWotF/taY42vZ4XczS3Ngx85juPXZb866eR1JAByOS8e0e95vm6/JWWduGh2OLH0crs72MhklAExjT3QWp0egrQQAs2T/8cRcXHXMEv2dLZBVWQd+sf8z0A52THW9yC0vvxgv//snUNaoNU0JgNagpH0UgfOHALPaxw4Mxo+boxGTlC0Z4gzqThrWU4L3tQ1Jaswq/+qnfdgfm4abZw/Bpn3HcdRIyiayly/4/X1/2U74+7hg0pCeWLE5WoL6hgoAW2tLPHHzhFPebxmgvn3uMFRW1UrGPpuXmyPcnezwzjdbpQKBwe+Vm4+KtA7n2LwZEwA83/INh2X+bJQnemThWPztg3Xyb2bjMxOfMjiUImIg/OMVe85KAPAdkfI7rEiwsjDHqAFBEnSnVBDPSYLBWBKI5/rn41fiD2+ubPJ3jjNtVKh4Vv1iRI4GdXMVIoFVGKxEYC3X6gYflNEDguDhbI+VW44KAcH19u/VDSs2HZFM/4XTB+Ltb7aJzJKLoy2umzoA3/96GOk5xWCFxBXjwxEVkybVFQ/fOA5PvPFjI4SsJCPhQDknyhdRdujTlXsbP/f3dsa10wfitU/rKwBcHW2lQoPEA6sPKAX0l/fXnkIAXDM1UnwZjiRkNpalzZnYD//4aAMONauuOH9XdPtHUgKg/RjqCJ0LgYv/tNi58NLZdgIEugIBEJ2QgV0NpXuGLZl3WX842Nu0uENtrQDgQ90rj8zG+CEh+HDpTmyNOt5pgkh8eLp17nB8uyYKf3l3jWgaNm9KAHSCL7ROURFoQKA9BMBnbmHo62yBNZlVuDnAGnf0sIZ5ByNL3dnNO44qAdDBOHN4JQAuAMgmcIogPzfkFZaKpBclJHoGemLV5qMi73W6RhKQmfOtqYJk0GnjnlOzTilt0TvQE3uPnRS5jPa29hAALz0+B5F7LfBUmC3iS2qwM68G349wgKOJEAAvvfsT1ioB0N5LRI9XBDoEAQayw0N8MHNMGPIKSiWAf9nwXhLY3bT/OIRRBLO3LUXCh0Hr66ZGYsOeBKkGMDTK1z515xT8/cN16NfTB5TjWbLuoGR+GwgAPy8nXD42HC98WB+INzTeu/nOGhWbitSsegLAzMwMNTV1IqfDdzNmy1OSiNnv/27BZLY5AbD45/1ISM2VsUgAPLxwLJ7/YJ0Ezq+bNkCkyaipPzwiQIiAj85CAHAOV07oC5IYfN+uqKqRcZatPyTSPI8vGi9BcOPGKqx//3Ee7n5+SZO/M5nu8jF9kFtYhi1RxLi+UQ7ornkj8Lf//CJ7wGYgCEZFBsHJzhprd8YJAUJShH4JP/waDcoeUnrnnW+3Cd4kAJi1T3IgK79UqhUo6UMfAW7nvCn9BQvjveN8uL/M2idpw4oIQzM2AfZ2c8ADC8bguw2HZd3e7k5CLrBavnkFAKtLElNyEZuc3UgA2FhbIT2r0KT9p5QA6JBbjQ5qwggoAWDCm6NTaxsCXYEA+O+S7Xj636ubALTz0wfh3821RdDaSgDQYOmfv58LmkpGzPtH2zbkIh514OtHJQPiiddXNJoTNX1YM8MTt0wUY1G25hJA5j0CYHv93HaLhtckn0TVhm2wXTT/jGhUbdoBM1cXWPbvc9p+NcdTUBt/HJYTRsLc3By3+1ngyb4u0l8lgC7ixaan7nAE2koAPHf/DPQbOwD3RZWhh705/hJui2D7jg7/17///LJVCYAOvzCUALgQEF/0czjYWuGz5xdKMGb1jhiE9/DGgpkDMefB/8HC0gIuDrawtDRHWUWVZLHyPztbKxQUl2H8oBAxi3R2tJEgEAMXFZVVKCiukOxVHlNeUY03nrgSd/z1G3i7OqCiuha3XDEEW/Yfx9B+AdLnh41HYGNtKQETF0cbVNfUS0MwcCV+H9U1Eryys7VEQXG5BGeaZ4gSyPYQAP96ci4+LbTHSzHlcpO5P9gGf+1rC2sT0ADKyi3Gk2/82CSYdKYLRysALvrXSifQRRHg88nLD8/G/77bBQd7KwT6uOL7X6Ml4G/cmC1+7ZR6AsDY5JZ9qFvP7HFLSwts2Z+I2OQcOdRAAND77rXHrxCTc+Msft7/KH/D9zND1v7ptuGF+2fi69X7sT8mrUkXZuYPaJAA4vlORwA8f/8M/PPzTcjMqzceXjhzEKwtzBsJAOry/6Mh0934BJQjIkny4+ajyMorkfv+Q9ePxZJfDgppwXNS2sggjWM4lhUAlNMxSA7x78SaFRbM3KdPgKHRXHhwn+748LtdHUYAUH3gjcfn4K7nlzRWdxjw33v0pPgKRoZ1w9tfbW2cV78QH1w+LhyvfLwB984fiYNx6dgs5BAwJjIIU0eFNhAAdnhs0YRGCaCZo8MEJ1ZjGBrXfmr9hml96ZQAMK390Nl0PAJKAHQ8xnqGC4yAqRIA2XnFeOTl71FVW5+rZmNlgasn98ecyRHYvCdBygqN20sPzQKz3QwmwMYeABeaAKDZ0YBrX7vAO9n+0+1b/DAOxWcoAdB+KHUEReCiI9BWAuBP906H2cAI5FSeKU/4/C/Pw8ocASmJplkBYGUJcx8vmNnanveF11VVoTY9E+bdfGBmaXnW8WuLilCXXwiLAL+GV+UzH1Kbm4e68gpY+Pk2dKzDwZevgauzegCcFexO3IGayIP6+GFoeADeXbJd5BsMBEBYsI9kRA7rF4Bl6w4ioqcvdh9JwYIZA3H/i8vxzD1TsftQMrp5OSO/sAzubg7YtDdBNJI/+dsCRMdnILewFMy6fOadVZIUwICRl5sDft2TgIje3VBSVglXRxuUVVSjtrZWTCSPxGdIpiUNGEkE8Jz9e3cDn/cY6GH2anxKfVaqcWsPAfDKE3NQ4+oimf8kGCKcLeBw9q/ZGXeeAZr2vhByDLuyMrzw1kolADrx90ynfmkjwIzvmppaMXG9bc4wCZxTq5/Z7Qz0xp3Ihq21Fdyc7RBzIkvkZ05HADA7/t9/vEokXyhjYwjyG5sA//G2STgQk4Z9x1IlEMx7X1xyDiYOCZHkMlZckTz18XBCZm6RSNgEd3eTYHWVkLBDJeh+LCmrycYE+LhgyvDe2BOdIsbopyMA7rt2NGKTshAVmyZyN1zzobh0IQBoUPz4ogkSgOf9PSu/niRgY5XC/Cn9xfuAQXRm4C+cMVDIgqS0PMwc00eqA7YeSJLfA1sbK5EWGtEvQAyVl60/jOLSCni42gs+xH3ysF7YdSQZqZmFotPP+dPoOOZEdocRAJTCvXveSCSn5yMqJrVRTohGwV+tiZL7/nO/m4EvftqLtOwiuDjZ4vLRfWBpZYF/fLIRV03qB1dHO7mn00uB3gK2tlZCAPA37+/3X45/Lt6EotJKua7oubVk7UGRdmIlhqeLPXYeSTHpL5USACa9PTq5DkCgvc97HTAlHVIRaB8CpkoA8GGGDxiNzQxgZgVL2Zlxweyz5i+IFhbmnYYAYJk9TZ2sbKzASnTzdr9Onv46YJbddxsOoaKyaaZK8yOUAGjfd0mPVgRMCYG2EgCP3z0dK7qFIq70whIAvezM8UjNSZMkAMzcXWE96zJYdO923re4LjcPFd+ths38WTBzcjzr+NWHjqJqVxTsbr4WrXEyrdy8E3WpGbC59or6sWtrsXuUE1yd6iXw1APgrJB3ug7m5ma4Y+5wqeTr6e8hhoKZOcWYNSEc9z63BMH+HhgQ2g1D+vjjna+3gkGfk1mFGN4/AC9+uF6CEmu2xcDXyxnMUnd0sMHKTdEiabH4xRuw40ASTmYWYGRkEL5atR93XDVCglYVNVs+IgAAIABJREFUVdUik9CQtwFqI7PyrrS8UrL9GUiaNS4ch2PT4OXhhJz8EpHC8PN2kczawpLyJrIZBuAZBFv62s2IDPUTvXxmyLamUYf54fuvwCu5Lcs9tmaMlvqcLwLgPs8afPfJaiUA2roRepwi0MEIDA33B7XnKWnDd8/V22IkMB/c3R2DwvxQXV2LmtpaqXJihjj7kFBNTM0Vg+DmjcQsM+JJHhjayIhA+Tfv07zXUd6GHnKsCMjOL8G2gydEp54VQK5OtnIv5Tvy/qOpSMspkqx4GuJyjtU1NVi1LVaONW5WlubgWjxcHVBYXC7nyysqky58VhwdGYiNexNBCZvLRvQWLXwa3rICjIHqfTGp0pdBeVsbSyE+GIg3NAbIaHYb4u8ux7GiiwF/EgI8D+c9rG+ArIPEB+/9u46kyNjjBgdLlRn/f86axsYiaxTiLb9fBp8F/kYdjEsTooMEAVvCyXrCmAQHYwRM/uMYJBK6eTiJtx3/zj3Z2SAFzKx7SiaRJCktrwLlmVghQVP27PxSITro80ApIlo80DeAlXTEgq1Xw+8n10nMU7MK4ORoi21RSSI3NGtsHyG+uU8n0vKErFm/O16O5d7aWlmK7A/xo1QeryNDJR5lj2gUbcpNCQBT3h2dW0cgoARAR6CqY15UBEyVAGgrKJ2lAoAPK6++fDv+cqwS1ubAJ0Mc5H87ovFha+HvP8W+ZiWhzc+lBEBHoK9jKgIXBwElAFqHO7PqPvrrdaLzy9aSCbAQALOnwsK/gwiA5T/D5porWkcAHIxG1a79sLvlOsD87D8alZt21BMA111ZDwgJgBEOSgC07vLotL3cne3qgzA2VpJ5yAQAR3tryVqUZAprS9hZW0kmP/syc5XBGWZj8vnk/aU7JIORQQ/+ndn5DISQAHjlo/USvLC3tZZgEk0jGeTn5xzXEMxgZizlfRgc4/2I8j5O9taSwcqEDUoBMeuRzyilZZUSSGPgpHljUOz7N25F316+50wA/O53V+CBVCuT3Mfnutdh7edKAJjk5uikFIEGrX0GdRlULimrkCoiQ2MiF2XTqqtrRLPd8BmD1y0Z8fI4flbH/zMah4StIcht6MP7Ilux0TnNzABHOxvwf3mPZSCcjf924N+b9W++gTy3jbWFBK2NzyfnNJoD79X8zWCiXVVNjZARhvXwXPxNqayslt+Mlu7VlhYWjVgZ48CAOn8zOAYT/IyPt7exkiz6snKu67dkNf6ekEjg3/iZ4Ywcg82AY/N/G3A0nL/5njT/Nz0VjEkTw1wJaklp5Sn7yXlRmcCwD8b4kVDgb5bI3FXVwMwIW05b8Kv6DT/+HvM3ln9r6ffP1L6ISgCY2o7ofDoaASUAOhphHf+CI2CqBEBaViHmPfoRqmrqf+75AHDb3OG4de4w/LQp+hRN/y9eWIjePbxarABgWWFzU1vRYbRoOXjSXg+A1kgAMXvkvufvwo7cGsQW1+KuHtYY7mrRIfvvam2Gm3//CbacJatACYAOgV8HVQQuCgJKALQOdiUAShBxzautA0t7XfIIUKufmavNEkgb101ZiPyicgnWt6cxeManOwZ2GIyhHwGzaVsKnCkBUI/0peIBwOAaA2jc987YDNctg3vaFAFFQBHoSggoAdCVdlvXSgQ655OK7p0icAYETJUAoIbg2JveQmVN/UsmsxEeXjgeD9wwFktWR+GBl79rsqq1794l2WEtVQCc6wVwIQiAnt3d8Y/X78Eb8RUoqwE+HGwHF6uzZ3Oe61oMN67rHvtYCQA1AW7L5aPHdFIElABo3cYpAdAyAcAMxBB/Dyn3N374ZWCYGr6/NTNYUMeuWWN2IsvfDWXzrdsN7dUVEKDEwk2zh0gW6rJ1hzAyMlAqATbtTURSev4pECgBUA/JpUAAMPFmxugwPLhwLNyc7SUbuLO18ooqrN4egzc+29SizEtnW4/OVxFQBBSB1iKgBEBrkdJ+lwoCnfAx5VKBXtfRUQh0VQKApXkfLt/ZWG5nbgYMDvfH+CEhuBAEAPULn3/1bixOrYStOeDZUfo/AEa4WuD9FxcrAaAEQEfdRnRcE0RACYDWbYoSAC0TAMMjAvDSw7Pg5GDbhAAor6xCSnpBI7gsnafuL//XuLE0/r2vt+HTlXtbtxHaq8sgQLPgp++cInIQ36yOwvWXD8Kz765GRm6xaDI3b8YEwOqtx3DL0633AFAJINO6rEj+PHn7ZNxy5TDTmtg5zuZwfDoefHE5ohMzz/FI7a4IKAKKQOdFQAmAzrt3OvO2IaAEQNtw06NMGIGuSgAUlVRg/K1vg4Y7bCxJvv3q4fjTHVMuCAHQw88NN/7lTryWWN7hV8dt/tbY9+43SgAoAdDh15qewHQQUAKgdXuhBEDLBMD00aF4+q6p+Ot7a5CS+VvAn7q9zIA1bvZ21k1IAsq7fPTcdfj8x314+eMNrdsI7dVlECAB8OiN4/H16ihk5ZXgvafm4e8frMPR45liwngmAmDlr9G446/ftAormgArAdAqqC5YJ1cnOzx19xRcP2PQBTtnR5zoaGImHnppeRMz1444j46pCCgCioApIaAEgCnths7lQiCgBMCFQFnPcUERMFUCICuvGA/9fTmqG6QGaJIz77JIXDWlPzbtjse/vtzSBKdXHpmNoO7urZYAIgEwatGbTQiAO+eNxNN3T1UC4PUVSM8pOuU6pF7rE7dMxEM3jJPP3v9mG559b01jPzMfL1hPHFXvSFVnVi+aRrHUxjsntSPq6IL129+NP2/4/2uzclF94DCsLxvf7HijKdUB1YejYe7oAPMegQ0nMv68/vy1GVmoTcuAZf9wMbm6o68H/m9MgHRctvYg7ntx2QX9vunJFIELhYASAK1DWgmAlgmAGaNDcff8UfjdC0uRmndqUPYU9z0D3GIaCGz+8Hf4/tcjePkjJQBadyV2nV7M6B/Quxt2R6eIkWW/EB8wWL9+VzySM84sAbRy4xHc8dy3rQLrUiMARvUPxJLXb5G13/bnL/Hz9phW4dBSpyBfV9x77Sg4ssLnbG+3TZ7jmo5GE+jl6w5hx6HkVs2lOQFA8+hjiZkoKq449TmuVSNemE7WVpYICfCAl7ujVDspAXBhcNezNEWAzyvJLcikKU6tR8Db3QG5BWViWq/t3BFQAuDcMdMjOjcCZ3tE6tyr09l3SQRMlQBo62a01gNACYBTEW6vCbCZmwssB0ac3i2lugY1iSdg7u0JMxen025xXV4BahJOwHJI/zNeBrWJyYCdLcx9vc44Vm1OLixCgmBuZo47h/njj9PCpL8SAG39lulxnQEBJQBat0tKAJydAIjuPwx15k1N6i1yc1BnZ4daO/tGoM1qa+C4dw8sCwqUAGjd5ae9WoGAsQRQVyYAxg7oga9fvUkQay8BcNfVI/D0PdNwIj0PxSUVp0h4nW1b6urqYGFujrBgb7z37Ta8+OE6IXPO1poTAK9+tAGvfvbr2Q4zic9nje2DVx+/Es6OtkoAmMSOdL1JfPH8Qiz80xddb+HnccVP33kZ/rt8F1KzCs/jqF1nKCUAus5e60rrEVACQK+ESw4BUyUAKDFgrK3J7G0/T2fJvskvKkPiydwme9E70BOO9jatrgAoKavANY99ivziegkeSgBdN30A7r9+rFYAtLECwLxHAGyvn1tfAdBCq6uoQNWmnbAI7wWL7t1O+12qOZ6Mqk07YLto/hm/b+xj5uoCy/59zjBWCmrjj8NywkiYqwTQJXf/0gWdHgElAFp3dSgBcHYCYO+8RYClZRNALZNPoNbFBbXOLr/9vaoKHt8vh3V6mhIArbv8LrleHi72Yu6bV1Qvr+jn5Yz+vXyxalsMwoO94eJoi+0HT8hnvEf5ejgiOeM3iamWAFECoB6VcYN64KtXzg8BcP91o/HIogl44O9LEZ+SK4WZ59JYzElD369evhFL1h7ECx/8goqqmrMO0ZwAuO/5JVi2/vBZjzOFDiMjAvHfv1wLdxd7JQBMYUO64ByUAGj/pisB0D4MlQBoH356dOdD4BwfjzrfAnXGXQ8BUyUAkk7mYv4TnzRuiJ2NFe67bgyumzEQG3bF4YnXVzTZrP88NR8Dw/1bTQDwBTUlIx/UM2bjl5tZPXywvxAmwF3RA0AJgK53f9EVXzwElABoHfZKACgB0LorRXudDQE+R7315FVIyynEhl3x8PdxQWxyNh66fhyWrTsESjk62Vtjd/RJ9OnhjZqaWlwxsR9e+nAdBoR2w6Z9iS2SAUoAnH8C4IEFY/DAwrGYfMe7TTw+zrbHzT/f8ekD+HnLsTYTAPc+9y2+23jkXE97UfqPiAjEB0oAXBTsL9ZJbawtQeNq/hfYzQ37j6YKudndyxlhPbyRmJKDxLS8xukx/6mXvwf8vF1wOD4D2fkl8pmttSUc7KxRWFKB4f38UVJeheiEDCHNXBxsJHGqoCEhjf3dnOxQVV2D4rLKJktvTgC4ONpgQKifjGsYjxJVro62qKyqRmigJ1yc7XAwJh05hfVSfk72NhjUxw+5BaVIOJkLN2d7nMwskPmR1DOeR4CPS5N7shwb5oeS8kpZX3lldeP8HO2s0b93N0moOxiXLhVCBcVlje/ZXq4O6NvTB/mFZTgQl9aoIkh52X4h3nBzsceB2DTkF53qjcffFmLeu4cXTqYXICY5u/G8Qd3ckJNfImNzrF2HkxvPyU5cE2XmnBxssO9YKh67cZxWALTjC6UEQDvA00M7JQJKAHTKbdNJnwkBUyUA4k9kY9xt7zRO3cHWCv9322TcdvUI/Lz5KG579usmy1r+2s0YHhnUIgHAUuW6+jh/k4c0PiS11JQAaJsHgFYA6L1GETAdBJQAaN1etIYAgK0NLHr1EM+RszX5qaF3jbl5q8pG68rKUROXCIuwXjCztjrb8KBHSk16JqzOUPlkPEhNShrqikth2adn/Z/r6hD1h6lwdbaVf+bmKQFwVtC1Q6sReHDBGJxIywefu+6aPxKvfLwB86dG4mBMGrw9nZCWWYD5UyKRU1CKzfsSEdDNDV+v2o9b5wzDKx9vbDEYrQRAPfzGFQC3/GkxVu+IbfW+NO9oTADEWzigeMAA1FnbNOlmXl0Fq+QTqAhuuHcYfeq4eydsU1PRpQiA/oH44FmtAGjzRdcJDwwL9MSTt03G1qjjSE7Lw5xJEfh1bwL8vFyw/1gqJg7tic37E6XCie3Zu6YiI7cIx1PzcM3USDz979VyT+sb7A1KSPXwc8fKLUfR099DAvz//nY7hob7I6KXLz5esVveVa0t6XkXgWNJ2dh79GQT1IwJgOkjQzFucA9s3JMohGpRaQW++HmfBOCvmRKJQWHdseNQkpAIw/sFymdHj2fhvT/Nw/L1hxDo64puHk6wsbfB//3zR4we0AOeLvbi3WNorz0yG482JNyNjAjA5WPDZb09urnBwsJC5lxaXiXruWHmIByKS5d1TR8ViviTOfjohz3IKyzDsL7+mDqiN3YfSUGIvwcc7K3xr8VbUFldgz/cPBGFJeUiyWNtaYlvfjnQ9D5kZoZpo3rLenYeOoHRA4MRnZiBb9celH5LXl6EzfuP43hqrgT5h0cE4pFXvxdJMjsbSzx71zQcTcpEVm4xpozsLd5yL3+yUSWA2vh9VAKgjcDpYZ0WASUAOu3W6cRPh0BXIACOJmSI2ZyxIe3cSREiGdRSUwJACQC9YygCnR0BJQBat4OtIgAc7GEVGQ76nJy1VVShauc+WA7oCzNnx7N2rysqRnVUNCyHRsLMtuXfJONBalPSUHM8BVZjhp5Wbs24f01sImrzC2E1bED9n+vqsP+uoaAUB5sSAGfdIu1wDggwKBXaw0ukGpmZ+sVPe7FgxiAcO54lQZ6y8ir0CvBAzIlsJCTn4NrpA7B83WFMGBqCLfuPnxLw4qmVAKjfAGMC4MYnP8e63fHnsDNNuxoTALFOXiiYMEk8PYybWUUFbI9Foyxy4CnncV71ExziYs87AWDm4QbzgO5tXhcPrE0+CXMPN8D+N3+S5gPW5eUDVVUw8/I843205mgcLIL9ARtbjAhyw/u3joa7o41KALVrhzrPwREh3rh5zjA89fYqyXaPCPGRypmn31mFjNxiONpb48EFY/HSR+sl65yZ9wZpWQa9LxveCy9+tEEIgAcXjsVjr66Q7HkG6V94YCb+/NbPIm3LgPmPm6KRmVcCP08nzBzTB0vXHWqUUjMgZkwAMDGurKIatXV1Mo875g7Hpyv3orSsEvfMG4mY5Bys3BwtpALHZ4Y+x7S0tJAgPduC6QMwoI9/qwgAO2tLCdhznazKv+WKofhxczTSsguxcMYgyd5nhj3bUAb8R/bGu99uR3lFNe6ZNwJf/LxfMGNG/vwp/ZGQkot9R0/iq5cWYd4TH5+SqGd8lTCQX1HJtQKerg648fLBeH/pdiEffv7X7Xj0tR9wJDFTDqG/SVRMqhiTP3rDOOw4dAJbopLkM1ZbfPK363HvC0uVAGjj11AJgDYCp4d1WgSUAOi0W6cTPx0CXYEA+O+S7ZKFYdx2fvog/Lu5tgiLEgBKAOgdQxHo7AgoAdC6HWwNAWDm7grr2VNh4X967xLD2epKSlG+eDlsrpgKc5/TG5Q39s/KRsUPa2BzzRUwczo7YVB9MBpVu/bD7pbrpMrgbK1y0w7UpWbA5ror67vW1mL3CAe4OtWTDa0hAKL7DTnlXOa5uaizt0OdrVHQsKYWjlH71AT4bJtyCX9OvybKVzDoY2triaKSCpGcqKyqQVVNDSzMzCQzkwErSk3QE4BBLEpkFJSUi39A86YEQD0iXYEAsBjYDzaXX9aub0jlT7/AckAEzP18TjtO9eFjIPlqOWwgzCyaGpwbH1T+389hPXcmzD3dMcQB+PcgZ7hbmysB0K4d6jwHhwV4YOKI3njv2+0yaXqW3Dx7KF76eIP8m4Hwu+eNxPtLtqG0olqC7EP7BsDD1R5uTrYID/bBY6+vEAJg3OBgvLdkR+Pi/3DLRPxn6U4UlZRjwfSBiIpNxYHYdIyODJQKg29/qc9wN27GBABJhL4hPkKoMqg+dmAwnv9wnYw3Z0I/HIxPF5kettEDguDr4YTvNx5Bdc1vZt3B3dxw17WjW0UAUF4nrIcXwoK8YGVhjpGRQXj7661IzynCQ9ePFTNv3ufZKB00YUhPIQjsbazwwoMzsdzI66N3gCeOJWXKfJ66Y4p4/q3bFSeVYS01EgARPX3B5zUnOxv4+7oIucD+nz+3ADc+9aXk+LFNHtoT9vbWWL01Bm89ORd3/21J42f8/Ll7p0nlhZoAt+17qARA23DTozovAkoAdN6905mfBgFTJQAKisqw1Ojhhw83Q/r6o29PX5xIzcMvO5uWPrMs0cfTqUUJICUArLHv3W+w5UB9BsTp2r7FD+NQfIb4K/CBrnnjw98Tt0zEQzeMk4/e/2Ybnn1vTWM3lQDS24wiYDoIKAHQur1QAuDsEkBRU+dQSLcJoBZpqahzckKto9Nvf6+uhuva1fh/9q4Cqq6j6+7n8HB3CCQBAhHi7u5ppLE29abuqbdfXb5aKn9qXzVtU0nSuLsRJRAIBA3u7s//dYZA3kOCwwNm1upq4M2dObNn3uXes8/ZR5qTw4sAN+34dcteJK9oa2nKojMrFKpWr5ETAFUQcgKgaUeJEwBNw4n3ahwBXw87jBvigx+3X2CdHW3NsXpWED774xT7mQgAijj/37/nIJWI8fzdk5i8TkZOCcuyu3vBUDzzaRUBMDzQA7/sulQz6XN3TmQ/5xSUYvRAL1YwfcvhcBAxsHF3SL0O6moCgPT175o3FIWlFawuAUXmr5k3FP/79zxKyisxd1w/psMfnZTD5hs1wBMuDpbYdSKqJvqffu/uYIlHV41vkAD47Nn5ePqTnUxbf8HEAJhIxDgfmcIc/bfPGMic+hTVv+7OCXjju0M1ayO9/olDfbD3TDQjQlbPGVKDIXUSCoUoLq1kJDDhNLK/O8YN9sE/B8MYCaLfJGIhVs4MYs5+ekelzAeSXvrrQBj73Y+vL8W9b22uuWRCkDdsbOQ4cjYW7z8xB499uM1gPF4EuPFzf6senABoHX786q6HACcAut6ecYsbQcBYCYCWblxFpRJzH/uBpRa++/gsrJ47FJwA4ASAeOIo9sB5n6sILwZUyXj8eygcj37wb0uPGr+OI2DUCHACoGnbwwmAxgmAkCV3AmKxAaDilGRoraygtdSTRVKpYLdjG6SZGZwAaNrx61a9ZBIRyPlvaiLBwkmBLEqaNJ+p3JJYJGJFKamoJkX5a7Ra1pccWQqVmhUIVio1TM6iduMEQBUinABo2teFEwBNw4n3ahyB5hAAt00ZgKy8Ehy8UZtjiL8rk6ppCgFgIhPjpXum4LstZ3HfohF46/ubznR9K6sJANLcnzTEB38fusK0/81MpHj2zgn4dstZJrXWVAJgaD83LJ0RxAgAqkXg38sBv+29zKakbK6Nb6/E6lf+gJOdOWaP8cPuk9eQU1jGMrao3suWIxFMAuipVePx+R8nWXFjan097DB5RB/8c/AKtBodnr5jPN787hCrDdNQ83a1wQOLR+Llr/YZdKEMsnVrJuL1b6oy+R1tzHDvwuH4/t/ztyQAdh6LxMa3l+Ou1/+C+kZmGREZX764CO/+7zDPAGj8+NfbgxMALQSOX9ZlEeAEQJfdOm54QwgYKwFQqVDhfERKzcMCPYh4udjA08WGPWDRi6V+o+wA0vSvjwD4Z38o1v9eFa1R3bZ8sgbODpb1wsIlgFqYAeDqBOmsyQ3rqSpVUF0Oh8jbE0JH+wa/lNr0LKhCwiGbN+2WX1z15XAmmSHq493wWBlZ0KakQzxkIAQiIe7va4GXhlfJeHACgN8XuzMCnABo2u5yAoATAE07KbxXYwi8fN8UZGQXY7C/GxLS8uDn5Yhjl+JhY2kKDydrHL0Yh8dWjsOhM9EQCAWwkJvA280W3/wTjNVzBuO7Ledw7UbEqv5cnACoQqPdCAAzWxSPnQCtSVVh8OomVCogi41BReCAOltveeQgzBIS2rwGAJcAauxbxj/vSASaQwCMG+yN3m522Ho0AmamUswb3w9eLtZNIgBoTRTRPzbIC5/9fopJ4tTXqgkAyhZYMnUADp+LZU7wQB8nLJ8xCK99c4BJAN2KAAjs7cSc35ZmMiycGAB7Owu89Pke2FrK8diKMdi0N5RlEZBMz7q7JmHB0z+ze/jSqQMYoZuWXQRfLwesmhWEjzeeQHJmIW6bFMiyEEh3nyL2Jwzxgbe7Lf7vrzMoq1BizdwhiEvNQ1RCNiN7KeqfivZWKjUY0McZ6TlFcLa3xLQRffHxxuMGSycsn18zET/tuMjkiyibgWSWPvr12C0JgO1Hr2LV7CAIIcDRSwkgJx7JJT2xchzLCuASQC37JnECoGW48au6LgKcAOi6e8ctbwABYyUA6AFj5trvoLyhVUj6f4/cPgZrl43GjiMReG79boMV7Vh/N/x9nOolADJzi5GUUWjQP8jPlUWi1dc4AdAyAgASCQTWluwhq96m04H0sSGTQiCRNPid1ClV0JWXQ2h964Kb2vJyCISiWxbO1KlU0CmUEJrJmcNh7ZxBePWOcWxuTgDw22J3RoATAE3bXU4AcAKgaSeF92oMAcq6vBqbyeQZLkWlAhAwxxEFcMgkYlyMTMFTd4zHI+9uxaO3j4VCrWaRq7/uuoQ75w7BD9su8CLAtwC5vQiABK0E5X19oav1XCZQqyHJyoLSrW5RXnlUJGQ5OZwAiDOUK2nsO8I/71oI2FmawtPVlhWrpUbO6IF9nBEcnsx+JnlaKnhL9zvKclowIYDJnlGRXXKMkxb+vuAYOFibwc3RCqExVUVyqZEuf2h0OpNKozbU3w0PLRuNB9/Z3GBBXHLCU20AimQfOcCT6fpTBlVBcQWrP3AmLIn97Otlj+z8UuQWVmnquztZsVosJAlEY1AxdsrColotE4b61Mi5Dg90h5ezLSoUSibP42Bjjn+PRrAsroF9XeDjZscyuegzuqeHXEtjhYodbMwwItADIpEQapUWUqmI1XnZeSKK9XV3tGI4sewvjRYFpRUMUyoovGTKAJRXKpmdEfGZiE/NNzgk9Pdj9AAvloVAdhOhQIWUiUwoV6iwaGIgth2/WnONl7M1TE2lLFCQyIZZo/2Y/URQUE0aIiguRqaxzAnemo8AJwCajxm/omsjwAmArr1/3Pp6EDBWAiA1qxDj1nxlQAA8tWoCHl89DlsOhOHx/243WM2hbx5EQB/negmA5m48JwBaSAA0F+gO7k8PgA8vHY1X105nM3MCoIM3gE/XoQi0hACga155eCYqB/ZHjuJmobiOMNxRKkDftETc++Y/jU7n6WyNTR/eARd7Czz+wTbsPhnV6DUNdeAEACcAWnx4+IUGCBAB8PuuEBSVKdizGJP4EQmZw4cyNPOKypiGdlpWEWyt5MzJRc6d/KJy2FubIb+4vMYZpj8wzwCoQqO9CIBYU2uUjBoDXa0MAIFSCVl8HCr7BdQ56RbHj0GeeJ0TAJwA6PZ3QXK260uT0T1Lv1i5/s9UmJdIAtLIVyjV7P5GTm5qjY3z+PIxOHIhHlcTqgr31teq76f0GTmlaC4KbiKnOLVqu+jeqy+3Q+8/dAX9jpziVLugUqnG1BF9GHHw98ErNdMRKSsUCZiznfpX208dSH9fJBKhrELB7t/6uJBj3dREyu73Pm628PdywI4TkVDcKAxcPa9arWUO/2oxIKlYxGTjCC+yqb5G2MlNJWxOWqs+loS5vo36a63GnXAiW8srlAyv+orNd/uD3EYL5ARAGwHJh+kyCHACoMtsFTe0qQhwAqAuUpwA4ARAU78/vB9HwFgRaAkBQGuhYmv3LBzeYIZUe62XXs6+23wWm/aHNjoFJwBCYXr3cvKeNoqV8uQ56NKzIFu+oKqvVouLI81gbSFjP+YXNE7hNSz6AAAgAElEQVQARPUOrDOXqLCQOQwNZEM0GphHRUJcUsJrADS6M92vw5B+biwDQKHWtOniOAFQBWe7EQAWDiiaOBk6U1ODfRMoFDCJjkLFwKA6+2m5fy/M4mI5AcAJgDb9rvfUwShCnnTtG9L+bw9cnO3M8c4js5gcTkOO96bMSw53kg+ior4qjZZF2N+3cDhiU/Jw+HxcU4bgfboQApwA6EKbxU1tEwQ4AdAmMPJBjAkBYyUA0rOLMOuh72syAKhA0iOUGrlsNHYejcC69XsMYNz+2V3wa0ACqLl4dwQBQPUMnvngQfyRXhW10Z5tgZMEOz/ZhLNXU245zeVNTyEiPgvrPuMEQHvuBx+bI9ARCLSUAOgI21o7BycAOpYACJs2HzqxyGDbxBkZ0JpbQGthfvP3ajVsDh+CNCeHEwCtPeTd7HqK0mQRqNCx6E2Sn6D/07Pd6tkk/3PeIIpTf/mcAKhCo0cQAP39IJ06vlWnX3X4JET9/SF0cmhwHHV0HFBaDvHg/rckUhW/b4VkzhQIbawxzFKIr0c5wFYmYvIiT364DeGcAGjVXvGLgf69nbB8ZhD+3Bd6y+j/tsJq3ZoJIHVdiu7fdSKSOepb04gAGB7gznT/KbJeKhHj/NUUVv+FR9q3BlnjvJYTAMa5L9yq9kOAEwDthy0fuZMQMFYCgFL89p6Mwo3MSYhEAgT4OKGfjxOS0vNxLtzQmT1jtC+sLU27jASQlbkMz98/HVpR/XUI2vI4iKHD5z8fRmZeaZsSAJv2XMazn+5sS1PbdSzS6nxi5Vg8d/dkNg+XAGpXuPngnYwAJwCatgFcAqjxDICQJXcCYsO/VeKUZGitrKC11KvVolLBbsc2SDMzOAHQtOPXI3qRxMMgXxe4O1kzGSDSwo5PyUNgHyecCU3CZ88twDebgxEWnY6kTMN6TQQQJwB6DgEgdHOGuF/fBr8X5LTUFRVDYGoCgawqi6l2U0fGQOjuAqGlRYPjaDKzAYUCQk83CAQNZ1Kpzl6CeIA/BGZmGO5qgW+XDoStvEpfnBMAPeL2xRfJEeAI6CHACQB+HHoaApwA6Gk73gPWa6wEQEuhJ93ZuY/9gITUfJAe7eq5Q5s9VEdkAJBRlmYypo/b3o0iMKgIU2OtuRkAiWn5+H7LOVC2BkX1GXuzs5JjzYJhGORXVdCOEwDGvmPcvtYgwAmApqHXJALAxgrSuVMhcnNpdFAqdF75907I5kyF0NG+Sqj3Fk2bkwvl7iOQLZkDgX40fQPXqCOuQXUxDKZrljUcuap3O1aevgBdRhZkS+dVjUgSQGMtmyUBxAmARredd7gFAhT9v3hyf0wb2Zc98xSVVqCgpBJOdhb4Y08I1t0zGbuPRyIluwgHgmPqjMQJgCpIekQGQEBfSCaOafg0qdVQnwuBsLcXhM5O9fZTHT0FcaA/BHT/baBpYhNA92rxwIBbZwD8vQPS6RMgsLHGcGsxvh7rBFsTMScA+B2PI8AR6JEIcAKgR257j140JwB69PZ3z8VzAqDuvnYUAWBsJ6q5BEBb20+RXXmFZSgoqoCdtRlsreVtPYXBeJwAaFd4+eCdjICNhSnef2IOFkwORGm5AuGxmZ1sERhN2NCD1K0+q224TCpi2WASkRBfbjqFj389zorDtaQ1hQBoybjGfE3k1udgbVl1f21KDQBOABjzbnYN24YHusPb1Rb+3o7YfyYaNpZyTB3eB1/+dRpvPDQDcck52Lg7BClZRXUWRATAri/uhb+PE/Ycj8T9b29u0qKpJsF7zy1CmknDkeBNGqidOnloKvHpN3ux70x0k2boEQRAUCAjTxtqOpUa6mNnIPTvA5GHa73dFLsOQjJkIISu9RMEdJH6ajR0JaUQDw+CQGQob6Y/aOX/fod00WwI7W0x1Az4erAlbKVCTgA06cTyThwBjkB3Q4ATAN1tR/l6GkOAEwCNIcQ/73IIcAKg7pa1hAAgDcTJw3rjvSfmwN7aDD9uP9/lzsI9C4YjPjUfz3+2C1diM+rYLxAI8MwdE/D0nRMgZHq+bdtKyhT4Yes5HA9JwBB/N7y2dnrbTlBrtD/3hOCZT3e16xx8cI5AZyBA2UUv3DMZdy0Y3i7f1c5YU0Nz5haU4cOfjuKfg2FQqppffJQTAI1LAF1euAK6WnJ14rQU6CytoLGwrNkagVoN2907Ic3K5BJAxvQl6eK2mJlIsPur++Dby7FZBIC1hQkeXzkOg/zqdxR3Nizxybn46s/T9ZIe9dnWXgTAdQVQ6e5eR+YLajXEBQVQO9TV0pclJkJaVNThRYA5AdDZp5bP31kIWJmboLiskgU70BvYyllBOBWaiOR6ZNM6y0aa19ZKjoLi8hYHZbSV7VRrz9vVBscuJRgM6WBjhgF9nHHkQnxbTdWjxuEEQI/abr7YWwSucXA4Al0WAU4A1N26lhAAA3o74/0n52BwP9ITbXvneEcdMJILOnQ2Bi+s342s/Lo1A4jkeGjZaDjY6hV+rMc4iUwKibkplKUVUCuaXuiY5tdqtUwmoArH6rDeNsRUp0NphRIb/jrT5Mi7jsKfz8MRaC0C5PRad9ckrJk/rEMkxlprb1tcn5JZiHe/P4QdxyObPRwnABonACIHjwFEQoO7sSg3F1q5HDq5XqaWRgPzC+chKSzkBECzTyK/oCEEWkoAdDdE24sAiLVwQNHEydCZmhpAJlAoYBIdhYqBQXWgtNy/F2ZxsZwA4EWAu9vXzGjXc+ecwfjnUDgqlWpmY/8+zkjJKEBRmcKobH5q1Th8u/ksKm7Y2VnGDfF3xbAAD3y39ZyBCT7utpg12g8b/gnuLNO69LycAOjS28eNbwECbeiBasHs/BKOQDsgwAmA1hMAfT3s8e1rS+Dn7dilnf/VSGg0WpwJTcQj721FXlG5AUBSiQiONuYwNZHc8jS6BvZG30kjEHPkPDKijC/KgiKF03OKoFJr2+FbxYfkCHQOAhZyKZ69cyLuXjgcUmn7FxjvnFXWP2tGTjGe/XhHnWivxmzkBEDjBEDYjIVArQwAUUY6dBYW0Jrryauo1bA+dADSnGxOADR28PjnTUaAEwBVUHECAOAZAE3+2vCObYQA1TDxcbeDq4MlUrOKEJ+aVzMyZVtSRL6pTIy+Xg4oLCpHZGK2QfS7uakU/bwdodZocTk6veZaZztzZOaVsmh0CkqiumoU8kT1yny9HJCdX4qEtDz2Xulib4nn7pyA3/ZeRlFJBRLS8uFgbcbe0WhcCznZoYOjrTncnKyQkJKHtJxiAwScbM3R19MeKVmFSMqoW2ydOtMa+3jaIz27GAmpeXB3sqqTYUC1W8gGIiJ8Pe3h4mCJ+JRcZOaXopeLDZN0W//bCaTllCArrwRanY7ZRxhQnb7w+Kwau1ztLZGZV8I+k4iFiLyeDZVaAx83O9hbyxERl4WyyptBZC72FmwNadnFuJ6Wz8ZuqDWVAKDn5v59XNiaopNyoNFWjUn7FtjHGWqVBuFxmVCqm59h2kZH0KiG4QSAUW0HN6YDEOAEQAeAzKfoWAQ4AVAX7+ZkALg7WuGnt5azh4Tu1vaejMKT/93OHkyb27yGBWLggskI23YEySHNj8pt7ny8P0egpyNARX8fXDISz66ZCBPZrQm6tsBKpdLg//483ej94dUHp7XFdE0ao6SsEne9+ifOhic3qT914gRA4wQArwHQ5OPEO7YDAvoEwImL8Uzyq6WNsgzp3tXWTavTQq1pYSGS2sZUF0TR6aDW6qC54eQaHuCOr15ezHrf8eLvOHKx5cEVj68Yi8dXjcOU+78BzwDgNQDa+vvQXcYzkYlx38LhkMukuBydhiA/VyiUGny75SxzCC+cEICA3k4sczksJgMDfV1Y5uVHvxxnjnkbS1O8ePdkXLiaAmsLU4wf7I173/ybOZnffHA6c5orVWqci0hG1PVsLJ06ACP6e+LIhTgmK3voXCwOX4jHYH9X0Hf2wNkYZBeU4ci5WKy7cxL+t+08cgpLMWOkLxZODkRkfBYjKMYG9cK2Y1dxMTIVQoEA00f1xYQh3jh9ORF3zR+G5S/9XmeLpo7ow+w7FXId7s5WOB2aiNVzhuCPvZcRk5xb0/+vD1bjnv/8jcXTBsDOUo6ohCx4uFizAu70Lvzo8jH4e18YIq9nMUyI0Fi3ZiJOhyXCw9kGnk5WeG79bjbeR0/NRVpWISsKTySBVCJmwVkk30MO/onDeuPRD/5lfScO8QHZeOrydbg4WuJEyHXWp6HWFALA3kqOT5+dj82Hw0HBfBt3XUJ2YRn6eNhh1azBCItJZ/tGz4lfbDqFYiPLtuiM7xknADoDdT5nZyLACYDORJ/P3S4IcAKgLqxNJQA8na1ZpMP0Mb4QCYVtuj8UWfHOtwfxy86LNdEItSeQyyR4ctU4PLB0VLs4/CoVKvy68yI+++0kikorm7U+TgA0Cy7emSPQKgQoQm35jCC8/tB0WJqbtGqsplxML6z/+b/9+GXXpUa7b/l4DUYN8uqQ7CiKgItLzmV1TC5EpoKcfY212gTAtevZmPfYDyhXqBq7tEt+Ts6Aa9ufh7lcxuznRYC75Db2GKPNTKV4aMkoPLVmQps/Z3VlEM9cvo4nPtyG9NySFi2DEwC8CHCLDk4Pu2jiEG/09rDHzzsusmhzilJfMDGQRbaT/v6SKf0xNMADb39/CBUKFcQiIVbODGIR+meuJOKDx+fguy1nEX/DUb1yRhAqVSr8e/Qq/vvEHIRcS8OfB8JqULW1MEV+SQX7mSLQv39tKVa+/Af7+ZV7p2D9H6dqIuJfvmdKDQGwYkYQIxu+//ccy2weNcATFKC2/fhVVnB91awgVmSdMgYOfPMAZjz0vcFO0nPBQ0tHYX9wjEGGQ6CPI1bNGoJXNuxj/ccM9MLwQA9s3H0Ji6cOwO6TUciodQ/a8OJtWPfZLpQpVKBn00+fmY8Pfz5ac696eOkoXE3IYg789c8tYLKzu05dY+O///hslJYp8O6PR9jPd88fhviUPJwKu45Hlo3B/uBoxKXczMC41XFsCgFwx5zBKCiuwO4b89N4pjIJlkztj9DodETEZ7E1zBvfD0VllTh20bCeQA/7OrDlcgKgJ+56z14zJwB69v53y9VzAqDutjaFAKBo29cfnIY75w8DyeK0dQuLTseK5zc2qu1I6Zdfv7oE/Xyc2toENh5F1L7z7SFs3BPSrPE5AdAsuHhnjkCrEBge6I6f31oBGys9PfZWjXjriy+EJ2PZuo1NSommF8/X1s6AlUX7ExNkNTn9j5yPZXVMar+Y1req2gQAvdi/tH4PToVeZy/03aXRA6xMKmYv77+9v7qmOPStCIBHl4/FQ+9swcXFd9QpECpOSYbWygpaS6ubEKlUsNuxDbLMDJz99TFsORKB//58rLtAyNfRwQhYymVYu2wUHl81njnWeDNEYOexq3j7u0NIzS5qNjScAOAEQLMPTQ+84JX7pmLT3stISL8ZaT4uqBeoIO++M9HMMUwR/1uPRNSgMz6oF+xtzHHsYhz+/PAOfPb7yZrPrM1NmLzPW98dwsdPzcVb3x8yiConR3z/3s5MikckEuCJFWMx87Ef2PW3IgDmjPFDuVKNozcK25JMzlB/N+w4EYl+vRxZlgIRANQoKGPJc7/W2c35EwLgZGeOI+fjGIFBjUqxfbluId7532HkFJbhtQenYcNfwawY8eIp/Vlgx8EbWQnVA+oTAERC/N/Lt+FrPb19L2drNjDVCfj0mXl4+at9NXUNHlk2Gpej0hAcUZXFOWV4b4bFb3suY+74fiDJoEPnY28Z+V9tR1MIgEG+LqB17zwRiciELEaekLTS83dPYgSPQq/eAgWXEKFyC9WhHvEN4QRAj9hmvkg9BDgBwI9Dt0OAEwB1t7QpBAA5/T9+Zh6WTh/ULmcir7AMMUm50NWUXax/GrFQCH9vx3aL+qWI2jc2HGBRJc1pnABoDlq8L0egdQgM6+eG7V/c2yFR9mRpTn4pohNzoNI0LqVBurMUQUfO545qpy9fx9Mf7WiSY6w2AUA1UDJyi5GZW8JS+LtTIyeqs70F3J2sa5Z1KwJg/fOLQGR0uoMrdLWK24srK6AVi6EV68lN6bSwzM6CqUaNUYM82Qs+JwC60wnquLWQ7M99t43AoyvGwsKsY8jDjltd28xEzqm/9oXivz8fRX5xVdRwU5s+AZCgk6LC1w86iaF0nECtgTgrAyo39zrDml69CllOdpsXARY42UPUp1fDy9BooU1KhcDeBgJLvfojeldoYq9D6OwIgYVZg+PocvKgU6ggdHUChA2/3qtDr0Ls6wPITTHC3QrfrRoGWzMZKFPsyQ+3MW1w3rovAv99ci4++PFITVQ+rZRIdBc7C+w9fQ2zx/qxYrcHz8bWgDB2kBdIJ//i1RS89sB0fPiLnmSZQAB6xiDpmrfXzsBr3x6ouY7+xL5092SExWawz1UaLT56Yg4W3XDW34oAmD6iL7Pj5OXrbLze7rYYEejJHNZjB/ViUe1EBlD78/1VWPFSVVaBfqNsq0AfJyYfVFhSgU37QpljnqR3XB0tERKVxhzyX28+yy6ztTTFwL4uTFqIahvsOhnFnOP6BEB/Hyfcs3A4vt58s+CuUChEWYUSadlFTAJo3Q05IBpz7eJROHslCWFxGWyOCUN94ONig593XYLcRMLsGzfYGzkFZdh86EoNcVDfCSTn/sShPvhi02mDjwO8HTE2yJu911YRLk4YTVmqEODX3ZdYduSjy0azegv0DkyNgv4oe4LqMvT0xgmAnn4Cet76OQHQ8/a826/YmAgAqVgEktWxMKuSJmhJIx3G6KRcKFRqlv5ob93wC0BD48ck5aCssvHIz8G+rvj8hYXo4+XQElON/hp68Dl2Pg7PfbarSZG0+gviBIDRby83sJsh8Nmz87F89uButqrmL6e4tBJvfXMQm/bTy1vj19cmABq/om160As+pb6TpqyHkxUWTRnQLtlkjVl7KwLg+//czqIb62svrd/NNH3pb+Bg/7oOQrVag6/+PM0JgMY2gH9eBwEiqtbMG4qX758KuamUI3QLBMiZ+PHPx/DN5rPsubepTZ8AiJNYoGTIEOhkhs/eApUKsqREVPbpW2dY87PBkKemtjkB0FT7O6PfyP6e+OHN22FrJecEQGdsQCfM+eTKcTh6MR5XYqsc0tSmDO/D/lbvPxONhRMDIJNJ8NcNGR9y4pMzniLcj1+Kx2/vrMSyF36r13KqAfCf7w7WfObfy6HqvvdVldwO3QcPbHgAU9Z+y35uKQFAmeLDAjyYXBC1vRvux+xH/tcgmjTv8hmDWADF8UsJzPH+1KrxLPDjZOh1XEvMMbiWgjseXjIKe89EsyK6+gSAjYUJPn1uAasZUF9rDgFQfb1MImb2xabkIvhKUoPrIJLm9bXT8fB7Ww36LJgQALVWiz16sj/k4Ht42WiEXEtFbHIek0z6acfFRmtcdcKR7PQpOQHQ6VvADehgBDgB0MGA8+naHwFjIgDaf7VtP4OzrTlGDfSCdQfJW8jtbeA2JBBluQVID7na9gvSGzEtu5gV0ywpVzR7Hk4ANBsyfgFHoFUIkF4svRRNGdm3Rt+9VQN2sYspWyozpwT/HAzDsYvxDdZOqb0sSi8nnd3BAXWd2O0JwbkrSfhlx0XkF5fDz8sRz941sd0yuW61juT0Aoxa82WdLuTsev+J2TC7USugdgeSR1Ip1ezz+kiCSqUKP2w5h19vyA60J5Z87O6DAOktL5rcH+88PpvJbHR0o8CHS5GpiEnMqYn+vJUNRFBQ9KizvWVHm1ozH2UCvPf9IVaTRdnEAsfGKgHUaSA2YWJOADQBpG7Wxc/LAbPG+uHfIxEoKVMw8od08C9EpjBHONUAoIj0//v7DIsQd7K1YFHyFJ1OxXqfvWM8rsRmMj15CADKiCRpQupbmwDo5WKDZ+4Yj/d+PMqkDEcO8MDTq8djytrvGKpERhw+H8ui3+k/Ki5cXQT4VhkA5KC/d+Fw7DsdjfTcYmx8ZwXmPfGTwU5RJLyznQU0Wi2rdTBpaG+kZBWyd0AiBO6cMwQ+7rb44s/TbG4iQBxszKFQqljh3tlj/BhRQtJB/3lwGnaeiGJZDFQ/7tX7p7JnMioKTNH/TjbmSMooQHG5oskZAL/svsTso/szBXZQgWQiAC5FpSGwtxMbr7RcWef0vf3ITIY9FWFWqTVwtDHHqtmD8f5PR1BYUgkXewsmh1ipUGPBxABciclAeHwmiCQor1ThfEQyy6yl+goU/V/YzHp43ezrwJbDCYDuuKt8TbdCgBMA/Hx0OwQ4AdC1ttTexx3DVsxBbnwyLv5VFSVijK2jCABKBx0/xKcqcrYVd2ilUoMdx68iPafYGOHkNnEEmowAvaxRunIrvg5NnsuYOtJLK6WrN7dZyGV4+o7xWDl7MHPA08teT2iULUcODZIQeePbm1GI1WsnyYA+HnZVZFILICGnZEJqPpMS4I0j0BQEyPm/dNpAVsycCld2RqOCk1R/Ka0ZzwJLpw3AJ88ugKQd6kE1FYPyCiXe/+Ewft11ielYN9Y4AdAYQnU/5wRA8zHr6lfQ89SIQA+mQ0+kNxUBTs4sYk5leuZYOCGAyeqRU1ypVsNEKkFEfGZNlLylmQxzxvqzZxOSFKS/qwfOxjDH+KzRvtgXHFMDET160P1Pq9Gy/lSclgiIn3ZeZH0okn+Ivxsy80pwOjQRE4f1xtnwJJSVK1ldAXJwV2v321nJ4eVig4i4TDbvgL7O8O/lyKR3yAG+6kZh4erJ6d5LwWzkZKe/3UQk0hxllVVO9ZmjfOHmZMXuLzQeyQWNHuDJng+INCguVeBUWCKTN6KaA4P9XRkOkQnZsDQzwcwxvqB7FBEbFDBAGJCDnRzt1dJENA+RK4npBYyooNbb3Q60lotRqaywMdUAoEyn8goVgsOT2Bhrl4zEnpPXkFJPLRRy3C+dOoBhQ2siMuTU5URGHlAb7O8GP097hotAKMChc7FsTMKBbNFodWx9SpUaF6PSkF9U3tWPdKvt5wRAqyHkA3QxBFrwCtTFVsjN7XEIcAKga205JwBu7hc5OR9dPgZP3TEB9PDaEidV9WgajQ7Pf7oTfx+80rUOBLeWI8ARaDUCDjZm8HCyrqpT0EOe9CiSjojPxPT8ZuuHtxpwPgBHoBYC5Py6bVJ/vLp2WqdF05Pj6+1vD+LnnReZo6qpjQIQ3n54Ju5cMKypl7RLP6od9f7/DuPP/WHMOXmrVk0ATL73a8RZOaJo4mToTE0NLhEoFDCJjkLFwKA6Q1nu3wuzuNhWSwA99u5WbD16s4BquwDTRoOSw/P7N7gEUBvB2WWGoXuTuamMPR+UVyqZg7i6LZjQj2nvk7OcpHJKypU1hWOr+9C7Cknb0j2lqLSiRpqQyIXadYbo8cPawpR9f4mgp0LA+oQezUHjEEFAjnRyuFOjCH76xldr1tM45NDWv4+R054IiBfunmSgu19tJ9lDhAXJFxWVVNRkUdLvieSkuhehMTelkGQSEczNZNCotYzQ0L/j0Dy0NnK8U6N7JAVb0O+or/6c+hjQuxytvfr2Resi/MkRX20fzUNSj/Q7aiZSMSMFGrrl0ZiUTUbBHYSp8oZN1TZQBj9lJpSUVRpgTbLE1ftGRY+r5+syB7edDOUEQDsBy4c1WgR6yGuh0eLPDWsHBIyJAKDohncfm42Bfi5Yv/EEdp+6xjRgv/0nmEVmU2rkuz8cYZrJ9Af97gXD8ODS0YhPycUzH+3Afx6ejkF+bjgUHIP3fzyKn968Hd4ednhp/R6snBWEorJKvPzFXqy7ayImDO+Npz7cjpmjKbUzHF+9uAjODlYgXeM1i4bD18se+05F41JkCt5+dBbyC8ox5aEqHcbObJwAuIk+PXw+t2YikzxZ+cJvKCq5+VDZnD2iiJt3npiNt785gB93VEXa8MYR4AhwBDgCHAGOQMcgQCTc+nULMXlEn46ZsJ5ZSJbr6Y93sAjU5jY7SznO/v44zExbXsOquXPW1/9yVBqe+mg7YpOrIlwbatUEwKR7NiDe2qnFBMClTU9i1/EovPfDYSiaID9Ezs3X1k7DyllV9Wo+//0EPvzpWFssvd3HmDe+Hz5+dj7LFONFgNsd7i4xAREA5Qo1ixw31kaOc1sLU2QXljETKeI9upH7g/5a3Bwscd+iEXj3h8PcCW6sm9yBdnECoAPB5lMZBQKcADCKbeBGtCUCxkIAUGTFEyvGIqewDPtOXcPG91bh67/OMC1YuakEb3xzgBUheuGLPTWa9PctHM4iDiYN641tRyIwor8HrqcVYNqoviy98f9eWISD5+Ow+2QkfnpjOUrLFPh19yWsnj0Yw/p7YvVLv+O2Kf1ZEaHXH6RCQVuQmlmEP/97J7755wyuJWZj8dQBKC6pZMWemvPA1JZ7pD8WJwBuolFNAPh5O+LBtzazKBwI6ylYSWEhDcl6aLWYMbIvvnl9Kd799iAnANrr4PJxOQIcAY4AR4Aj0AAC5KR6+b4puG/xSCZh1hmNJCIiYjOQXo+URGP20HNIXy+Hxrq16+ck67X96FW8/OVegyjb+iYlAmDdPZNw5Gws4iqAUhc3aMVig65lpRWQ5udB5+LMdL71m2VKEhw0lVgyfSB+2Hq+xQRARaUSp0Kuo6CEIoibnnVR35oo2riikiKjBSwauy3l3Kjw6NB+bnB3tmbjcgKgXY9ylxmcZGIo+py06I21UYT8okmB8HC2ZhkBn/x2osmmrpoZhMA+Tvh681mkZhU1+TresfsiwAmA7ru3fGX1I8AJAH4yuh0CxkIAUGoiRXOfvZKE/cEx2PTBahw4Hc00iKmQUoCPEyQSIT765Tj797WEbEwZ0RsBvZ2RXVCKjTsvsch+B1sLhEWn4eNfjzOnf2xqHr7cdApfPL8Q0YnZ8HSxxrkryXhk5TisfrGKAPhx+wXMGefPCgn9uX5qhG8AACAASURBVC8U/3loJk5dTsCJkATkFpTh9hmDYGtlhufX7zJI/eyMw8AJgJuoVxMAvr0csfbtzSi2sEKlX7862yLNSIfSyQkQGjoVBColTOLjMKevHScAOuMw8zk5AhwBjgBHgCNwAwHSe379wWmYNtq3TZ23PQXgsOh0vPnNAVa4s7H22PIxePmBaQ12IykRysQtq1Sxoqajg3o1uCffbz7bDALABK8+MA2r5gxpzMRmf34qJAF7TkXD0caM1XRxsrdo9hhNveDa9Sw8+eF2hMdlNvUS3o8jwBHgCHR5BDgB0OW3kC+gmQhwAqCZgPHuxo+AsRAAJOlDjvYpI/ogM7cEvr0c8PHPx7BwUiC+/ieYkQMuDpZ49pOdMJGJWXTTsmkDWbzQn/tDmebiWw/NQGp2EUYP6oUH396CX95ajoKSCny/9RyeXDkOe05dYw7/T387jq9fXVpDAJwMvY6xg3qhfx9nVhBx7bIxSEjLQ8iNgj/DA90xbZQvJt23gek7dmbjBEDDBECeuxeKZ8+tsz1mYaEoDwiETiIx+ExQUQ6ro4exwFHMCYDOPNR8bo4AR4AjwBHgCACs2CY5nKeM6At7GzOmba3f6EdJrWh06lE7drz6d7f6rPa4YqY33cCrHs0rk0IolUBZWg5dM2oEUHZDW0ajV9tNY5K5VBSUoui3H7/KCm83pv9P19+7YBjeeWJOg2eOCICI2ExWANPF3hKOdub1roH6bfjrDD786WgdPfP6BqfI/CdXjcfjq8a1+XnPyClmUcr0jkBkktxU2uZzVA9IUkuPvr+1RXJR7WYUH5gjwBHgCLQzApwAaGeA+fBGhwAnAIxuS7hBrUXAWAgAWgeRAAP6OLMCcEcvxLGXDRd7C6RkF4GK8fRytUFMUm7NSwZ9RsWDcgrK2EsifZ5XVM7+fz01Hz43XgDiU/NA+qwZecUwl8uQX1TOsggiE7LgYG3Gfh4/xJuNc/laGvr1dmIFn+j3ao2G9T17JZllGnR24wTAzR2onQHACYDOPp18fo4AR4AjwBHgCHQ/BIRiEQKmj4Hn8P44sn4jKos7/3mwNSibm0oxd3w/WNzCSe4+dihEMgkyLkZA2cB6KSgmODwJyZmFTTaHnt3njusHN0dL9pzf2Mt1NbmjT+rcajKxmwvEDvZQxMRBV17RZLv0O+rPWXuAknIFjl1MwMWo1BaNzS/iCBARplZr6xSkrUbG1ETCCvySLFlzGxXgJWKOCgUbe7O1NEV+ccu+o8a6NiJlaQ9o72oXeTZWm5tjFycAmoMW79sdEGjsGaU7rJGvoYchYEwEQA+DvkXL5QTATdg4AdCiI8Qv4ghwBDgCHAGOAEegGQh0NwKgKUuf+PBySM3NcG7jDhRn3rqocFPG66g+/aaPQa8R/XHmp20oSs/uqGn5PByBJiNAmvwpmYW4dK1u7QChAFgwMQCpOSW4eDWlyWNWd5w3zh9lChWOXohv9rWNXUCObXKGlStUjXVt0udfPLcAT3y8o0l9qRMRl1TroykFx5s8aBt3JHJn/vh+rC5EXGpem45uaylHQXF5K6ultM4kTgC0Dj9+dddDgBMAXW/PuMWNIMAJgCqAKPtg/GBvAAKcDU8y2sgJTgDcPNCcAOC3N44AR4AjwBHgCHAE2hsBTgBwAqC9zxgfv+cg0FUJAHpPVirVONcCYqK+3W0uATB3nD+iE3Pa3LHelievPQmAJ1aMZbLIKo22LU1u1licAGgWXLxzN0CAEwDdYBP5EgwR4ARAFR4yqRhfvXgb01N98fM9yC0sM8qjwgkATgAY5cHkRnEEOAIcAY4AR6CbIsAJAE4AdNOjzZfVAAIUGEY1SVKyimp6ONmaIyu/Sv5LLpPATC5l8rHUHKzl8Pd2QkmZAtFJ2ahQVEnwmMrEEItFMDeRsvp258KTMWuMn0EGAM3l6+nAam3EJOVgZH+PJmUAkPztwL4uIKdzTHIOcgvLUTsDQCoRMSlbiUiIiPgsVChUsDY3gb+3I8oqlDWFrIVCAfx7OcDO2gwxiTk166xePK19+cwglFcocOxSAtKyi9lY9N7s42bHsErOKEBSLTkwkUDA5re0MGHOe/33a30CgGqlsH7mMkQlZDNJX/1G0mH3Lx6J8OgMhMVlIC27iMnsVGNnZy1HbEousvIalmcjvAJ7O0FuIsW1xGxWT1C/uTpYoI+HA3IKShGXkseyDajZWJjAr5cj+/lKbGbN781MJRjk64qikkrEJOey39dHAFDmAl1P0kyh0ek1dVqoYHlxmYJJF6vUWlxPy2d9CGsfDztQXZPr6QUQiQRwc7TC24/MxPqNJ5FXUs7Wr9HoQPs7oI8L1GoNriZktbvsECcA+C2zpyHACYCetuM9YL2cAKjaZBOpGP9743b2IPPUf7fXPNAZ2xHgBMDNHamdAVAiN4fCp3edLRNnZ0Ntbw8IhYafqVSQJSdhjr8jLwJsbAed29PuCOiEQlS6uUFjZdX+c+nN0NCDFGkuV392K/3l6qHau78+KE21h65p6oNibV3r+q5t7hqba3Nz+zfFZkGlAvKEeAi0nReh1u4Hmk/Q4xDgBAAnAHrcoe/hC6a/5Zs+WI1VL/3BHLZeztb48Km5WPHi7wyZ1bMHMzmWPaejsWBCAMYF9cLh83Gsdp2Xqw02/B2MnMIyDPF3xaxRfiyznBy0JPtDfaslgMxMpbhnwTA25rWEbIwb7M2Ihb8OXrmlBJC7oxVevm8KTl2+jopKFSAUYO+pa5g2ok+NBBBp7H+xbiF2nYxi77lBfm54/dv9eHPtDJy4lABvdzvsORnFIurvWzScPb9QPQ83Byts3BNikA1PRMPqOUOgUKgQHJGE8xEpyCssx1sPzUBFpRKXo9MxaqAXiksr8envJ9l6iPT46sVFOBOWiNTsIswZ1w87jl/FgbOx7PNqAoBse+C2kSivVCI7vxQOtub4cfuFmhNI7+aD/d1w/20jEJeci7DYDDY/rfvjp+YhPjWXOf9njPbFhYhUbNofWuf02lnJ8cHjs3EiJIE5zgN7O+OjjcdRWFLBHOx3zhnCnOznw5Ph4mCFC5EpiLqejcF+rmyvj19KYORIanYhDp2Lw8A+LgyzA8Ex6Otlz8iUX3eFsLH0JYDsrczw5KqxuBKbweoQjgj0xFMfb2cyRi/cPQk5uSUwM5PhVGgiI2PmjvXHyAEeOBWahDnj/LHvTDQOnovFiP4eeG7NRPy1PwzJWYW4EJHCyKUPH5/Dzp2tlZzVPnz+893t+s3lBEC7wssHN0IEmvpeZ4Smc5M4AvUjwAmAKlxYVEAfZ0YA0AOY8gbrb2znhhMAN3ekNgFQ4OiC0jHj6myZaWwMKn16QycSGXwmUChgfuEc5nvIOQFgbAed29PuCCicnJB/21Kg1vei3SfmE3R7BMzPnILF5ZBuv06+wJ6DACcAOAHQc047X2k1As/cMQEHz8Ywx+wjy0YjwNsR7/90FBm5Jfjsufl44fM98HKxwcQhPvjrYFhNRPnEId4gB/3v+0IxxN8Niyf3x9ebg5GWU8yG1pcAGjPQCx7O1th86Ao0Wh2sLUzx2Iox2HcmhhEAFOFOGQTVwu8KlRqWZjKsXTIKfx4IY0SCftPPADCRiNhl1Zr5L907BWevJMHZ3gKb9t10klNB7ukj+2Lniag6kff6Yy+ZOgAlpZU4cK7Kgb9m7hBGEvx98EpNN3Lkk0OeCmW//uA0ti7KPKh+1/746Xn4YtMpJGYU1BAAPu62GDeoF7Yfj6wTla8//wOLR+JsWCLCb4z3wl0TcS48BcdCEmq6rVszAfuDY5nDXb/ROyNhUV1Y+UEa60oSrsRlYswgL7jaW7L5q6P+6Vp7KzlevHcK/vP1AZRVKmuGIzJh5awghiFlKlD2wuMrxmLz4XDkFZYZEADP3zUJu09GMfKH2pyxfjCRSbD1SAQjANQqDT65QZjQ51ZmMhSVKVhfiu7/3+vLcNdrfzLbv3h+IdZ9ugsKtYbN+d5js/H5HydrztXaxaMY9ofOx7Xbl5gTAO0GLR/YSBHgBICRbgw3q+UIcAKgCjtKfaToAiIC6KFBoaxK3TS2xgmAmzvCawAY2+nk9nQlBIpGjET58JFdyWRuaxdBQJSdBcd//uoi1nIzOQKNI8AJAE4ANH5KeI/uhsDwAHcmS/PXgTC8et9U7A+OhrWlKZNxWTVrMD785RiL5newMcO/R6/WLN/MRII3HpqBdet3MwKgn7cjth4Jr5EF0icA1swdipBraYiIz2TXk8P/tin9kZhRyAgAkuUZ6OdaQwBsP3YVA/o4s4yE3aeu1alZV1sCyM3BEn69HEAFfEnD/7st53D7zEHYe/oarsZXScZYyGVYPKU/i2I/dC4WhbWkcaoXVpsA2PDiIjzx0Q4D2RmSr7lnwXD8b9s5PLVqPF7dsN/gWEwe1hv2Nmb45+CVGgKAMhVum9yfZd8fuRCH0oqbznb9i/UJAHoH3PDSYtz31j8G4w/s44xhgR4GGQTVHUhyJ6C3E8xMpBge6IFTIQk4fjmROewpqv5iZKrBWCtmBqG4tIJleei3of3cmIwTkQeMMNABE4b4YO+pKJbhUZ0BQNkU29bfjS82nQZ0VTmUJFXk6mCFj345xgiAYxfjcS7iZrFniViIQB8nONtbsrNwx5whuPPVP6HWag0IACKY3n1sVlW2w430TCKjiJx478cj7fZV5ARAu0HLBzZSBDgBYKQbw81qOQKcAKjCjmoAfPLsfMa2v/LlXi4B1PIjxa70GhaIgQsmI2zbESSHRLZytPov5wRAu8DKB+0hCGTfvgIaB8ceslq+zA5FQKOBw++/QlxS0qHT8sk4Au2FACcAOAHQXmeLj2u8CDjammPFjEE4fzWFSfucvZKMhZMDmc58KsmwRKZiwmBvWFmYYueJm+86FExG0dqPfbiNSQBRdPmeM9HQaqs8tfoEwGO3j2ESPRQRT00oABZMDKipAUAZAfbW8hqQSCd+/BAfUHQ/RXqTA1+/6RMAowd4Ykg/d5wJu46yChVmjfXDV3+eYTr4Ywb1gqmJBF9tOs2cy0RiDPFzZWMTCUA6/7WbPgFAdpID/qH3thp0I0mj59dMwg/bz2P5jEH46NfjBp+TpE6Qnyt+2nGxhgCgDpSVMMzfDWODvLHtaES9hYb1CQALuZRFwD/+3+0G43u72mDu+H746q8zBr8P8nXBqAFeTNqHdPcnDeuN+OQcBIenYNGkAITFZCDyerbBNc/eMQFHzsficoxhNsHYoF7o426L4PDkmj0lPwJp9lNGRDUBkJlbgm9eXYI3vj1QM65AIIBSpUZSRiEjAP7Ycxkp2TfrTNB5SEjLY9r/tLfU5+F3t7LCv/oZAP28HbBi5mBs3H2pZmyRUMjGpmvbq3ECoL2Q5eMaKwKcADDWneF2tRgBTgBUQVddA4AIgMc/+PeWRYRaDHYbXMgzAG6CyAmANjhQfIgeiYDazAw5d9/XI9Y+z1kMB5kQf6YqUVFVz423DkDA8shBmEVFdcBMfAqOQPsjwAkATgC0/ynjMxgbAuTMpsh0Py97fPX3GaY5v3BSILxdbbHhn2BW0HZsUJV8zD+HwmvMd7A2w6PLx+CNbw8yAsDFzgJ7z8TUFH/VJwDumjeURZJfvpbGrqf30OUzByHqek6DNQAoq4Ci+rcdvcoK8eo3fQLgl7eW497//A3Njejzp1aPw/rfT9V0Jxkc0tzfduxm9gIVN376jvEsgp6kjvRb7QyAr15YhOc+3YlK1c2Hq74edpg91h8/bL+Adx+dhac+3mEwxrJpA5gDfn9wjAEBUN2JshHWrZmITzaeQFGZYZFefQKAJHt/f3cVVr/8R3UAPBtifFAvuDhYGsgS0e9fuHsiftl1CZm5VUWC75o/FGlZhTgech3zJwQgI7cYwVeSDWxdOm0Ai64naR/9RvUQSA6KcCOHv37TLwIcn5qH395diTte2WRgY3V/cu5v3HkJ6XlVONM5euqO8Xh+/U0d/22f3oVl6zbWIQBInuiV+6fi6U92dujXhhMAHQo3n8wIEOAEgBFsAjehbRHgBEAVnpwAaNtzxTMA2hZPPhpHoC0RKA3sj5JJU9pySKMd64/hcthJBHjgcjmSK6rL2Bqtud3GMFlsNGwO7G9yUeRus3C+kG6JACcAOAHQLQ82X9QtEaBIfirEOnVEH+bMJ4mc26cPRF8Pe3z82wn2M2UGzB3XD5eiUpGYXsAyyqk/ReqfuZLUKAEwrJ87Bvu7siwAkp8lGRfSl//7UHiDBAA56R9YMhIXr6biWmI2k4ohH39uUTnmjvWrKQL86TPz8P3W88guKAXJ3zx/92RWJJZsJDKD7M7KL2EFbkmWh35HpAf9fsuRcEYO6DeqddDPxxFbD4cznXqSSKLitP8cDEdZhQJW5iZMGumPfaG4np7PihsXlVYwx7pCqYGjrRmTB3rzu4Mor1TVEAAkT0RZDpSlQGPMn9APP++8yIgC/UbECUn2ngy5zmSK5o33h7W5KfafjUGlQgVbKzOsmDkI324+ywow67dHbx+Di5EpiEnKZWt9eOloHAiOxr7gGAwLcMeA3s44fCEOJWUKmMjErBYBRdT/Z+10fL/1HHIKSlnGRFm5kkXmr5k3FBejUllRYolExOoFxCbnQSwWGtQAIAxI2uhcRDIjE2yt5cgtKGO1A2oTADTGqw9Mwwc/HYVOp8Oo/h6497aRWPrcr4wAIBmqXSciWcYAFS+m+gIkHxRO9Q4EYEQTncHickPc2vJrzgmAtkSTj9UVEOAEQFfYJW5jsxDgBAAnAJp1YJrYuTMIgHxnNxRPruvUlEdFoqKvL3RisYH1wspKWJ45jfmuMl4EuIn7yrt1fQTIBZ4/dx6UvXy6/mKasIK5zmL0sxDhi3gFlIaZ8k24mndpKQKi/DzYbv8X4vLylg7Br+MIGA0CnADgBIDRHEZuSIci4Otpz+RpzoQlMcdv/95OMJfLmCxQtaQPafyTbjtFg5PTuLisEmfDk5jmP2m1U9HeqOvZNVHgpOFfUFyB1OwiUMQ4FQK2NDdhBABpylOh2vi0/DoFfvUX7upgyeoPVCrUzPmbmlmEsLgMlq2gVGuZY9rXywEkA0TOZrKVCgin5xRjkK8LIy9MpWJsPxHFguDIBso+YERCYRmCryTViVo3N5Xi9umDmHM/LCYd+cUVrHiwtYUJWyuNk5CWz2oaUKPxFkwIgEarhUqtZWulwrvJWVWSN1QceevRCNhaydn8RLhQZD/ZSPJKtRvp29N4sSm5CI1JZ4QFZRtQRjgVOiZiJDQ2AzFJOXWu7eViw2SPKKtAq9EyB3tcSh7iUvMgEYswaoAnKHODJHTI2U4ZGdkFZawGwyBfV4aXRCTE5eh0JtdERA0VDyZCQAcd24cTl68znPv3dkRKVhFyC8tZUd8Zo/3YvtL5oTWeCr3OsCOi6EJEioHDnsgPqUTMCI3i0ko42JqzTA+tTgc6i0S4xCZVrZ+IHJKLKi1XQqPRsuv2nL5WJyukLb8wnABoSzT5WF0BAU4AdIVd4jY2CwFOAFTBRQ9s00f1hVAoxLGLcSwywRgblwC6uSu1JYCKzS1R4etbZ9ukmZlQOTpCJxQafCZQqWCSkIC5vvacADDGw85tahcE1HI58pbeDq2FZbuMb2yDjrEVYai1GBsSFOAKQB23O8LyMlgdPgiTZMOU+o6zgM/EEWg7BDgBwAmAtjtNfKSuhAA5pAUQ1Mj3kIY7OYTIIavfyBlL8jXk6KUo8urPa19P11AUOzmgq4egCH4LMxMWyU+R3TSy/ucN4SUSCVgEvEarQ0m5gjmBycFMrXp+crpThD19Tg5onVbHyAaxSMii3KtrCJDznogNcoDXjrzXn5+c5VSolpzv1QiYy6XM+U9OciIC9BtZUz0f4aKkork3GtlQPT/ZSNkHCqUKJeX1FwGmy+jdTyAUVBEfACMMCHeKwmfj68kR1cateo7S8pv99PfRwkwGmUSM8golyvWklUxlYmYbETzkbK9uRHBYmplU7Xm5ooYQYvurJVqgqhFetL/0O8K8ek7aP43G8BzR/lEWBJEmtB6RHkY0Fq2BrieyiBp9Tv21Wi2KS2+eu/b6jnECoL2Q5eMaKwKcADDWneF2tRgBTgC0GLpOuZATADdh5zUAOuUI8km7OAIVvbxRNG06dDKTLr6Sxs03EQKHxpnDVirAfZfLEZxXPwXgbiLAbCcJfk1R4jZXCR7oJcPXCQr8m67CPyPl+DBGgZE2ItzmJsG1Ei2eDa/AJHsx7vGSIl+lw6uRlXgnwAQfxSrgaSqEtUSArekqrHSXYKajBO9EV2KNpxQ/Jinwmp8pvk9S4CVfE2zLUOFhbxnCitRIq9RhtK0I3yUqsSXNOAnoxhHX66FWw/zCOViE3CxQ16zreWeOgBEhwAkATgAY0XHkpnAEOAIcgU5BgBMAnQI7n7QTEeAEQCeCz6duHwQ4AVCFK7H4/1k7g/3/gx+PsHRJY2ycAOAEgDGeS25T10CA4oxKRo5C2eChFDbUNYxugZUT7MUsQupOTxmC89VwlAqYU35HpgpDrEXYkGAYXdZLLsQSVwn+L0GBX4bJ8e61Six1kyKiWIMlbhJcLdaC8oe+T1TgYR8Z9mep4SwTYKiNCJ5yIX5JVmK1hxRRxRqEF2lhKxPg71Qlfhgih1QowMZkBSMYoku1mO0kxr5sNYLz1LhQqEHMdEs8daWcyRTRf8EFanx3veHotxbA0TmX6HQwib4GqxPHIFR1A0Kjc1Dks3YyAs5+vVCcnY/KkjIETB8Dz+H9cWT9RvazXS9XqBVKFKXXlZvoZLNbND2RHO6D/JAeHgu1UoWJDy+H1NwM5zbuQFl+EXxGD0LsiYtMx9qYmtTMFDbuTshPzoSqohL9po9BrxH9ceanbSjKyIG9txsUpeUoyc43JrO5LRwBjgBHoMshwAmALrdl3OBWIsAJgFYCyC83PgQ4AVC1J7wIcNuezc6oAZDn7oXi2XPrLMQsLBTlAYHQSSQGnwkqymF19DAWOIq5BFDbbj8fzUgR0MhkKJoyDQpvn6q86W7a7vaUYqW7FLsyVTiWp8ZASxHSKrR4I8AEmRVarLhgSPBSBsBDPjJcLdaAyIBKLVCo1GKUnRhXijSwFAtgIhQgW6mFg0zIiIBBliJMcRDDXibEsVw1XGQC+FmI8HeKEpMdxTiTr8FQaxFylTpWhDi0SAM3UyGGWomwM0sFL1MhDueosWGQKcsEUOsAJxMBzuVrWPZAd2jirExYHz4ISUFBd1gOX0MPRGDQwikwsTBDxJ4T8B45sIYAsHS0ReCc8Ug4HYqkS1e7BTJiEymmPrUGCcGhSAgOw7j7FjMC4NJfe0HBJwEzx2H7K+uZjIUxNbmNJQYtmorS3AJE7j8N34nDGQEQ/PM2WDrZo/e4Ibiy4wjyEtONyWxuC0eAI8AR6HIIcAKgy20ZN7iVCHTft+VWAsMv77oIcAKAEwDtcXo5AdAeqPIxOQKtQ0Bp74CiqdOgtndo3UBGfvVwGxEm24uRXK5FZIkWA61ECC1SY7iNGMUqHbbUcrBLBYCXXAiJEMis1MHZRID0Si0cZUIklGlhIxFALgKsJALkKXVMrsdKAjjLhMxxX6TSoVyjYz8XqHTwMBWgRA0UqnQo0+jgZiJk/1brdHCQChmRQFJBOQodHGUCNkapWgeFFjAVASkVxuVga+l2CxSVsN6/FyYpKS0dgl/HEehUBAJnj0PfCcORE5eEiuJSOPfrjaj9p+E3ZSRkFnJc+msfUsOiO9XGtppcLJNi+rp7IZaKWaS/U18vmFhZIOvadbgH+UOn1WL3218bXQaAiaU5hi6bCYc+HkgPj0NlSSncBvoi5fI19Bo5AGqFCsE/bUVRRteRMWqrPeXjcAQ4AhyBtkSAEwBtiSYfqysgwAmArrBL3MZmIcAJAE4ANOvANLEzJwCaCBTvxhHoQAQqfHqjcOp0QCrtwFk7byoXEyFmOIlhJxUwyZ3gfF4GuKN3w+LUCZhdCYOgVsHEjraDz8cRaAkCErkJxt2/BDYeLlSVs2oIyp7S6ZAcEonQbYehruwGkl1sXYBnUD8MXjodYpkMOo0WEFa9+qoqFTj25e9GK6Pj0s8Hg5fOhKmVuYHdVLD10t97kXg+oiXbz6/hCHQoAk625sjKL+3QOY1lMkdbM7g6WCI0OsNYTOJ21IMAJwD4sehpCHACoKfteA9YLycAqjaZ1QB4aAYkYiE+/PEorwHQyrPfGQRAgaMzSseOr2O5aUw0Kn16QycWG3wmrKyE+cXzmOcu5xJArdxvfrnxI6ATClEydBjKRowyfmPbyEKpEPhusByuJgK8ElmJCwWcAGgjaJs8jCwhHjYH9kGg4dg3GTTe0agQIAmgkWsWwM7LFQKhEDqdDpmRcbi0+QAUJcZZL6qlAIokYiaZ4z9lJCSmJmytFYUlCP33EDIi41s6bIdc5zWsPwYumASp3JTNpyyvwNW9p5ikEW8cAWNAYOnUAYhPzcPl6PrlqHZ/fi/mPvljh5oqEgkxdXgfJKbnIyb51lky9K4sk4hRUq5oUxsH+bpg8rDeSEjNx44TkW06Nh+sbRHgBEDb4slHM34EOAFg/HvELWwmApwAqAJMJhHhvSfmQCoW4c1vDyC30Dhf6ngR4JsHnPbsuTUT4dvLEWvf3gxeA6CZX37evUchoHB0RP7iZd26+G+P2tAutFjz0ydhEXq5C1nMTeUI1EVAYiqDma01ijNzoe0BhJaliz10ai1KcrpW8VzKAqC9Ks7M48eYI9AqBOg9Y8wgL8hNpJCIRdDqdNh3OhpK9U1CWyQUYFxQL0TEZ7HgMVOZBCP6eyAsJgOFJRVwsDGDh5M1Iq9nYVg/d6RkFSEpo4AFnE0d0RdSsRA6CFBRqcLTq8fXEACWZjKMHdQL5KCnudOyi3AxMpXZoN9WzByEHcci9vFt/AAAIABJREFUUa6oqh1kIZex+Y9djGfz9u/jzGS75KYShMdlUqIP3BwtmSM/r7gc58JTWJ+8ojKkZRezgLgJg71hIpNAIhKipFyJIxdi4elig/kTAuDuZIVdJ6OQmVuCvh722HP6Wo05bg6WGOjrgr2nDWXRqM7eYD9XONiYQ0fG6IDopBzEpuRiiL8bZo7xY6QCrS84LMlgfXITCaYM681qjxO2lCFx8vJ11mfZtIG4GJUKP097SCQimJvKcP5qCiNZhAIBls0YhGvXs+Bib8nWJZdJcPBcrNEG+bXqsHbQxZwA6CCg+TRGgwAnAIxmK7ghbYUAJwCqkORFgNvqRFWN0xkZAJwAaNs95KN1LwQqPDxROH9hty7+2712rPusxjQ0BNanT3WfBfGVcAQ4AhwBjkC3R4AIgAF9XJCVXwKNRoel0wbgbHgyczJXN3IO3bNwGEKi0hAakwEfdzs8s3o8Pt90CrHJuRjazw2eTtbYeTIK9y8agZDodJyPSMZtkwOZE/7MlSSoNVoM7OOMj56ZjwHLPoFQKMCdc4YwouBaYg7kplLcPn0gvt96ro7z+r5FwxGdmINToYnMpJGBnujrZYff9lxGXw+7Gqe5s70FFk/ujwtXUzBhiA9+2HYeuUXlKCqtxPwJ/ZCQls9IC5qnUqFmjnUiHujng2djEJeaxzIFvF1tselAGCoqlXhj7Qy8tmEfyiqryIfHbh/DsNHHp8omDwT2dsKxSwkoKVPAzdEKIwI9sO1YBHPszxrjx8iScxEpyK4lgWQpl8Hf24ERJ/Su/vCy0fjw52MMhw0vLsKV2AwcPh+H4jIFIzxunzEQb357EEqVBv98dCf+3BeKsxHJbE0D+zpj5AAvvP39oW5/dttrgZwAaC9k+bjGigAnAIx1Z7hdLUbAGAmA3m62WDAxAJ/9cdNhQEz+yP6eoEiAIxfi2ANDWzZOALQlmpwAaFs0+WgcgdYjoBWJoHRygtakSh6BN45AhyCg1UCWlg6RqpvopHcIaHwSjgBHgCPAETA2BAb7uSHAxxG/7zXMaBs1wBN9Pe2xcXcIc/gvmToAxy8l4ODZWOY0V6jVOBFyHQ8tGcUIgPDYdLx4z2S89d0haLRVb7Tk9D/5wyMYe8//wdvVBtNH9sUvu0OgUKrZ54smBaJSqca+M4bR9Z7O1lg6bSA+++0Eezd+++GZ+GZzMNJyilm0v/778pfPL8S+09fg4WLL+lATi4Q1BEBEbCY2fbAaK1/6vcYueiefOyEAX2w6hXGDejFS4addl9i1RChQ5P1fB8JAjvpX7p+KF7/cU1MuhfoQibB6dhAuXE3F1YSsmi1dM3cowqLTEJGQhVlj/ZBXWM7Ilcbag4tHMgKFyJZvX1mCj389htiUm9k+D942AldiM3EpKhXb19+NRU//UpOxQeVbPn56Hj748ShyCssam4p/Xg8CnADgx6KnIcAJgJ624z1gvcZEAFAaZaCPE+6aPwzv/nAY+cUVBjtgbyXH6jmDcT4ihT0ktCUJwAmAtj3sHZkBMCaoF9Z9thv5ji4onjCxzkLMoq+hvHdf6MQig8+oBoDlubOY526Cl+6fire/PoAfd1xsWyD4aBwBjgBHgCPAEeAIcARagICOPFZCIUCSQ/R/ajoddBIpBBo1q62hE4kArbaqSPGNf7PfUV1fjaamADc9M7NaSEIhBCrVzXG0mqrxBQL2uYDGqpY4EolA9WPYOPR73jgCPQgBCjqjSPWBfV1gLpfCysyEObF/3R1igIKFXIrXHpiOV/5vL6aP9EVpuQKjBnrh8z9OYvXswdhzOhqZeSU1BEBWbjHmTwzAV3+dMRinugbAsAB3rJwVhOyCMmhvEAR21nKcu5KEf49eNZzbTIZlUwfg4Lk4aDRaPL5iLF76ai/r4+FkBSInKGqfHP3jh3jj8z9OQSQWYffJKNZHnwDIyi3Bpg/vwJ5TN2V9iJgoKqnAN5vP1iEASFJnw8u34YG3NmPK8D6skPj+4BgD+0xkYjy4eBT+2BtiIK9LUf9kLwX13YoAsLE0xegBnvDv5Qgay8fdHhv+Po2Qa+n4vxcW4fH/bjeQRZo7zp+NS1kBX710G9a+s8XAnnVrJmLb0atMfoi35iPACYDmY8av6NoIcAKga+8ft74eBIyFAKAI/yA/V4wd5IUtRyJYGl95pRJCoRBEDJDWoK+XPVKzijB3vD+uXc9hOn61tRBbusmkxXj3wuHsQej33SEsldAYG68BcHNXqmsAPLx8LLLzSqAQCKEyMTHYNtrHhNg0FKl1GNjXFTZWetHPOh1kCgVs5RKWXvval3s5AWCMh57bxBHgCHAEOAIcgR6IgFYmQ3lfX5jGxkDh6QlRaSk0VlbQmFsAajVM42KhdHODOD8f4qIiVPj4QJKbC4V3bwgUlay/SeJ15rxX2tujspc3+7c8KhIKN3eobe0gUCnZ+Bq5HIrefSBQKiHOzYVJSjLK+g+ATiqDLDkR0uzsHrgDfMk9GYE5Y/1BDuidJyLZeyFJ2fj1cqhDABBGr94/Ff8cvIKJQ32wcfclvHj3ZHz/7zksnjIQX/51ivFz1RkAqVmFWDkzCJ/8dsIA3qPfrcXkB79lhANJ5mw+dAUq9a2JN3LQzxzli/JKFQb7u+LIhXgmi0M1BMiG3/aGICYplznFKWJ+y+Fw9u5M79C1CYDEtHysf24h7nnz73q3vXYGAHV6fMUYXL6WzjIgDp2LZVI9+k0mFeO+hcOx43gkUrNvfrZ4Sn9k5ZXibHjSLQkAWkNweBKL+q9QqPHI7aNx9koSIwA2vHgb1q3fVSNBRPPes2AYIhOymCTTD2/cjjWv/Wlgz4dPzMHHvx7nGQAt/GJzAqCFwPHLuiwCnADoslvHDW8IAWMhAMiZS5H/VOSIIiUoTTElsxD04ED/Hb8Uzxz0L6zfA3trOZ69cwIefHtLTdGjtthhKhBEjXQDjbVxAuDmztCZeXbNRDy2clyD25WeXYQdx66yqJPVcwfD282uwb6vfrGHEwDGevC5XW2CAEVyakxNq6JAW9p0OojKyiCspwimRiaDthYJ1+RpdDqIS0pqolWrr6MIWI2cbJY0eaj6OorKyyGkqNdaTSOVQmvaOlkkoVIJYUUFS7fXbyS7pDE3b5Xd5DWoFxfaS7m8Kvq3FY0chLX3kiKFaR/J+diaJlQoQJlW/OG5NSjya3syAnTPLh49Bqgoh8rVvcrh7+LKHPiV3j4QVpRDbWcPWVIiZBnpKBozBibx8SgbPBTmoZdR0dcXVseOQlRZgbzZcyFLTYE0KwvQalA4bSasTh3H/7N3HWBVXVl3vV4oj96LoFIEwd57TzTRJI6aXmbSk8kkM3/KTCaT3meSyaQXk5n0qDHF2HvvBUREeu/18Xr7v70RggbkAQ8EvWe++Qxw7zn7rnN53LvX3msZIwdATJ8DBj1MUdFQ5OZCPzQZ3uvWoH7KVE78qzIzIdU2XM5bIVz7ZYjAQ9dPYjPdE5ml/Hfsb7+fgYKyujYJgAlJkVgwKR5pueUsEUS6+qPiQrE/rbDFFLeZADh+ughP3TWbq/GbpWjiBvhj5T9vQeJ1/4SXhwr3/m4c3vtuH+oajYy8m1LGSf62ut+pe57Wp0K5x95axwn+ASHeuP2q0fjHBxv5/JgIP5a/eefbve0SAClnSvGfxxZxgjyvtJbPowI9eg83mCwYmxiOEbGheG/V/pa7ISJIg8dum45th7LZEJhibD2oiI/Mg6mojySRKH7qrLh5/gj+mnwOLtQB8O3LN+LmJ79hGR83pRwf/v06/PPzHUwAvP/Xa3mOVVtTeUkyQH7+vrl48t0NMJosWPfOH/Dw6z+x+TENki+6Y+EY7tQ421hxGd7V3btkgQDoHn7C2f0PAeEdpv/tmRBxBwj0FQKAwiQdwzsWjm4yJqrT8wMK/9KJqNDJDkrQ+2rUePS26Xh5+VbWN3TVoLmfvncOaxW+/MnW35gsuWqd7s4jEAC/IkgPpbcvGo2/3zULclnbCU1qnbVQi7wDkEvF3FHS1qDjbv7rV9h2OLu7WyScLyDQJxGwy+WomzwF5qiB3TYCFuka4b1xPeRVv7ZQa4ckQDduPCDpOrkgramGZssmyOrqGEO7TIb6CRNhGhwDiNr+3XUWbJHRAM3mjVCWlrac0hgXj8YJE7sVM09mtcLt+FG4p5xgqQwapqBg1E+dBrunxtkQ2z1OVlQIze6dTATQsCmVqJ80GeYB0d3fS4MeXhvXQ9Gqulc7bDh0I0cB4u6RC1RZ7Hb4INzS0n5D7HQbFGECAYHLBAGzjw9qFl0H94P7uXrf5u4Gj8OHOXFvDgtjok6Rd5YAGD8BypxsaCdNBRx2uB09zL9/JPtTcdMt8F29ij9HDJED0Dh6NPxWroAhJpb9YWTlZbD6B8LjwF5UL14Kzab1aJg8FXYPT3hs3wpV4a/Gp5cJ9D12mYPCffHordP483vTvgz8svs0brpyBCaNiMbRU4U4nlGC268Zg+Kyerzy2TbMGTeYK6tJ/nRgmA+eunsOx/bmlzuREB0Eq92O07kViI30ww/bT7XoxvfYBVwmE4+KD8WSOcnYciALY4eGgyrkac/OlwAiOKiDfPvH9+KWv32NnJIalgva+tHdmH7n+y1d5c0EAFWzUzL6ufvncdc5JcT9vd0wf/IQXPHgJ4zu6CFhuHfJeKzclAI3lRzkP/Dcx5u5Cv78Qe+wz983D5v3Z2LjgSYJHkq8v/7wVTieUcxGvyH+npiYFMmxt9cBQCbAA0J82MR468Esfv+eOXogXv98J/LL6jjBvvzp3+H7Lak4mFaE7KJqJgeeunMWex5s3H+u/E9znIE+7vgD3c+VDcgrqsHoxHBkFVbh553pcDgcFyQAbpg3DIPCfHH4VBHGDI1AvdaIHUezmQB4+7GFOJZeDJVSzrGQrBKRJqnZZZBJxHj3b9eiuKyOPQKIECCZon+8v5HNj4XRNQQEAqBruAln9V8EBAKg/+6dEHk7CPQlAoBCJLOhe343nnURqSqg9Qjx88QNVw7Hmp2ncDqv0qV7KngAuBRO9IYHAEVMH8rUCUAPum0NqUKO5IUz4BMRgk2vL2/3Ii02O8wdtNm6FiFhNgGB3kVAOzQJjVOmuWxRkV6HgC/+C7HFCpN/AGqWLD37G9mNJRwOKDPSodmxHWKrFbrYODTMakp0uGSYTByzxGiE2d8fNdcshkPWvc6ClrgsFviuXgl5ZSVX5tdNmwFzVLRLwiZ9b1VqCjz37eFqfW1SEhonu24vxdoG+H3zFSRmM4whIai9ZrFr4qZZzGb4ffsVZA2uI+xdF5wwk4BA30eAKmYrbr4NPmt+4g4u/ZAEqNNOcnW/vKrp84ZIAHlZGcsEkZxP4/CRUKelwhweCc/dO/lzo/rKBZzkV5QUQ2Q0om7elXDfvw/m8HDIKspZ998UPYiPIXkgn43rUTd9BuSlpVDm50PacK60R99Hru9GODI+DLcvHIUNezPw9L1z8eJHmzFqSDiqG/ScxKVEflJMCEj3fc/xPNZyP5VbgXW7T2PT+3fhra92cyJ6QnIkvl53DK89sgAb9mRwpXpr/fa+i0D/iIwsOKg4LTLYByezSjmRT4ViVA3f1qDK/Trtr/513h4q1Lb6mhL9JOljsTYVCtC7JyX6ad70vAq4q+Tn+N9p3BQYFheKRr0Z6TnlF+x6J5LAYLScI41LhVLkJ0AJ//TcCn5XMplpbQdMrbrdKQ6rzc7/p+HtoUTCoCCYzTaW96FCquZBZr/+Pu7cpU9V+SqFFLdfPRrfb01FWXVjuxtLuCUODISPlxvO5FWcIxWkkEvYxqQZl9aT0B7ERvpzAeDxMyV8nNVmYxyJAHj4nz9jULgf/LzcmDjT6pskfIkA+M/ji/Dgyz/w7xIRNESGtL7u/nEX9q0oBQKgb+2HEE3PIyAQAD2PsbBCLyPQ1wgAuvyoUB82+1m351cTIvrli4n05yoI+gPvKu3/ZrgFAsC1N15vEQAdRS1VKjDulqsRMCgS3z/6ekeHCz8XELhkEaiZM6+pkt6Fw+/rLyCrqUFjQiK002a4ZGaqdvfashnSRi1qp8+AcUiiS+ZtnsT7+xXcBaCLi0fD1OlAd+SQzovMY+tmuKefgsXHF3WzZsPqH+Cy2OW5OdBs3wqpXo/aWXNgjI1z2dxkCOqzehXklRXQDh+Bxgnty6p1ZVHN+l+gzha6q7qCXU+eI5dK2BdHqzOxbANpSZOpo85o5q45lULWkugiop2IcuqWo2pT6rqzWikJY+PqS/pvk9nKfjqUhJJIRKD/UYJIGN1DgAgAXdIwqM5kQGw2ceW/JTgEktoaqLKzYJfJYYiJYa1+ZW42y/mYwyOgzM3hYxUF+ZCYTLB4ecE4OAYkq+aWmgKLjw8fJ9FqmTSweng0eQeYTSwpRJ0C+phY2N09IC8thqK4uHsXIpzdggARAIumJeC1/23HG3+5GicyShAWqIFarcAPW0/CX6PGFVPiUVrZgK/WHmPvMyIA9p3Ix/ZP7sWo699EZLA37l48Hs99tBlkbOqtUePJd9ajoqb9JKywBQICrkZgTGI4kgcH46PVB109dYfzEQHwRzYB/u2hzQTAPS983+E8wgHOIyAQAM5jJRx5aSAgEACXxj4KV9EKgb5IAFB4xPjTC2hvDYEAcC3SAgHgWjyF2S4/BEiySiJpv9Kss4jUzLuSDR5dOfy+/Rqyqko0Dh0K7ZTpLplaVlIMry2bIG1oQO3MWTDGDXHJvM2TeP+wCsriYujihzQRAN3U0G8dnMf2LXBPS4PF16+JAPDzd1ns8rzcJgJAp0Pt7LkwxsS6bG4mAH5cDXl5GRpGjoJu3ASXzU0TaTashTory6VzCpN1D4HoUB/cvXgcRCIRcgqr8cGq/RifHIk/XDsWr5DEYkUD/nzLFDzzwWbWnr5uZhL2pOQhu7Aa188bhuljBmHfiTwcTi3EQzdPQW2DAet2p2Py8GjsPp7LGtbk6USSJcIQEBAQOBcBIgD+79aprE0+e+xg/N8ba/C7Ocnw8lRh99FcmE1WJMeF4IOV+5FfVoun75oNjUaN9btP467rxrLBadO7kgj/+mInZowaiPHDBuCv/1knQC0g0CsIBHi7YemcYUwi031afhGIJ4EA6JWtPmcRgQDofcyFFS8uAgIBcHHxF1bvAQT6KgHQA5d6wSkFAsC1iAsEgGvxFGbr2whQa/FN80dw63eD1og/3TIFf/33WiyYPASpWaV46p45KK/W4sMV+3DzVaNY75U6mchojbRZb7xiOH5/7RhU1ujwwsdbuJL29T9fxS3M763Yhx+3p+Gdx6/B0+9vREOjEWvf/QOUCik++/EwPvr+gFPgOEMAeMlFiHEXo9rkQLauqRX8QsMZAoAenCJUIoSpJcjT2VFsvPC8nSUANDIgxl2CBosDGY0dx9wZAoBcB4ZqxJCIRDijtaGxg2LmzhAAhEuUmwghKgmytDaUmS7MeHeWAPCRA4PcJU7tZWcJAMIl2UsCmwOMSwdbKhAAHf0i9fLP6fPq0dumoapWhx+2p3H1fk2DAW/8+Sp4qOU4nF6Mbzccx/JnluLaP/8Xnm5K/PmmKVi9PQ3HThfjT9dPRKPRgpWbU5A0MAj3LZuILQez4KGSs3TjbQtH41BaIb7beMLlco29DJWwnIBAjyAQ6OuOuRNi+W/9wdRClFU3YFxSJCJDvFFR3chEm5ta3pLonzw8CgMj/JBTWIWsgmpcMSmOu2+2HspCUXk9BgR7IzRQw3JBwhAQ6A0E6O+Ixl3JXWGtZY56Y+3mNXw8VedIJp2/NskGVQt6/y7dEoEAcCmcwmT9AAGBAOgHmySE2DkE+goBIJGIER6g4T/UNrsd0WG+/BBM1S3k2xrs7wm93oyKWh2C/T2gVsr54beythHuKgUy8isR5OvB+oVVdTrWGaxrNPKDcWiABjabHWXVTQaK7Q16kKDWA0ri0QNNXxyCCXDndkWQAOocXsLRXUdgwZR4xEb480t4fFQA1u5Oh1wqRXpOGR66aSpu+ttXUEgl+PTZpbj3xe/x+O0z8MLHm5FbUos7F41BkL8nS5udyavEndeOwbvf7ePPL6oSXPr4l1jxyk148NUfUdegx/EVf8bVf1yOoop6lu5wZlyIAFBLgPuiFVgULMPxBhsGu4lhsAGPnjQgs9GO9j4NnSEA3hiqwiB3MXJ1diR4inGo1oZ/ZZlQ0U7C21kCQCEGboqQ4/YIOdIabAhViSETAY+lGZFSb0N7VIAzBIBUBEz1k+LVRBVSG2yghHe4Ssxxry23cOK7reEsATDITYwn45TwlIqQo7djhEaC7VVWvJ1tQo2l7cmdJQCUYuDOKDkWh8g5dlpLZwP+mmbAmXb20lkCgPCdHSjFa4kq7K2xwU0CBCrEeOqUAftq2sdc6ABw5je0944hI8fn75+Hz34+hEdunAKT1Yb3v9uHp++dgxc+2ox7lkzA399eh38/tqhNAuBvv5+BZVeOwPLVB3DkZCE+fGYJsguq8NyHm3HgZCHW/ucObD+czQSnrRPPUnTnOxQKGEPDYIqI5P/mdlBhCAj0FQTsdsjKSqHOOM2ySsIQEBAQEBC4nBAQCIDLabeFayUEhKdQ4T645BDoKwQAVcQ+dP0kHMsoYQ3aGdRenpIPlVIGpUyCWeNjUVGjRXp2OawOB267ejR2HM7mYxbPGIobnvyak2hUhUAvnqv+eQsOnizkdliaV2sw493v9ra7f2SMNGHYAEjEYuxPzYfRZO2Tey0QAJ3bFoEA6BxewtFdR2BYbAiWzErCqIQwfL7mCBZOT8T3W0+isKQWbz95Lf738xHsPJSFVx9ZgD0n8uHlpsQrn21HYXkd7r52LBbPSUZJRT1eWr4VK1+/Bbf+/RuW1Xj9kas4CXc+AfDjtjT8tD0Ne044V/HXHgFAye17o+WY4ivFunIrMvU2kB/2I4MUyNDa8XGeGQWGttPpzhAAHw5X4dsiCzykIjRYHbglQo6DtVZ8lm+Gvo2KemcJgJsjZLgqSIZNFVZObOtsDtwfrUCt2YEP80w4rW07ZmcIgJFeEtwTJWeS4ttiCwIVIgzXSJCokeCLAjM2VrT998EZAkAlAZ6KUzIehItGATjsIiwNk2FHlRWf5JnbvAmdIQDoIfXOAXLMCJBibZkVuXo79FYHHhqk4O6Lj/JMKDT8lmBwlgCY6CvBHyIVyNPb8UOpBRqZCPMCpUy+vJ9jYhKgrSEQAF3/XOmJM+l5585rx7KxKBGQ00YN5OelkfGhyC2t5Wri1VtSccc1Y/DlumPc1TRtZDSqGwxc2T8qPhSBfp5Ys+sUHFY77r9+Eg6eLGDtcTr+0VumIru4Fis2nehU+GYfH2gnTIQ5MqpT5wkHCwj0KgI2G1RpJ+G5dzebKwvj8kKAPj9JotbVXnTNKJLHirmVQe/lhW7bV0tmxuRR02xS3BEm1J3gzLHkbSOYAneE5rk/FwiAzuElHN3/ERAIgP6/h8IVnIdAXyEAqMjrmumJCPLxwPhhkfho1QGEB3m1EADzpyVwhdnPO05h4/4z+P71W/Hyp1vRoDOxNmZrAoDIhOhQXz73058OYcGk+A4JAEECyLW/GoIEkGvxFGbr+wj4adR48cEr2PTyP1/vwYd/X8ySPQaDGR88/Tus3JSCPUdz8eRds7BmVzqSY4LxyqfbcCqngsnLAaE+fJGkn00dTLFRgdyNVK81ssnfruX3cbL/23XH8c1rN+GXnaex5WAmftmV7hQ47REAESoxFofKIBcDK4otCFKJoDUDISoRhnhIuIqckuxtjY4IAKpGXxgiw9E6GxI8JMhotLEszUx/KV7IMKKyjS4AZwgAX7kId0TKIRWLsKLIzAnoOosDaikwzU+KdK0dP5S03RnREQFAOFwZKAORAF8VmSETi+AnF6HO7MBIbwliPcT4S6qxTTycIQASPMS4IVzOyXLCI9ZTjLxGO8sYTfOX4qEThjY7LpwhAEKUItwaKWcC5/sSC0JUYtSY7QiQizDRT4odlVbsqv5twsoZAoC6RBYEyZDoKWHyxkMmYrzt9iY5IB+ZCC+fabsiViAAnPoV7dWDSBphfFIkG4cWltZCqzexvFh2cQ2SBgWz+W9YkBfouLIqLYxmCwaE+HCSv7Zej9ioAJTXaHE6pwKDI/1QXF4PT3clUjPLMGRgIBsLkxyQs8MulaJh4iQYyPSb2j6FISDQhxGQVpTDa9MGyOrquhSlXSaDxdsbDiV1HndpijZPEusNkFVXQUQfzMJwOQKU/B8eF4qaBj1yimpcPj9NeP3cYVi1JVUwUG+FbnigF0IDPHH4VFGHiX03lRzjkyKw90R+hx2y9y0eh3dX7me5TdrXk9llHZ7TI5vejyYVCIB+tFlCqC5BwIV/ol0SjzCJgEC3EegrBABdCCW97r5uHBIGBWHufR9hyezkFgIgLjoQVqsdv+xOx6b9mVj9zyYCoLJWh38/uhBLH/sS9y4ex5IYy+YN4xdRhUyKt7/Zjchgb2j1F+4AEAiAbt9K50wgEACuxVOYre8jQCRmVKgva/pSkmxgmC+KyutYxiwuKgAmixWllVoE+XmwqkV1nQ5l1Y0sT0Z6wCSDRplfh6NJTzV+QADkMiky8ipYzmxEXCgnCvKKaxAV5svH0TokE+TMaI8AGO8jQbJGgjj3psSuv1LEevruEhGWhsuwpsyKn0rbTqZ3RAB4y0S4PlyOvVVWxHuIOTE/zEuCOQFSPJFmRH4bnQXOEACx7mLMD5KxvM2HuWYEK0WoZekcEe6KkmNzhQXfFFnalAHqiADwlALXBMuZAPiiyMzyP0Q4lBgdoK4DpUSE+ylJ34ZSjzMEAMksjfCSILvRjhP1Ngz2FCNLa8dYHwmm+Elxy2E9rG3M7QwBMNpbggm+UkSpxLyXgSoRewBQpf6N4XJ8WWjGlsrfkjnOEAA+chGuDpYichcDAAAgAElEQVRxJ8SneWaopCJQN4PO4sBtkXJUmR14Ot2ItuphBQLAmd/Qi3MMJbQ6I9PTU1Ha1GrUzZwNc0RkTy0hzCsg4DIEJNVVbFYvr6zs9Jy6QYOhHzkKNjc3QORasktRkA/Njm0Qm9vuJOt0sMIJ5yAgk4pxxYRYFFdpceRUUY+g88J9c/H8x1tgMPfNTvTWFz1tRDS2H83pERxaT8pFMQMCsGbnqQ4r9r09VfjdrCR8u/EEe2xdaCx/ajHueHYlFHIpFk4dgo37M7nwRhjtIyAQAMLdcbkhIBAAl9uOXwbX25cIAKrcf+ru2Vxt9uaXu7BoWgIbXcqlEnh5qlBQWsdeAJ+sPoj/PL4I7323FymZZXjyzpmYOmogsgqqsHrrSVw9bQjue3E1poyI5pZ2SrYtnTecfQKefncDcop/W7UhEACuvdkFAsC1eAqzCQh0F4H2CIABajGuCpaxnvs7OSYEKcVc7U4V6eN8JThZb8OGbnQAXMkyPRYM00hxssEGSlJTIpmSxZQ0Pn84QwBQRf4tkXK4SUX4d6YRYSoxzxWgEOOaYClOau1Y3cUOAPIWmBcow2gfCd7KaqpoJ517IkXmBEoxxFOCh1PafkF0hgAY6inGkjA5tlVacajWigQNmQA3EQBEatx3vO25nSEAwlQi3BAm55jfzzVxBwDJGEWrmwgTWnNnddcIAOoAoDmGaSR45YyJk/+Ev0QEzPKXwkcu5q6OtoZAAHT3t/fSP18gAC79Pb6UrrArBIBdIoF29BgYhiZDkZMF9ak0SOrrXVutb7dz8l9IWLj2biNZHpKVIX+4OeMGn0MAENZyuRQkU2M0WbiDj+RqqEiACjWaB/2c3kebCVeaj+a1WO3sadc8zicA6DxKUDvggMlkPadDkApHqIiEpGzEYjGMZmvLmlR8QrHRmlRMQmuQLI5KIWWZ29ZPX3QMFc3RCa0lcIkgJqkjkseVSSnWpjloEBny2p/m47F/r4PdQdfQdtcJzUt4UBFMs78erUfR0ffbwoDmp7UpbsJwUIQfYiP92yUACCOah+InGeHF5xEAzXORx2BreaVmAqB5PdobionAaS3xRPPTaP4eYUH795trOos5/ZzWERF+dvs5BSM8l4i6J/um12BHvzkCAdARQsLPLzUEhL+nl9qOCteDvkQAdGc7PN0U3LbnjOZfW+sIBEB30P/tuQIB4Fo8hdn6PgJe7kq4qeXQ6c2IDPVBWlYZAn3cuSOAPEhI8oc+oywWGzQeSr6g8upGlFU1YOjgYGQXVnPlEXULUGcTSXIEeLtxlb9UKkHioCCei7oKIkN8+KWosKwOGnclQgI0bB58IaPzC5kA/3mwgqVdyDy3yGjnlx9KJO+psbKUTI6u6x4A7w5TYU+1De4SgAr+J/tJcaLOhk/zTWxOe/5whgCgc6jSf4y3lGV0ivQOmO0OljIi7X9K/qc0tK3N3FEHAM09zlvCBsMmO7C1wgp/hYilf0jSaEeVjfXv2xrOEAA0x9PxSk6e76yycnU+PVwSMUIGyR91wwOAYvrTQAUSPCU4qbWh3OiAye7AklAZjtXbsKLIwr4A5w9nOgDonOn+Up5LayUcmmKf5COB1ubAhnIrtrbRXUDnCQRA3/n8opSDTaOBxc/fhUE5ILLZIdbpIK2p7pIuukAAuHA7hKl6HIHOEgAOkQiGmBg0jhgNt6OH2URYSCr0+DZ1ewFKHMcO8EdUiA8n2C0WK3dxpmaXcwcAJYtHxIYgwMedn9P0Bgt2HstBRJAXlHIZS8o0j9FDwlBRq2NptIhADWIi/aFWybm7PS2nvEUyrTUB4OWhxNiECMgouQ2wNBtJ29C/9MxJsjUk3ebnpYZSIYPZase2Q1lMBESFeCPE35PjcFPJOEF/9HQxxiZGoKSqgf+bktCU3KfYfLzUnNTWNpqw63guv0+PSQjnZ1Z/HzeeRyIRYevBbBjMFgyJDsTjt03Hxz8cRHW9HqmZpee8g1Pif0R8CDRuSo6NPK0OphXAYLKCJH0GRzR1snqolUxuHM8oQeHZjlYfTxWSY0LgrpazzKDGXQGLzc6+V+dr9tP7++gh4S3P1Q6HHZHBPuxHQx0A9Iw8Kj6MFQVov7IKq1h6k0YzAUC/ixOSB+D4mRL4e7nBR6NmfGjQPZAQHYjqBj2KKxoQN8Cf5fCoOJEIhR1Hc9CoNyPU3xNhARpWIKDv0/WEBXrxNaZm/XofjBoShsraRuSXdk0+rNs3dTcnEAiAbgIonN7vEBD+Vve7LRMC7giBS4UA6Og6O/o5/YGfPCKa/9DvPZHHDyh9cQgmwJ3bFcEEuHN4CUd3HYGJyZGIjwrE6dxyPHn3bLz0yVYMCvdFSUUDvxjOGT8YWw9mgYp+Jg2Pgq+XGv/96TBMJgue+MNMrNh4At+sP4G3Hl8Es9nKXVBXTopjv4AHr5+ERp2RXxLLq7R45JapLIdWUFKHWWMHIa+0FodOFuLQBVrSL0QAkH777ZFyDPeScMW4hxSwOUScpD9Ya2tTk56Q6kgCiI55fogS/nIRzHZw1XiR0YHleSYUtGFGS8c7SwBQjDdHyDHBR4pqs4OT86Si9GWhhbXu21NAdoYAoC6A2QFS3BwuR6nRwf4ISgmwvdLGvgBtSfRQ7M4QAPQgmeApxh2RCp6T+BZPCZhkWZ5vRlkbvgg0tzMdAHScRgbcHqFgmSHqinCXguP9NN+Mw+3spbMEAO0f+SPcECFHvs7O8askIqwptTApYmunoE0gALr+ueLqM2mLDNEDoUtOduHUIkAiYe1+aVUV3I4fhbymc/rYAgHgwu0QpupxBDpLANhUKtRPnQZJXT00+/f2eHzCAq5BIDxAg4XTE7DtUDYXaAyO8MO8ibFYsTmVCYARcSEYHhvKSWBK5M8cMwiF5XXIyKvErVeNwrMfbeZAqFr+iTtm4K2vdnMlPXURZBVVcxKYCAYiDH7cfgoNOiOaCQBKeD9x+3TsTy3gDnZKXicPDoGPRoVPfzrMJMLLD83HV+uOIT23nDsLZowaxFXplPyeMiIKN8wbjo++P4CK2kZ+7hwWE4KPVh/AjNGDsGHfGSYdqFs+MsiLPaZozJ8UhyOni5louOvasRgU5ouvNhxHVa2OyQMiA2hOXy83PH/fXLy4fCsTEpU1unOq5j3UCi58Kals4CQ4dfX/svs0zhRUYfKwKFw7IxHfbDyOgrI6TvYTofHD9jQmEUiOh0iMlMxS7n64mr+24ZPVB35DAFw5MQ6e7gocSC3gZ1V6Fh86OAQvLd/KBMD9S8YjLbscWYXV7GmzaEYC3v5mL5MWzQQAVeX/cdlEfLn+GNRKOcf67op93PFABMKyOcn4cccpJkhuuGIYXwcRLyPjw5gQen/lfoyMC8Wd14zF52uPILuohqU8Q/w8cP+SCfjLm78wtrTO6w/PZ8yq6vSuuUl7eRaBAOhlwIXlLjoCAgFw0bdACMDVCPQVAoAebGaNHQwvDxV+2HoSy+Yl40RGKcYlRWJYXCgy8ytQpzVidGIEQ7DtUCaCfT3x3cYT+P21Y7Bu92lm46maoqSiHo/cPJUfHj5YuY+Z+cfumAG9wYyVm1NgMJkxIWkAdh3LxfDYEKzaehI6Q//QyxQIgM79BggEQOfwEo7uOgKzxw7GsNgQnMgoxqO3T+eXQ2rBpsS81W7HndeOwz/e28gVYVdPiUdSbAie+WATnr57NlfyjxgShkf/tQbLn12K4tI65JXVQSGX4ERGCZ65fx6m3/ket38nDQrC23+7Fh9/fxCZBZW4f+lE7DmWhw+/339B87ILEQB01ZT0Jp13Nwkl6x2otwL1rKvf/nCGACBpIS+ZCJ4yEc9HZr36tovzm16US4pZW1na0IDambNgjBvSbgAyUZM+v7u0KeaGszFfKGpnCABakKRtyMOAEuhSUVPsNRZHu0luOscZAoCOo4dJIjAIE4q9GRfDBXBxlgCg+YmwIFxoL6kDoMECNFipxq7t4SwB0IwL3SfU0UEvsxQ7ETAXwlwgALr+ueLqM2mfHBIJHPImqSiXDZEIFh8fNEyYDBEc0GzdDHlVldPTCwSA01AJB/YBBDpLANDvRt2MmfDcsweK0pI+cAVCCM4gcOuCkZyw3peSz4dTtfnvZifhVG4FP+O9/dgiPPvhJq7sp+HjocIDyyawhv+z987Fu9/tRUmVlhPhI+PCsPynQ5yEp45OStyTpAxJ8pBkDSX6MwuqWggA6gadPTYGr32+o0XWh4rUnrpzFt76Zg/clDI8c+9c3PX8qhYJIZLB+fjvv8Ot//gGk4dHYeigILzz3T6ObWCoD+5aPA5P/Gcd5owdjEajGbuP5eGzZ5biwVd+4K5TGgHe7vj9ojF46dOtTABQR+rqbSf5Z2SW+/nzy7Dsia/46389vACPvLGmTSibk2bNzwaU1K+p12PX8TxMGR6FqFAffL72KHchkA/W3HGxWLvnNJMJD98wGa/8d3vLdY1OCEPcgAB+5z+/A+DDJ6/DH1/7sUW6iLoxblkwAh99fxDuKjkeWDYRf3tnfYvkDhEPDToTNh/IbJMAoE5d2g8qBqT9iAn3w8yxg/H+qn34v5unYv3eDKScrein/Xj3r9ey7PCwmGC+Nwjf5msmDJ67by4+WLWfuxuIJJg6Mhr/+nKXM7dfnzxGIAD65LYIQfUgAgIB0IPgClNfHAT6CgFArDo9aNx69Sjc/o/vcNc1Y/iP7KKZQ7H9UDZO51VAqzPh8TumY++xPOw8lsus+tHTRbh5wUgcTiviKgKtzogbrhyB91fshaebEsmxIVi/OwPPPjAXH606gJhIP6RklGDJ3OHIKqjE1kNZbPrTlyWASENQIpfBajSjLQJAplLAYmh6cLuYQywRQyQWw2axoi0JILlKCbPhwoZMrohfLJGAYrGaLWiLAJAq5LCa+gfh4wo8hDl6B4HWBMBN80di66Fs3HntGLz19R6s3X0aS2YnYdrogXj8rbUYHR+G4fFheOfbPfjq5Rux/XA2kgaH4J1vduNPN03BHX//Fl++fCNyi6uxcd8ZPHv/PMy48z3uTEqMDsTbf70Wn/54iFu96bPzxQev4Be5V/+7vd2L7YgA6ApKzhAAnZ23MwRAZ+em450lALoyt7MEQFfm7gwB0Nn5O0MAdHZuOl4gALqCWv88xy6VonrB1ZA2NsJz1w5ITM49mwgEQP/c774eNRG5rINO+t2s4c0Kd90enSUAzP4BaJgylQ16ZZ0gxrodqDBBtxB46Y9X4vXPtqG6ocmb53wT4H3/ewDr9mS0rEGa/HabHc99uJnleWaOGYjX/rcDt101ios5jmaUYMGkePxubjKyi6pbzvN2V3IVOVX6N3cAXDEpDo06EzYeyDznGu6+bhx2seyMCTdfNQovfLzlnJ+//fg1ePSNNRiVEAZvTzV+3J7GPyeJmiVzkvDmV7sxfdRA/t6Ow9k4+NVD3H3QPCipTcUmVKVO7+UHTxayNE7z+PblG7H08S/5ywsRAFS5TwUrlPCm6v6IEB98s/44J/nHJUawbNJPO5vW9fZQ4aqp8diw9wx7EVw3ayjeaJUkb88EmHB7+t65eOi1H3/FspUJ8Kj4UNyzZAJSM89K8IgAD7UcOw7ncHdtWx0A1OkwZ1wMyxJRfuCBpRP4Gf1kdjk+f24ZsoprzvF2GBDsjYde+YElnYYODsJnPx85Zz/GD41AVJgvXzs9q//r8x0thFG3bs6LdLJAAFwk4IVlLxoCAgFw0aAXFu4pBPoSAXD7VaPY6IceGoi1p2r9a2cNRXW9AdsPZ2Hz/kw8d/88/LLjFA6kFeLexeO4I2B/Sj6Wzk3mRBm1+VGFw4IHl2NIdABuWTAK2w9l4cWH5mPPsVzsT81HTZ0e/3f7dBSW1eKxf6/l9sS+TAAo3FVIXjQTqT9th5ufF0YtuxJV2QU4/N0GeIcGImrsUBxdtamnbhGn5/UOD4J/dDiy9x1HWFIMkq6ejhM/bEXh8XQEJwyCX1QoUn5qP0Hp9EIdHOgVGoDocck4ve0gzHojxt1yNQIGReL7R1+HJtifYzmz/SDsrUy3XLW2MM/li8C4oRFsUpaRV4G5E+Ow/IeD+Mut07BxXwabtFGrMGnIvrdiH4YODEJclD+OnynFnPEx2LAvA3Q+yQWNTx6Ax95Yg1njYjB1VDTe/XYvHrppCgxGM05mlqGgtBYP3DCJ27PzS2tYr3TooGBuf/56w/F2N6B29lwYY2JdukF+X38BWU0NGockQDt9pkvmlhUVNnUANDaibtp0GBKGumTe5kl8Vn0HRVkZdHFxaJg6A5BKXTa/x5ZNcD+dzpXQdbPmwOof4LK55bnZ8Nq+DRK9HrUzZ8MYF++yuZkAWL0S8spKaIcPR+OEyS6bmybyWrcGqpwcl84pTNZ3ETAFBbPciWbndshLS53SOhcIgL67n60jIyVyL7kIWiv5rvStmKkrKVQlZiN76oAijxLqPpORPBzAni4Ud3M3V7nRjiKDA7UddLq1dZUCAdC39r6noqHq7ffOVvHTGlRhf9WUISy7SB0AK1+9Gcue+LJN/znqbH/n8Wvwxhc7WUt/6+Fsft+clBwJfx93rN7WlJg/fzQTAFQwQoa21KXeejx842RO6lutNvzh2nF46r0NLT+mrryP/n4ddwVMHDagQwKAEtsrXr0Zix/9/Byj2uYJu0MAXD1lCNQqGdbvyUBdoxELpyVA22hkHC5EAFBRy01XjuAOgOaRPDiY/bF+2HbynA4AT7UCrz48H/e88H3LsT6ealx/xTB88ctRxA/wx6iEcLz9bduyW20RANTxQMn8kfGh2HkkBw/dMAmPvbWOk/7vPr6ITY+1bRTdUXX/4HBffLMp5Zz9Itmh6+cOw86jubhiUixe+azn34N76veB5hUIgJ5EV5i7LyIgEAB9cVeEmLqFQF8jAGq0BoQFarBkTjKe+2ATEwDUWplypgSrNqe2EAB7U/Jx1dQhrKl49/Or8PojC3A6twKv/Xc7Xn14AdbvOQ2NuwpkDkx/wF/84xX4bsMJNhEqLqvDTQtGIT2vHJn5Vfh243E2Qfr46SX8cPfgy6vZnLOvDCIAFvzjfmTvPY7K7AIMXTCNCYDMXUeQtGAaFO5qbP7Xfy96uIExAzBiyVykrd0F6logAiDl5+380DT0yimozivG/v/91ONxeocFYsq9y1CanoPMHYeQcMVkJgDWPv8ekhfOgFQux/7//cidCsIQEHAVAqQTqlbKWIaHHvhzi2sQEewNncEEqgobGOaLwrJ6FFXUczWUm0rOWq2kB0svhf7eblz5RN8/k1/JpmlBvu4ormzg7ycMDGQ5s5LKep6Xqhhr6/VsVkafWylnSln2rL3RmJQE7aSpgMg1jzJibT38v/kaYrMZpoBA1Fy7uEkHvDvDbocyIx2aXTshtligi4tHAxELYnF3Zm05V6TXsW+BVK+HKSAAtVdfA4dC4Zq5TSZ4//wDFOXloGRm/dTpMEVFuwZvmw3q1BR47N/LBquNScnQTprimrlJl7auFn6rVkBiNMIYGobaqxe5DnOjEb6rvoOsrn8a3rnk5rjMJrGp3VA3azZU6aegyjwjEACX0P6TdNkfBijYc+W9XDNLul3sMdhNzAblI70kGOQuQZhKhACFGJ7SJpmy84fO6kCl2YESgx05ejtS6m1sak7/kieLM0MgAJxBqf8fQ52bJBFLmu806DnvwWUTsW5vBhMAT/5hJnd4NhvG0jEquYxNcmlQEpye3ci/ad2e02zES4ayVPBBOv3Nz2wKmYTfT0kOp5kA8PN2w59vnsqFavSsSIOS24/cNBkvfLKFiz/efHQh7nx2JevZ0yAzXOo6ePmz7ewB0FEHAHWqvvbQfHy8+gAyCn6VbFPJpTCYrR12APzz4QX4vzd/OUf7v3nXqXKeOvlJe5+uj7ys0rPL8UsHHQCE959unIz/fLOHNfzpV3j+5HhEBHn/xgOAfvbWo4vw/EebUV7T9N5OeBOB8PKn2/j3/5l753DnLT2b06BYrDYHG/W2RwBQUeAdC0fz+adyy7mjl8bN80fwc3izJBJ9j6SYdEYLy/u0RQDQekQajU4Ix1frj+HEmdJ+/YshEAD9evuE4LuAgGvemruwsHCKgEBPIdBXCAD6IzssNhg6g4UTZKSjRy2O8dGBCPD1QEV1I37ZdYrbFilpX1hRz0TBxOQB/IBB1RU0SNMvOtwX88bHQmc0s3wQPTiRfh8RAcTql1Vp2ZwzNauMK3Z3HMlm86S+SgBIpBJM/+NNcPPzRl1RGTwCfFFXUgG5WglNSAAKj5zC4W/X9dQt4vS8XqGBGHfrQlC85Rl5CBk6GLWFFK8PVBoPpK7ZjjPbDzk9X1cPJEJk6v3Xw81Hg+rcYqi8PODm44WiE+kISYxBzt5jSF27Ew6bk296XQ1EOE9AoA8hYFOqoB0zFobYOKA7+t92O6SV5fDctQuK8qa2aodIBH1sLLRjxsHh4XFWcKGTF2+3Q1aQD83ePZDW1jRJNigU0I4aDUPcEDiUlKjv4mOYwwFJTTVLkiiKi3kWitkwOAYNY8fD4enZyWBbHe5wQKTXw+3YEbidTOUEPaXEzEFBaJgwEdbg0K7PTWcSKZKZAfdDByGtr+fYiWBoGD0WxthYQNYNLXfCpaoCmp07IC8ra8JFLIYuIQGNI0fD4ebe9dgdDogbtXA7chhup9Igclz8RGHXL0Y4szMI2JRKJsAUxUVQp510au+FDoDOIHzxjiVflH8nqXBdiAzXH9bjp9KmpNrFHJmzPTjhT34t5yf807U25BvtGOYh4c6AtobB5kClyYHDdVa8cqbJ+L6jIRAAHSF0afycZGruuHo0MvIrUF2nx5jECNjtduw4lssEAMnq3LN4HA6fKkJdgxHjkyPYXPdYRpNkDknbvPTgFawB3/w9KhRZNncY+9YdSS9iY2EyEP551ymWeWwmAIwWK+aOi2Hz3i0HMqFQyPgd+LOfDiM9r4JNgP904xTUNxqwL6WAO+fJ1+6Nr3ahpsHgNAEQHerDmv97juex/j6Z6K7cnIrT+ZUdEgDkkUBFKFSAQibCrYtQSEZneFwIy+cMCvdjP4JN+zOx5VDWBTsAKut0mD8xjhUBDqYWICzQizv6iaBYtTnlNx4AYxPDMXdCLL/jk49gfFQA+wGQ3wIRCFdNjkdSTDB2Hc1l4+K4Af5486tdjHV7BADt3dzxMbxPrT0WCOO/3DKVC3yyC6swIj6MpZyIIGqPAKC5yGiZjIzJG4LMpPvzEAiA/rx7QuxdQaCLb55dWUo4R0CgdxDoKwRA71xt+6tQBe3T987hatyXP9naUk1xseNqXp90/qfdfwM8An3ZWJQGVdZXZubjyIoN0Nc2XPxQRUDkiAQMvaqpK6F5kB5m7oETOP795l6LUe3tyXgpNe6/4mV3oPRUFsdhaOg7HR69BoqwkICAgICAgICAgEAPI9BEAEyDoqQE6pOpAgHQCbyZhOvE8b19aDMBcHOEHDce1uOrwovnp0SxvJioxD0D2u/iuu6gDgdrrPhmtBsm+nYs90YeAa9kGvFShonlgtobAgHQ23fexVuPujIpsU5dmbuP53IgNpujxaDWQ61guRiZTIIDKQVoOGum2xwxJY31JkuLCS19n17jyM9pYIQ/sgsqkZZT0VJFT10GDTpjiyQPVf2TCS5VsJOMLXUR0CAC4Mb5I/HmlzsxPmkA9AYzjpwuavk5dY5S8yQlummQtr9aKWezX5LapWE62zVKXakjh4Tx9/adyOd4aVDsVETXvCZ9z0+jRtXZjgP6mgrpqGqfivfOH9EhPkiMCcbJzFLudCVdfZPZxl2rFE9zbETcKZVSTtxTFwR9DkaH+SAuOhDZ+VXILq6GTCJpiev8dYJ8PTAsNoQL/E5klrZ049J7Ms0VEeTFxsvl1VocSS9u+Yz18VQxWUKD9pEKB2l9GlKxCCqVnP0HWw+SKKK1yCz5eEYxmzzTIH8IyiE0dxq0PmfSsAHsS0hyn1Rw2J+HQAD0590TYu8KAgIB0BXUhHP6NAICAfDr9tADCQ2zpePqn4uxqaSxP+K6OVz1TxI7JKlz4setXGXfVwaZAA+aNAJD5k4Em+2aLSg4koZjlPzv5QpQv6gwDF88hzsQiDSpzMrH8dVb0FD+q/FWX8FNiKN/I+AQAVaSknGRvE7/RkOIXkDgXATEViskguTaZXNb9AQBQNIz7lIRyo0ONnOVioAItRiBChHKjA7k6+0s/eIrF8Nsd7C0i8EGKMRAvIcEqfU20JOdTNSkE5+nt/O5IWerwitMdk74+NABbBjrQKnRgQqTc8maOA8xwlViXi9bZ0e6tvMdhmIRxSrm66k2d7wuRUo40Eq2Dg6n40JVIpQYHGhPtcdfLuKftSfrQ3NEu4nx91glbmqHAAhSiPj89qR0CHOah7CluOkaaG9przqjJpToKcZ/ktSY5i9FpcmOY3W/PrfLJSJEq8kLQIQBGxpAdf8vJaj4a/IFSPSQoNhoR67u7B6JAHeJCIPcxSAMKO//XbEFT6QZUGhoG1iBALhsPs767IU2EwAvLd/aZ2MUAgN7DF4zPZGlhPq7/A/tp0AACHf15YaAQABcbjt+GVyvQAA0bTIx97ctHA1i9r/85SgazmP8+8KtQEn/gMGRSF5IZpsOHPl2Parzm9pM+9IQSySInjAMcbPGo+xUFk6u3QWjVtfrIRIZETxkIHsmmHV6HF25AfWlv2pc9npAwoKXLAI2qQT1EaGwd1cD/5JFSLiwyxkBZU0t3KsFD4DL5R5wNQFAL1/zg6QY5y3FP7NMbNo61FOMWQEy1nGvtjiwt9qKWyLkoCS6yQYoJSJ8kGtCmFqML0aq8Y90I7ZUWhGgEOEvgxV4PM2I34XJEK4Uo1BvR0ajnZP3I70lGOMtxc+lFqQ12HC60blE/hej1EjSSBDnLsbGSisW7O3cM8+N4TKsL8hsmHsAACAASURBVLeytM6+GitSGzpelxLpA9zEMNkcKDY0JdTbGoPdxbgpXI4JPhLGgJLblPxuTm27SYArg2S4PkzGUjj/LTCzDE7rAngiOG4NlyPRU8IkwBBPyTkdAIQrxT4vUIbj9Tb8r8DMREjzIIPeuYEyKCXgebUWB7ZVWkE8BxEnNWY7Gpy0ZSIS4fWhKiwNlUEmFnEXwkMpBtB1qiQiFBrsGOopwQPRcszYrYOPXATyCagyO/j+eCJGyXr/K4rNiHGXMGFEngAz/aVMFBBJQLJAb2SZ8PxpIwxtACsQAJfLp1nfvU6BAOi7e9McWeLAIEwbGc2qAj9sT2OJpf4+BAKgv++gEH9nERAIgM4iJhzf5xEQCICmLSKGvq96ALS+iYgE8IsOg0mr79OV7CKJGP4Dw6GtqIGhrqk98mIMsUQMv+hw6KrroKv5bXvqxYhJWPPSQ4ASKTaFnHXlhSEgICBwLgLcAWDtm511wl65HgFXEwBUpP/HgQpEuYk5KXum0Y4FQVIEK8X4JM8MmRiQi0UgWZqdVRau7n9hiAovnzHCQybGi0MUnCB/McMIqUiEV4cqccthPSjpXqBvIg+a705KdD8QpcAfUwxcVd9RGn6QmxiT/aW4JlgGkqRJ1khQarLj+QwTUuqsOFHfNEOsuxizA6XIarRjV5WVE+4rii0Y4iHmavlvR7vhnVwTKBkvEYlYDuSLQgs8pSJcESRFrdmBlcUWJHiKMclPyh0C3xVZoJI0NVe2VXEvEQFXB0vxZKwSCR4SyMWA3gZkNNrw5Ckj1pVbEaUW49khSswNkMJfIYbF7kCJ0cEJ/KfSjWz2e0O4HH8aqABhQ6QDDeqqbJYAmu4nxTPxSgzzknAlvdHuQGajnZPnK0osGOgmxoJgKfZU25h4IFwpQT8nUIo3Mk1osDpAqhgdYd18p84JkOKb0Wp40wUB+EuqAWvLLXg7WYWBbhL8UmZhQoDuh0/zzbg3Ss6kz4+lFiZ+bgyXM3FEZMCbSSpe+/UsE74sNCNtpicTHDTKjHaM3aHle+T8IRAArv/cEGbsHAJUuEYmvxVnzW87d7ZwdG8gQLI/viSZVKdj6aVLYQgEwKWwi8I1dAYB4c2+M2gJx/YLBAQCoGmbLjYBQK8XDpkM5sBA2FWqfnHvXPZB2u2QV5RDom3sqjVppyEkg06rhycsvj5AH6w2V2dmdvqahBP6OAIiEeQqBcwGU6/LeDmDDHX6SGRSlhvrbZkxZ+K7WMf8iou5b4uKXyyAhHV7DAFXEwCU6H9kkBx7qq2c0P+8gCq36XsKrCqxYHullSv+qQOAkvm1VgeejFXggeMGRLhJ8MRgBb4tNmOAWox1ZVbWjScC4M4oOcIVYmTq7DxHnsGOGA8x/hitwAMnOjZq1EiB5SPUuCZEztrWlEimZ7ksnR3BCjEO1Fqx5KCOK9v3TXHHrD2N+NMgBXZU2TjxPGqbFvdEyXG41obHYpR4OMWA68NlSNPaYLSBSY4snYMJA0p607A5HPiyyIJPhqtx3wk9itqRqKFj1RLgtUQV7otWsEzOdyUWXBcsYzPct3JMeOiEAVcESrFqrBtXzrceVKHvuaaeZZVorTmBMpSb7BwrVcoT3kQAfF1oxjNDlCwLRIn/TRVWjNBIEKwUYVOlFfP26Ph4Iiz8FSJee6afhDsrCvUOnNHbcKjGeXKQwiQy6F9Df31Onr27kcmND4erWd5pdYkZ1x3QY5S3BIdqbaDuDEr6v5ZpxN/SjHgiVsldA4tDZXg2XsnSQ0+dMuKdHBPSZ3vyfdI85u9txNry37YmCARAj318CBMLCAgI9GEEBAKgD2+OEFqPICAQAD0CqzDpxURAIACa0O8LBIA+Ng4N02cAko6Nyi7mPSOsfRYBhwOKnGxotm2BxNQ7lR3a4SOgGz4Sjj5KEgW/85Zwe1xCCJCcV1B8FBKumIKMrQdQdOI07H2okps6oiJGJmLA6ASc2X4QpadyLiH0u34ptG8DxiQifHg8Tm/eh/Iz+V2fTDhTQKCTCLiaAHg0RgmVGMjU2Vhm5vpDepjtQKhShHuiFU0V3Jkm/N9gBfzkIpQa7fhvoQUFekroNxEAfzlpYIIgX2fH4jAZbj6sxx0D5FCJRDjZYOP/V5gdnSIAKFH82Ug1JvlKOOlPMREDoLM5MNZHigM1Vk6S5+js2DvZHRN2NbIsDXUj/C1O2SYBcGWQlCWAcgwOfDJCjX1VJNlj5up8uo49NVZ8UWjGi0NUfM3kddDeaE0A/P6onqv6/zxIgZcTVV0iAMZs0yJXb8c7ySosCWsyAW5NACzPN7Gkj87i4O6Mt7JNOHCWMCACgHT7I90ksNrJI8CBWhOQruscAUCp+QcGKvDmUFWL5U7w2npM9ZPi8Rglezc8k25EHhEjDiClwYb0WR5MGN15zMAdAYTrPcf13LVAnRtEAP39lJHJg/+NVMHnbGcBdVbM3dPIRMb5QyAAOvmhIBzuFAJisYgLipwxiiXJWpvdLtQ9OIWscJCrEBAIAFchKczTXxAQCID+slNCnE4jIBAATVAp5FL8+9GFICPgx978BZW1ndNvdRrwdg50iCWomzYNxviE7k4lnN+LCEhqquG1ZRPkFRU9vqrFywvV1y2BQ6ns8bW6uoBAAHQVuT54nggIiotmDw0y0rbojTi5bhfyD5/sMyTAgNGJiJ87CWovDzRW1SLl5+0oTcvqg2D2bkhR45IRP3s8VJomXE78tBVlAjnSu5twGa/mSgKADGK/G+OON7KMXF1/ZaCUtfJ3V1v5a8rVHp7uieFbtWxMu7XCwnr+9H2SqwlTNxEAtx/VY6yPBEtC5YhUi7D0YJMEUE6jHbtbVaB3pgOADIM/HqHCGB8pkw4jNdKWpLTD4eA4KUlOngXHp7vjwRQDa+SvLbPg1UQVHjtpwMJgGcvk/D5Sjv8VWDhJvvcsAfDPRBWO1lpZ054093VWB19TVwiAmw/r8HWRhaV8SD+/Kx0An+ab2JvgrgFyxHk0eQC0JgBOa23YWmXFZ3lm3gOS9qEx62wHAMkXqWUiJl2oG4CIkVRt5wgAmm92gJSr+gPItAGAeHUdk0FkCk1rkln0HZFyvJdjZuyKr/Bk7JYc1ONwnQ0vJypxzzEDyy+RbBPtD8kUEdE03kfCEkw0yFh66q5G/vf8IRAAl/EHXA9e+tBBQZDLpDiSXtTmKqOHhCO/tAYVtTrMHD0IKZmlqKzTISxAw152eSW1Ld4ezRNQgVvcAH+czquE0eyk0UYPXqMwdf9GQCAA+vf+CdF3HgGBAOg8ZsIZfRwBgQBo2iB63g/29wTVXpRVa2GzOatG6poNtstkqFx6PewaL9dM6OQs9JJMeqz0f2F0AQGLBZqtm6HKyuxxGSBt8jA0TprShSB77xSBAOg9rHt6JXd/H4y/bRHf1ypvT9TmlcDN3wspP21HceqZnl6+w/lDk2Iw/JpZ0Nc1wDs8GBVZBXD388LRlRtRfjq3w/Mv1QPCh8Vh6FXTYdYboAn2R/mZPLj5aHBkxXpUZbedVLhUsRCu6+Ig4EoCYKKvBEmeEryXa+aLiVaLcVeUnKV//hAp52eX7VVWrCmz4IogGQ7XWJFvcGCCrwReUhFOau24LUKGZ0+bOHlORreJGgmeSDOy3M78QBknh/fX2PBJvpmTyMtCZXg1s+OuPvpsTNKIEeUuwb8TVfBTiLgToMjowKpiM47X2XCszsYJuUNT3XHfWV+B9AYbBrhJ4C8XYbyvBBvKragy27l7odoC1JrtrNU/2EOCWpMd5DOgtzlYP99LLuIOglhPCXIabTBcQD2HOgBeTlCx+e+tR/U41WDHND8pyw9tq7biTycM7E3w3jAVpvhJWxLfZCr830Iz7j5mgKcU+FusEg9EK6CQADor4CEVIVtnw8L9OpzS2rEoRIa3klQIU4pRa7GzxBGZLqc2NAVH8ZPhcoKnBC9nNGn+U6J9lJeUfRqoO6Azg0x93xiqYgKHkvVea+rxl0EKNoUmk2EiZugYwoue5MmXgYx+yZeAujSoU4HImX/EKTHYXQI3KXgvfBUi9oigQV4IL2SYOD6TYALcme0Rju0GAldOjIVKKceqLaltznLL/BE4cLIQGfmVeHDpRKzdnY7s4hqMiAuBUi7D/tQCLmQbHO6HtJxy9hLxdFNgzvgYbNx3Bg26jj/XuhG+cOplgIBAAFwGmyxc4jkICASAcENccggIBEDTltIzf1igF8QiEYor6mHtZQLAFBCAmt8t69X7K95DjG9Gu7E27osZwkNhV8FXHzsCzwP7IbI5r2PblbXqxk+AYcSoTp1Kf7TohdhqB6gYjxIClDAg8zv6mgz+6IWYCulIB5f+pYQKe1IALK1wtojPqXUFAsApmPrFQYFxUYgYHo/aglKusj+1fhekSgVsFiuydh+96Hr7iVdMgkQuQ21ROUZfPx9b3vgfBk0eiYbyKpzZdrBfYNwTQSZdPQ0OuwO6mgYMv3YWNrz6CWKnjUZ1finyDqT0xJLCnAIC5yDgSgKgv0B7fIYHV5Tvrrah0GjHrYf154S+faIbpu05t7M0QC7CsnAZJ6PJ2NjVgwiPaHcxKo0OrnJvHlT1TkTHifqmZxYyEr4vSsGJfqqYfyLNgA0V1pbCEHqOmBcoxdvJamhk4E6CZ9ONqGyVuA9UiPBcvJKlgaiDgYx5iRxoHjRHkEKEP0QpOBlfYnDwsyfLJnVhkCH0l6PUGOMtQcJmLT4arsZkP+fkM2fubuRnn/eGqRmH8wfFR4bLf0o1oNLUNjkhdAB0YdP68SkkzSMRi2C3O86R56HvkRShzeYAdf20vt/pK5LpodHWO6VEIm56FreScFXTaCYAvt+aColYzN9vXZBG5tvN67QmAJoTVHR8oK87lsxKwkffH4TJamWJIHrHbQ6vvZiar5Hkh+g6hSEg0BYCAgEg3BeXGwICAXC57fhlcL0CAdC0yRfbA6B+3HjoR47u1TuOXlY/H6XGmjIrV2sJo2sIyIqL4L1+LSTGnsWwKwTAMI0Et0XK2USQjAVfGqLE61kmBMjFWF9hwUtDVPgoz4S7ohRYV25h88NDdTauNqSxpdLKpn/ODoEAcBapvn+cu583rCYzAmIikbxwJk6u3YHi1EzIFHLoauov+gX4RAajtrCMde6JANj8r8+grayFJsiPv3+5Dr/oMNTkl2DA2CQMv3Y2NrzyMYz1jVB7e6KhvPpyhUW47gsgQAmh6DAf+Hq5tXmU3eZAo8GE8iotqurPTWy3dcLlSACM8JLghjAZd0xRd8Le84xtSQZn83la8mTsm6e3c2V6X0i3kaeBweZAeTtJb3cJkKCR8DNBe12jg93FKDY0dTC0NcgcWC2hDoIuZv5bTRquEnGHAxEY1NngfVa7v6Nf9hXkqSAXYZxPk5lx86Bq6RKjAz+VWvDMaSMq2sGBjhcIgI5QvjR+TonzQB8PDAr35c9Hrc6IgycLoTOYMTjSD8G+ntB4KFFVq8PR08UssePv7QY/Lzcm4qPCfJg4yCuuxZnCKpgtNihkEkSF+iAiyAtqpRz5pbU4mV0Gi9XOBIC3pxqpWaVclEZ355mCSmQVVnMCnySAMgsqUddoPKcDIDxQw4DXNhgwc+xgTB0ZjbW7T+NEZim0jUbERPohLbuCPQNoDWIEcouqkVlYzeSEt4cKQwcHwdtThXqtEbuO5TrlQ3Bp7LJwFZ1BQCAAOoOWcOylgIBAAFwKuyhcwzkICARAExwXkwBwiESouP5G2L19evXupHel+6IV2F1lZV1UYXQRAbMJfiu/g6y2tosTOHdaVwgASkiQVi+9bMd6iEG1SPRiXma0Y225Bf9KVOP9PBMoEUFJi5eHKDnpf7rRjqn+UpYI6ExiQiAAnNvL/nRUxMghLQRA7v6+V0FO8TUTAPUllf0J2p6LVSRC9PjkFgKgsbJnP5t67kKEmXsDAS8PFV5+6EpcPa1tDyKLxcbSiCkZJVizKx3r9pzmRFZ743IkAHpjn4Q1fosAdTnsmeqOoZ4SqFol8zuDFZkS0zPSjmorfiixYFOFtcPOR4EA6AzC/fdYP40a180civS8ChSV13OCnHT267UGLJyeiILSWpbVIYmd/Sn5OHSqCCPiQrFo6hAczSjBqZxyuKsVmD5qILYczMLxMyWcbB89JAyl1VqYzFbMmxCLHUdzcOJMKSfnZ42N4c9YIgZovemjBmHV1lRkFlThr3dMx4pNqcgsrDqHAJgxehCDvPdEHkYmhGHuuBis3JzKsZI3wNI5SVj+42EmKOIHBECpkGLKiGj8uCMNhWV1mD8pHjKZmGMID/TCnuN5MFuF98L+e+f2XOQCAdBz2Aoz900EBAKgb+6LEFU3EBAIgCbwLiYBYPbxRfWyG5p6NHtxuEmAJ2KV2FFpxabzKtN6MYxLYimP7VvgnpbWo9fSFQKAqu2m+0lRbLQjVCnGsXob4j0kTATkG+yY6itFeqMNHhIRMnV2NiAk874aswPU0r+runMvAAIB0KO3wEWZXCAALgrs3VtUIAC6h99ldnZHBEBrOGrq9fjvj4fw1jd7OHnV1hAIgMvsBrrIl0seA2QwPN1Phkl+UpZi6ogMII3/HL0dB2ps2FxpYa+GAj0ZFzt3MQIB4BxO/f2oa6YncrX/pgNnWiR0mq+JOqeapX3GJ0UiIlCDbzelMAEwdUQUPvnxUIvm/uThURgQ7I3P1x7lVz2SmyWpHRpjE8MREeSNFZtTmAAYnRCBFz7Z0jL32IRwxEcH4LOfj3RIAGw9lMXdB5Tw/2DVAZ7DV6NuIQCoO6GwvKmDc+74GJYZomtbNmcYTuaU49jp4v6+ZUL8PYyAQAD0MMDC9H0Ogd7NzvW5yxcCuhQREAiApl29mASAdthwNE6c3Ou313UhMrySqEKj1YE5exov2O78xSg17jqmx3R/KZvBnai345UzRiYQVhabEawU48lYBVePv5ZpQr3FgV1T3LGtyoo3s0xYPlKND3LMoAKtIoOdOw5m+ksxzV+K93NM2DjJHTcd1mMgm90Bj8UosL/a2vISl661Y0GQlI3+Pswz9znTYnl+LnzX/Nyje9gVAqBHA2pjcoEA6G3Ee349gQDoeYxduUJwfDTKMnIRNe7XDgCTVgePAF/UFJS6cilhrksEgc4QAHTJDY1G/OO9Dfh2w4k2ERAIgEvkxuinl0FeRtT5GOMu5mdTT6mItdbpWZdkfcjAmJ4p61r5InT2UgUCoLOI9c/jX3rwCvzzfzvalD6LDPLCsrnDEBnsDfoM3ZeSh/98u5cJgLBADXdLNWvpk9zPoumJeOvr3Zz8Hx4bgoXTEuDv5cbV+JsOZOKr9ceZAHBTK7Bi06/dlgPDfDBnXAzeW7m/2wTAtJEDMW9SHG+Gj0aNY+lFeOPLXRgZH4rbrh6FL9YcxYG0wv65WULUvYKAQAD0CszCIn0IAYEA6EObIYTiGgQEAqAJR6rkWDZvGP+7anMqtPreMcV1iMWoXnAVLOGRrtnQDmbxkolwVbCUjc2m+klRbXZw1dPCEDm+Lzbz2aR/ev570aaJ7rjtqA5LQ+VYX27BG0lqvJdrwk3hcuyutqLC6IBC4kCAQozNFVak1NuwY7I7fqmwILXejhvDZWiwOLC32oZMnY2N8l5KUCJIKcbHuWa8mqjkFzIypZvhL8XNR/TwkwN3RipwtN6GSJUIA92bpGzeyjZ12J7dK2C2XsRqQcBnyyEx9dx9IxAAvb6rwoIABAKgf90GQxdMhUrjDpL9iZ8zEbs/XMHmyEUpGcg/dLJ/XYwQba8g0BYB0Kg3obpOD7u9SatdLpPC38cdcpmEv955OAeP/PMnlFQ2/CZGgQDolW0TFrmICAgEwEUEvxeXfuH+uXj76z0orWk8Z9WJSZEYOzQC3208geLKBoyMD0N8VABX+BMBQKTATzvSWqr8E6IDMSE5Eh+tPohJwwZgSHQgVm5OQU2DASPjQhET6Y+vNzQRABp3Ff9384iN9GO5Hjq3IwmgjjoAqFNh2+HsNhEM8nHH0rnJ8HBT4l+f74TeZOlFpIWl+gsCAgHQX3ZKiNNVCAgEgKuQFObpMwgIBEDTVtAvNxk8UWtmdT299HZG+bzr22nx8kLtgoWwaZoMnHp6BChEeCtZBSICHkszYrSXBEfrbIhUi/F/g5qMYKmC33ieP9sXI9UsE6SRibgNNsZDzIn/BA8JvOUibKmwYqq/BAV6B3cElBod+HGcGxvKUvXVKa0NUWoxqswOyEXA1ior7oiU89cHa2yYFyjFvhorQpRiyMRAlanJiG60t4SJA6rU8leI2KDt8wLzbwiKnsbNmfk1G9ZCnZXlzKFdOkYgALoEm3BSNxEQCIBuAtjLp/sOCGHtf5lKAbW3BvWllTA16nF89WZoK2p6ORphuf6AQFsEwNaDmfhwxX4QEUAjMsQHj90xHRHB3vw1dQHc8uTXbIh5/hAIgP6w60KM3UFAIAC6g17/OZf0/80WK37emX5O0PcvGY+N+86wiS5V9FPi3MtdyVX6RACQvA79d53WwD9fPGsoSD5t88Es3DBvGOv5k18AjTsXjYHOZMFX644xATB11EA8+c4GWM5q8C+ZnYTKWh0n7p0jANRYMjsZH68+yDr+rSWANO5KlJ8lM4jMtVrtIPPr1uO5++bim/XHkZZT3n82Soi01xAQCIBeg1pYqI8gIBAAfWQjhDBch4BAADRhSQ9C/7hnDpslvbJ8G5MAvTH0g2PQMGUaHEplbywHDylYwoeM0ygJT23SRACEKcWIcxcjTWvDxjYM0Eiah0yDKRHvLROh1uKAyQ6Y7Q74yETQWoFwlYgT+mVGB4g/ID15+j6tlaOzw1cuglICJh9IY54+UBttTT/3kIpQYbIzWUDzhqvEqLPYIRGJmBD4f/bOAyyO4+zj/929fkfvVaKpIdRR78VqlmXJvdtxt+PEdlwTJ47tFPeW2HHibn/uRZLVrd67QEKoAaL3Dsf1u/2emRMIJAQH3HF3MPM8PELs7sw7/9mD3fm9haQUsoqgKYRI9MJFfKJXtOtsEPnZMwjctLGz07p9nAGAbkvHLuyBAgwA9EA8N10aHB+NMddcAZ+wIFTlFuHIt+uhra5zkzVsWE9XoD0A8OOm4/jzextQrzVQ84fEheKD566hnqqkiaKI3728Ej9tybhkegwAePqKM/t6qgADAD1V0DuuJyl6bl00mubNzyupQWJsMHYdzcXAyADMmZCEDXtOIyLYF8nx4aiobcRHKw9RAHDV9GH0PfLAiXxEh/mD5N5fsfUEKmqbMGNMPMYNi8ae9FwkJ0TARyVDWU0jvt14jAIAUtD3dF4lMrJKMTwxHILA48u1R6E3mh0CABqVDHcuGYcGrRF7juVRCNG6CPC0UXHU2S0lMRw/bMmgYGLxtKG01oFoE7Fk+lD85YNfIZdJ8MRtM/DMu+vQOy5x3nFP9HcrGQDo73dA/5s/AwD9b837/IwZALAvsTtqAIgch4bJU6EbOarXCwCTOQ9UcTT1T5bWihytiDNkN561bivAaxsR/M1XEEz2VErObgwAOFtR1p8jCjAA4IhKnndOWNIAxE0aibQVm2Fs7B2g7XkqMIscUcARAEByRP/rmWUYGBXY0uVTb67G/61Lu2QIBgAcUZ2d480K9CYACPVXY3xKLHzVchSV12N/RgH17GatdxSQSwWMGhyFqFBfHDtbgpwieyRdVIgvJoyIRU5BNd2wJylkmwwmCgCiQv1wOLMQE0cMQFFFPdJPF8NstbsukYiAQQOCMWhgCA4eL0B1g546oZENeKVcCp7nEBaowfCkCJzOKcPZwuqWiRIPfjIG8dz3UcuhN5hpoV/yDkua4Xxhdh+VHAMi/JFdWE3vFbVC1pLa9qoZwyhMOHyyCLUNenodiRIYPzwWRqMZ24/kgATBEzvjogKRU3Rh/N5RnI3iyQowAODJq8Nsc4UCDAC4QlXWp1sVYADALr87AIBFrUb9rDkwDRjolntgYbgEzw1W0BQ7D6brkafzRL96t0jTrUE5gwH+mzZCUZDfres7u4gBgM4UYsddoQADAK5QtRf65AhX5qhHH2tMgY4UaA8ArNiagZf+u4lGAAT6qnD/tRNx25Jx1CuUNJKe4q4/f4uthy7NJ80AALvf+roCrgYAJBqZeInfvWwCrpg0CBKJvfYGaeQz+fXao/hmQxrOFdf0WsrSvr6mzppfMwBYS4oAX5Rex1ljsH6YAu5SgAEAdynPxnWXAgwAuEt5Nq7LFGAAwC6tOwCAKSwctVfMh823d/L/X3wTKXhgYbgUJXobDtQyb6Ief8isVqiPHobPwQM0vZGzGwMAzlaU9eeIAgwAOKKSi86RySBNGAiO5100wOW7FQ1GWIpLIRrsKWBY67sKtAcAsguqcIB4GpstGBgZSD2Q1UpZiwhn8ipw/0s/4mx+1SXCMADQd+8VNjO7Aq4GAFdOG4pn7p5NPbAJyL24WSxW6sH94n834diZEpaixYNuTAYAPGgxmClOV4ABAKdLyjr0cAVcsafj4VNm5vV1BRgAsK8wCb988aH5kEoE/OOjLS6vAUB8MvWDBqN+9lxAuODZ09v3G9lWIrYwH1EnKC+KkJ/Lhv/WLeBdkAaIAQAnrBHrossKMADQZcmcdoEkfiB4Hw2slb0cgs8Bgr8/bE1NsOQVOG0+rCPPVKA9ANCRpcT7/+OfD+D1L3ZAZzAzAOCZy8qscqECrgQAMWF++PaVWxEXHdThDEjql7U7T+Kpt9eisclerJs19ytA0vSQVD5l1Y3uN4ZZwBRwsgIMADhZUNadxyvAAIDHLxEzsKsKMABwQTES2k4+5EaTxeUb4iLPo37KNOhHjOzqkrHzPVgBSVUl/LZsgqzqUq/InprNAEBPFWTXd0cBBgC6o5pzrpGNSIa1ohLXj4zAQ9dPpqC6dTOZrTh5rhy/fXkVpFIeT94xE/MnJtGigW3OB4MsIAAAIABJREFUs9iwYksG/vPjPpBr3n92OUYNjrjESL3Bgne/2YWft2VCiIoAr1HDfCbbOZNhvXisAl0FAEcyi/DwP35CQXl9u3NiEQAeu9TMMCcp4GwAoFZIERPmj4YmI568cwaunz+qXc//i80nkQA3P/MVdqfnOWlmrBumAFOAKXB5BRgAYHdHf1OAAYD+tuL9YL4MANgXWeA5TBsTT4sv7TuWB73R4tLVJwCgcew4GIYMc0sBYJdOrt92LkKorobv3t2Q1tY6XQUGAJwuKevQAQUYAHBAJBed0gwAVj67GGOTYy4ZJb+kFm98vh0jkiKx7VA2nn/wClpY8OJWXF6Hd/5vFyQSHieyy/DLv+5u1+Iffz0Gs9mKXWm5WJtdC6hVDAC4aG09qVtHAIDVaqO5x09klVKP44KyustOoTsAwCaRwDBgAKw+vp4kDbOFKdCuArxBD0V+PgS9vYhqZ80UEoqG6TPgt2MbpK0cRCKCffDgdZNww4LRtKireD5n/LodJ1FU0UC79fdR4Lr5xFmo1TYEZy/SStq369Lw+JurOzOBHWcKMAWYAj1WgAGAHkvIOvAyBRgA8LIFY+Z2rgADAHaN3FEDwCaTwULy/7shv3PndwY7o+sKiOD1egiNjW6rASDjAImL0oUbrEBnZaIj3nu367KxKzxaAQYALiyPUi6BRimnKeJEiDTMn6RAIanjyMYNAcgyqQRWmw1kw5Q04nFPostIuga5VKDnkJ+R4wG+Kuj0JuiMl6ZRIdc2A4A1f16CkYOjYDCa6VdzyrYmnQnfrk/DsPgwFFXUY/aEJCTGBkNvMMNgutAnOe/nLRkYNzQaH684iI9fuoEWjtQbTDBZLtR/OX2uAkdPFWPBlMG46p/roOUlDAB49KfTOcaR3P63LBqDccnR7XZIvIzLq7U4crIIv+4/S+/fjlp3AIBzZsJ6YQp4pgLtAYDwIB+89PB8LJ4+7BKjr3v8c+w5nk9/Tv5uPHH7THD8hW2IsCANls9JoVECpAbAwoc/8syJM6uYAkyBPqUAAwB9ajnZZBxQgAEAB0Rip3iXAgwA2NfLHQDAu+4UZq27FXAkAuDGaCnqLc6v6BAi43Gg1oIzjR0jAAYA3H2XOH98BgDsmg5PCMe9y8fDJorIzCnHxr1n8Oit0/HUW2swf/JgNOqMGBAegJmpCTh1rgL5pbWAKOKXnSdx66IxdGP9lsVjIJcJ2JueT/8dNTgKeUVVeOfbve0u3MUAYOvBLGzelwWbzf45HJ4YgRsWjkKT3oSVmzMwdWw8BQAkL/SuI+da+hyRFIGbrxyL+kY9nnh9NT584XpodUb8si0Tx8+W0PPIRhLZiJoyeiA9NuWpH1APgQEA53+kPK5H4kisUsggl0pabCN/RZpfeixWKwVdBGI50hgAcEQldk5/UqA9AHDLwtH4ywPz4KNWXCJFawDQnk4jkyKw9r17KFDOzCrFvAc/7E9ysrkyBZgCblKAAQA3Cc+GdZsCDAC4TXo2sKsUYADArqwrAUBUqB/+9dRSOk5pZQNe+mgLSJGoP907t82yklzO7327B0tmDMOCKUPaHDtyshAf/LgPNy0Yjdnjk9oc+3jlAew4fA5/vGcOhgwMbTlGNqS+XH0YOUXVeOMPV11yCz319hrEhvvj9iXj4NvqBSS7sAov/ncTpo6Ow33XTGxz3bbD2fhmfRqevmsWEqKD2xz7at1RpJ0uxu9vnoaYcP82xx78+08I9lfjsVunI9BP1XIst7gG//l+L0IC1HjyzlltrjmbX4nXPt+Oq2YmY9HUIRBaRUrsPnoOX6w5ghvmj8KcCW31+PDn/dh1NBcvPjwfAyMCW/okm1qfrz6MkooG/Pn+uVDIpG3G++3LKzB4QAjuvCqVhmI3t/3H80H6XDRtGK6Zk9Ly89uf+wapyTG4d/kEKOQX+jpyqhAf/nQA08fE477lE+j5Ow7n4J1v9/ToY+wIAHgwToaP8009Gqe9i0f6CtCRjc96BgCcLq6Hd8gAACCV8Hjl94tpmp20MyV46vaZ2HIoG0/cPgOz7v0Ady9NRXWDHsPjw1DfZMAHP+3HslnDQdI7vP/9XvzlvnnYvD8Lz9w9G9f84XP6+/bZu2fj131nsXn/WTS1U0iV3BYXA4AzuRUgXvrNaSIiQ31paiDyu741ACBpWrLzL9QhiQrzQ2pKbBsAQGrdHD9TguLmPO4ckJIUgfiYIAYAPPwz6enmMQDg6SvE7OttBS4GACSa7Ll75+LOpant5vrvDAAQqLvuPADYfywPj732C/I7SMvV2/Nl4zEFmAJ9UwEGAPrmurJZXV4BBgDY3dHnFGAAwL6kJEXDO08tpUUWn357LSprm5y21sQjc+uHD2D7oRxk5pTho58PwFejwMM3TKFjkFQSHDiQjfcv1xzBnAmJmD4moWV8cjwzuwxfr0/DkunDMGnkwDa2/bDpGA5kFOChGyYjPiqo5RjxCl2xNYPm6v3j3XMumc8rn25FZIgvls1JoWktmhvxXP3XN7sxLjkGN84f1ea6/Rn5WL3jJO6/diJiwwOo9fbG4Zftmcg8V0Y30COC2+bx/fP7GxDoq8JvlqbCz0d5/hoRheX1IOAgyFeFey+CDXklNfjfT/sxd0ISZo5LpJ5Oze1wZiGdG/FYnXyRHt9tTMehzEI8dus0EPjS7MeoM9jTYJRXN+KRm6ZCKhWo7s3trx/8ivioQFwzdwRISgT7ugBpp0tA+pyVmkg9fZvbE2+uBnkJu2HBqDaekydySvHthnSMGRKF5XNGYMzQKOqh9cirq3p0TzkCAB6Ik+GDXBPkPGATAYHmibV/T7buSXYg8n/yb5MV0EgAEjBgsQEy3v49OUZW1dBqr3+UnwCTKOJkAwMAPVpEL7yYAQDAVy3H648vwRtf7EBpVQOeumMmMrLL8MhNUzD3/v/irqtSUVHbRKMEls4eji0HziIrvwoBvkq8+80evPDAPKzffYZ6exrMFny5+ggqa7R4+MbJ2J2Wh9e/2NHunXExANi07ww27j4DK/lAAxgxKAK3Lhl7SQTAL9tOYNvBnJY+Rw2JxB1LU9tGADQZ8dPm40g/3RwBACydNRzTx8UzAOCFn1NnmkxqIpFU5M2giUYDcORnYsvfk47GYwDAmavB+uoLClwMAMgz5vP3z8OtV45td3pdAQCkAxP9u3KY/i2p1xr7gmRsDkwBpoAHKsAAgAcuCjPJpQowAOBSeVnn7lCAAQC76mRzeUJKLPUyJ5vLBpPzigATALDh/Xtw27NfY19GgTuWmY3pRgVeePAKBPooexUAzAu1p3LwkXBQSzhUG20IlnNosABNZhED1DyO11sRq+Ih4YBSg4ix/gKym+wb/IV6G9LrrC14hwEAN95Abh6aAQB7kXgSDRUT5oe80jokRAXis18O48WH5mPH0RzERQZi5bZMzE5NRFx0IH7ZcRImkwVXz0rGnvQ8murno5/34+2nr6ZwkEAEi8WGqaMHIiUxHEsf+7zdVb4YAJC/TQczCmgaItISooMwb/JgumHfOgJgT1oujcZqbkkxwZg/dUgbAECA6K7D55BVaI8UIA+4JOprxOBIBgDc/Jlz5/DkXieRcCRChOd5KGQCSiobMDAykNaZILD+ZF5FhyYyAODOFWRje6ICFwMA8jkjTkCP3z6d1o25uHUVAJDriXPLo6+tohHBrDEFmAJMAVcowACAK1RlfXqyAgwAePLqMNu6pQADAHbZeI7D8IQw+v3pvMo2hRG7JWyri0g6mXkTBmHX0XOorLsQWSASjzqpDKIbigDzJiO483mkezq/5uvJlhSdjyA4q0vH+xFtEIxtvZ6IrjbZhcgGxzvr/pmc2QTe2rZA4qhBkTSy5GBmYfc7BtCVCIDlkVJMDhKo57/OCjSaRVhFYE6oBF8XmjA+QIJigw21ZhEhMjsk8JdyICme99ZY6Mb/qlIzTOcd/hkA6NHSefXFDADYl8/fR4lxQ0lUTwpyS2rxzte76AY8SbtWWatF+pkSGnE0MCqQpuTJyq/E4IEhCAnQILugClkFVbTIqlopR1VdEwSOQ0SIL0iqs1O57W+oXgwAaup1qGnQtQReqVUyhAX5oEFraAMAqmqbUNeob7nvNCoZwoN92wAAks+dnEfgQXMLDlDT9HSsBoBXf2R7ZDxJdzUpZQAamwyIDPGDyWiC0WJDkJ8KFqtIC5L+uO1Eh2MwANCjJWAX90EF2qsBQODvv59dhqQBIZfM+Pcvr8Thk5d/ZiSF3//3/HVt0geRz+yjr67C+j1n+qCCbEpMAaaAJyjAAIAnrAKzoTcVYACgN9VmY/WKAgwA2GUmNQDe+9NyCgKefHMN3aBxZiO/PFqXZiWb/9qRo9A0NpWEHzhzKIf64rWNCFrxEwSDwaHzHTlJOzwF2vETAbcAABG+mzdClZdHTSWb/1VXL4c1iKRE6qVf3aIISUU5/HZuh7SuzhHJunROVwBAoBQY5CPAbLOn+iEpgSoMNgzzFaC1iHTD/2CNBdNDJDjdaKORAk0WEaFyjm76N1lF+vPme5YBgC4tVZ86mQGAtstJgG5idBDOFlTR1DsX/26/ePFJgdXzDvuX3BedXdsMAH5+ehHN4X+5Vtugw3fr0zFrfCIGx12oA3Px+STt0NNvrsEnf7uxw3u0XqvH5Ce+h1aQsiLAferT3PlkpBIBS6YNQXWdjta22ZOei6tmDENlTRMadEZMSonF253Us2EAoHOd2Rn9S4H2AAD52zBjTDw+/Ov1NO1k66Y3mmHtoOg2iVZWyCVtAACJEHvs1VXIKa7pX+Ky2TIFmAK9pgADAL0mNRvIQxTopV0kD5ktM6NfKMAAgH2Zm4sAk8JcpAZAdmE1zfvcuhgsOa+xyYiGJiP8fRRtHtjJRqneYEZtg54WtJVLJTCaLfQlOjYiAF/982bc9+KPtAYAaTaJBDVXXQ1zRKTb7jP/DeugzMl22vh18+ZDP+hCjnyndexgR5oD++Fz+CA92xgWjpprr3fwSuedxplM8NuyCcpzF/JvP3HHDBri/Y+PtvRooK4AgB4N1M7FDAA4W1Hv6Y8BAPetlWz4UFjr6jEjUoWbFo62FxtvhxqQ4sAfrTiARVOHYvrYeAhCK6h8/nyymbT1YBZWbD2BP949G9G0hsulzWazYd2u0/jpZCU4pRLms877G+E+JdnIHSlA0pGQZyDyHCMRePqMQ24bch+RZyK90QISMeJoYwDAUaXYef1FgfYAQPPcg/1VtN7WoAEhkF7GgYbAAomE/F5vfyuitLKB1tM6nV/ZXyRl82QKMAXcoAADAG4QnQ3pVgUYAHCr/GxwVyjAAIBd1WYAMG5YND5ZcRBvfLkTty4eg2VzhreR/efNGfhmQzruvWYCrpg0qOUY8fDccTgHb3+1Cy8/sgjDk8JxIrsUL3+yDcGBGmx47x5c+8QXNE0EaRQAXL0c5rBwVyyrQ336b1wPZXaWQ+c6cpJHAYDIKNQsu8YRs516DkkB5LdlcxuwQmoAkCLTz7yzrkdjuQIAkD9qkQoOiRoB4XIOCoGDVRRRYxKRp7PhrNZGCwMzANCjpfPqixkAcN/yCRFhkA6MgaXcnqe/Nxvvo4G1shrWktLeHJaN5QYFAv1UGBIbTFPVaVRy7M8ogEohA0kdlZwQhsMniygAsNlE6ugQ4KeE2WKjdQLKa7SXWMwAgBsWkQ3p0Qp0BAA82nBmHFOAKcAUaKUAAwDsduhvCjAA0N9WvB/MlwEA+yKTvLf3LJuA5PgwHDhRgK/Wp2HhlCGYlZrQ5i7Yeigbv+49i6tnD8fEVikZiOfc0ZPF+GZDGh69eSoSY4JpzudPVh1CWLAPAwC98FlqEwHAAECnivtKOPxmoAyLwiRIVAsIV3BQ8OcBgNkOAA7WWvFxnj3NiVEUcbKhYy/QiPfe7XRcdoJ3KcAAgBvXi+MgRIaDc0NaNdFohLWqBriopokb1WBDu0iB0EANYkP9aI2i0YMjab5Cg8mCRr2JFrXOzCqlNTA0Shn2Hs+nz0UFZXVQSiXYkW5Pu9e6MQDgooVi3XqtAgwAeO3SMcOZAkwBBgDYPdCPFWAAoB8vfl+dOgMAF1aW5NOU8DzMVrtnG8mFS8BA60a83swWK/WUI6HyrRvxkDOZrTRknuTntNpsMBgtSIgNZgCgFz5ADAAAD8TJ8EGuqVO1kzQ8/jdKhfGBApQCd9kqCRZRRLbWhh+Lzfi+xISMegYAOhW3j53AAICXLijHgRd42Cxti5J76WyY2S5UQKWQ0ihIksIwMSYIAT5KVNfrIJEI9oiwuiZEh/hBZzQhu6gGCdGBqKnXQ62UoqiigQEAF64N67pvKMAAQN9YRzYLpkB/V4BFAPT3O6D/zZ8BgP635n1+xgwAuH6J46IC8fU/b8E9L/zQtgYASwHkVPE9FQA8ecdMyGQC/v6hZ9QAaN78nxFMCsg5tgQWG7D0gBbryiwdXsAiABzT05vOYgDAm1bLbivH84gZNQRxk0bi2MqtqCsu975JMIu9VgEWAeC1S8cMd5ECXQUA/hoFJo0YQOuRLZo+FLuP5iIuIgDFlQ04mFkAq43EHbPGFADAc4BcDphMQGe1Wkg0IYvqY7dNDxRgAKAH4rFLvVIBB7dKvHJuzOh+qgADAK5feBJJEBPuj+KKehpZQBqrAeB83T0VAAT7q+lGe2VtU48m7YwaAGoBeC1FiXsHyiBxdPf/vNXLDzRhRYmZAYAeraL3XcwAgPetWfTIwUi5ciZUAb5orKjG0R9+RVVukfdNhFnslQowAOCVy8aMdqECXQUAfhoFRg2KxNHTxZgzMQk7DuUgdVg0TuVVoKiiHqTuGGu9oIBUCmFwPKHqLYOJOh1shSWAqePnYadYJ5EAlo4db/jIMEhnT4F510HY8jv+Oy8kDIA1J59UewcfFUGhga20wimmsk76hwIMAPSPdWazvKAAAwDsbuhzCjAA4Pol9VXLsWDKEGw+kIWael23AIDAAdJOfgNZRcDchZcCdxYBJo/SsrYZlC5ZiK7OpycAQMbZnWg6aiYR6Mzpqr0iwGOGRtGUUIcyC3t0szkDABCv/5UT1fBv52Yq1tuQ3WRDkIwDiRKQXyQIAwA9Wj6vvZgBAO9auohhCRhx1SxYzRb4RYSgIisfcrUSR3/8FTUFrKCvd62md1rLAED31o08vln8AyBKpZBVVoDoaI6IAEjaydIS2BQKWEJCwRkMkJWVghNFWFUq2ORy8DodzKFhkJUUw6bWQBRtEIxGGGNiwet1gNkCUaOhhvFaLSTVVTDFxNJ/JVotjJGRELRa2o/F1xeS+noQzwVjTAy9RlZRDlNoODibDZLqatiUCliCQyAtLYG0rq57E+5HV3UVAMilAnzVClqXIzE2GIWltS3/70eyuX2qnJ8PlPfdBlujFmLT+fe3iipY9h6C2Ngzp57OJicMiocwJAmmtZs69OznAv0hGTkMlsyzECuqOuxWMmIoLMdPAWoVZAtnQ6yugXnb3s5MYceZAi0KMADAbob+pgADAP1txfvBfBkAcP0ix0cHYcVbd+DWP36DjCz7BkxXIwC+m6BCrMqej/dyrUxnw4PH9Kg0OkYB3AkAPh+nwmAfASTH/OVahd6Gx47rka93bD7dBQADVBx+mqCGoYNhiLf87koznjhh6PCGaQ8A/OmeOZDLJPjL+xt7dLM5AwB8MU6F22JkbewwWEV8VWTG6UYrRvkJKNTb0GgR8WiCHCHyC5SGAYAeLZ/XXswAgHct3cirZkGECEN9E1KWzMTWt79E/ORRqMkvQe6B4941GWatVyrAAED3ls0mk6EhdTzdyA9Z8ROMEZHQjhsHzmCkG/OyshIYBg2GyAtQZJ2B+uxZ6AcMgDk4BLLiQtTPXwzN/r0QZVL7hr9SSY/J886Bs4kwxsXBqvGB+tgx8DotaufNh+rsGfgcPIDqJUsBgYfvju3QJw2C+mQm6qdMA2e1UKggqalB3cIroUlPA99QD92QoVAU5EOorYGyiEUXdbbiXQUArfsjwZrM478zhV1znAKAe2+FacdeWE6csQ9is9m9/128KGSDXhg5DPrXP+g0CoB49NP0P53YdAkAqKiEeecB14jHeu2TCjAA0CeXlU2qAwUYAGC3R59TgAEA1y8p8d7Z8N49uPaJL5B+pqRbACBtrg/m7tSimrihA/CTciB7s7UmscXr/52RSryVZUSeruNCrc0zdicA2DfLB9fs06Lk/K67rwRQCFyb+bw9QoGP80zIaHBsPt0FACl+PJ5OUuDWw3bvHhJtQbzgzTag3iyCjB6r5PDWCCWuOWA/53KtPQDwwoNXUADwzDvrenSz9RQAkK386iv92nj/20QRa8stOKO1Ykm4FJ/lm7A8UoqcJhtydTY8k6RoqRPAAECPls9rL2YAwLuWLmhgJKrzSxE/aSRGL5+Hja98BH1d4/l0QDXeNRlmba8rIBF4xEcFYvG0oTRyMT46ECazFadyK7Bq2wms33OGRjKSvx2XawwAdG/ZzIGBaEoeDlNkFPw2/woolGhKTqab7xYfX8iLCmCOiLQ/p9TUwOdEBvRxcTCFhkJeUIC6OXMhLySb8SIklZXgiAd/7AD4HD4IaWUl9PHxMEdFw3fXTjRMmgJYLdSL32/7VtQuXASupgYSsxmiKEKRn4f6KxYg9IvPwFssMPn5ofrGW+i5BAA0jU2FtKQY6sxMCMaOHSO6p0bfuqonAKBvKeFds2kBAJt2wHLsZBvj+dgoyGZMhCU7D8KAaFjzC2HZdxTk55Lxo8EH+kGsa4B590F7mh3yO1Mug2TCaEgS4+j/CVSwpJ1ou8EvkUAyejikk8aCU6tgLSyB9XQ2LEeOQzpjIvigQFhLyiBJHgzTivUQOQ6yudPs4xSVAho1pFNSIUSGAVIprNm5MO89DBiMuAQAlJbBvOewdy0Ks9atCjAA4Fb52eBuUIABADeIzoZ0rQIMALhWX9K7swFAvJrH04PkGOkr4PnTBmyrsIBwAW8FAANVHB5PVGBioICXThvxa4UZRhvgDgAg4YBJgRK8OlyBAp2IF0/rcbLRhpg+AABilTzyF/i2ueEbzCK+KTYhUMqj1mzDkVoropQ8JgQI+KXMjOeHKBB6PgqAAQDX/67wxBEYAPDEVenEJo5rAwC0lbVeOAlmcm8roFbKcOP8kbj/2kmIDvdvd/iT2WV4/Yvt2Hooh4KB9hoDAN1bOV3SIOgHD6aevLzJCNXp06ifOg2K3HNQnToJY0QE9CkjocjOgupkJnizuQ0AaJg8BZqM49COHgtl5gkoCwvQNGQorAEB8N+2DYaoSAoANIcPoWbRlZAXFsIcGgLV8ePQpqbCZ9tWNE2YSDcUiad/3RULELhuDYSmJljlclRffyO9VlZUCFEQoB2XSsGC39493ZtwP7qKAQDvXGx7CqBbadocK82vL0Ksb6Qb+sLgBMiWLYJYXgFbSTmseYWw1dRBvnwhbBXVdDOe5NwnBXpNa36FWNcI2VVXgA8LgfXEaUAmhSR1NMzbdsNyMP2CQDwPfkA0ZDMngQsPhWXnfrrhb8sthGz5IgjxA2DLzYetQQvL/qPgNCrIb1wK0+rNdLOfDw+BZOxI2Eg6ILUS0rEjKACw7DtyCQCwFRbDciDNOxeHWe0WBRgAcIvsbFA3KsAAgBvFZ0O7RgEGAFyja+tenQ0A/jRIjuVRMpQZbSjTi3julB6lBtFrAcCTSXLcFCNDicGGOpOIZzP1KNSLbgEAxPP/zRQlQuUc1BIOWyvM+PsZIyIU3h8BMNyXR8actgCg2mTDFwVmDNLwONFgxTOZBswJkeCpQXLsrrZgeaSMpgUijQEA1/+u8MQRGADwxFVhAMALV8WjTZZKBPz+5ql46IbJUMilHdpaUFqLFz/YhA17z7QbCcAAQPeWWjtiBHijiebi144eDc2RwzBFREJ9/Bj1wtdHR8Pm60fT8zQ3AgUsAQGQlpfT6AHfgwegHTOW/p+8tBqjYyA0NtA+zCGh9IukEtLHJ0CZnQ1TWBiFDUYCBg7shzU4BIbYWGjSjkI/eAitSSCpq6Wb/o1TpkFeUgJJTTUsfn70mDw/D6rsrO5NuB9dxQCAdy52Sw0Akv9fr6eTsOTkwbL7IISkeMiWLaQb6+ZdB2hqIOncaRAGJcBMagRU1YAPDoR05mSYNmyD2NAIxR3Xw5J5Bpb0E7SwsPyqK2CrqoHxu1/sqYVaNdniuRBShrRJAUQAAB8ZDtOqDfZCxKSmR0RoGwAAqQScny/94v18IJ01BdYz2TCt3QJJypA2NQBseQWwHGapAb3z7nSP1QwAuEd3Nqr7FGAAwH3as5FdpAADAC4StlW3wf5q3H/dRHy26hCKKxroka7WAGidAuiVZCUeTZRhY4UFEgD3pelQ5MUA4KWhCrrhvLHKAg0H/OaonqYxckcEQLCMw9epKvA8EK/isbrUjCcyDD0CAAumDIZUELB6Z9vw4a7eeT1NARQu51C6yK/NsFqLiG+LzFAL9gLSdWYb1AKPaCWP70tMeDdFSUEIaQwAdHXF+sb5DAB44TqyCAAvXDT3mjxvYhJefexKhAX5dGoISRGz/1g+Hnv9FxSUXVoAlgGATiVs9wSbVArOaqUbgaJCAc5kop72nNlMN/NFnqdfBAY0t+afketI8WB6DfmX9MFx9u/J9eSa89eTegCiwNOfQxDoeeQYuZbk/BMlEvsxnodNJgcn2uj/Rdn5+kHERl6AyHPgjUY6FmsdK8AAgHfeIS0pgHbug5UU2SXTIJ8lAupIBMDS+XRj3Zpprw+guHkZuJgogHyWSMof8tkSeJg2bqefa/nSBRDJMcv56CmFHLaSMhi/WUnrdrRulwUAwYEwfvUTxCY7kLgYAJDCwbI5UyBabRDrGygwsGadg2ntZpo2qHURYFtOLixpF4Cid64Ss7o3FWAAoDfVZmN5ggIMAHjCKjAbnKqApwB3BscWAAAgAElEQVQAhVyCWeMScCK7DCazBVfNGI7DJwshkQiQ8Bymjo1HVY0WhzILMT5lAEID1WjSm3DsTAmiQv3w3cZjSE2Oht5ooYV2f7M0FdlF1dhx5BxmjImD0WzF/owCp2rXlc6kEh4Wi83+8NhNALBwl70GgIzn8HCCDHorsKXCjCyt/eXrzZFKvHHWe2oA3LjfXgNA4IH7B8rA8Ry2lltwqtH+YPx6igIf9VINgGeTFLjjiD2/f6SSx7XRdg/Iz/NMtA5AjJLHaymKbtUAEHj7nw6rzbFixpe7r3oKAEi/ZQt9Eaa4UNiXvJ9sqjTjaJ0VV0dI8Um+CddGSnFSa0WjGXgkQd5iDgMAXfnE951zGQDwwrVkAMALF819JitkErz08ALcvGg0fa763csrcOfSVEwfm9DGqNc+24ayai3e+MMSWK023PfiD7QmwMWNAQD3rSUb2TMVYADAM9elM6s6qgHQAgBWb4L1lD0KRn7NYkCjgmnlRrr53rrxSXFQXLcExg3bYD2a0dnQkC2eAyFlKPRvfNACB2gEAAEAX/4IUW+vvXExAFA8eDts5VV0w58UK1Y8cBtsxeUwrd10AQAQMKFWAQT0GU2d2sJOYAo0K8AAALsX+psCDAD0txXvB/P1FAAgl0rw4HWTkFdagxB/DSJDfJFdWAWlQgqFVKCb/lV1TSgqr8eJnDI8d88c/Lj5OC1Md8/S8bj5uW9w79XjUduox5GTRfj4r9fT80jh1Yeum4RGvQnvf7/XLSsaHKCmc/tk5cFuRwCsnKTG3ioL3fRXCkCIjKfFaevMIogXN2nJvjxeOGVAqdGxjWZ3FgH+ZrwKx+us1HYFz9E88yJE1JmBxvPzISlrXssyIrvJMe+y7hYBTtDweHO4EpsriPeNiAApDx8JB4soosokwmQDfKVAmJzH747bPW4u19orArxw6hCQwoqrd7g3AoDY/O4IZZtNffIzo03Er+UWnGy0IlJBagGIIKxiRrAAvQ1QCxyG+fC44ZAOK0rMHc4/4r133fIZY4M6XwGVvy+I22lwfDRGLp2DE+t2oCQzGxKZFE3V9c4fsIs9+kWGQFfTgIjkBKTetBib3/wMhnotFL4a1JdWdrG3PnY6AwB9bEFdO524qEC89cRVGJ8SS5+zlj36KV7+/WJMGR3XZuCXP96KjXtOY9snD9Gff7HqMJ7516XF7Z0FAMiTjCUwEDal0rUCsN6ZAh0pYLVCWltLox2623oKAMh+bWSIHzQqGfJKamE0tfUW765d7LqOFegqABCSB0E6ZxqsaRmw5uTbI2tkMlrIl5NJIb/rBogNWph3H6BFeckmPCkULFZWX2II6UeSOhKmn9fRDX0CFBwBAMpH7qLnm/cdARfoD9n8WbSIcBsAoFZCMmo4xOpaeow1poCjCjAA4KhS7Ly+ogADAH1lJdk8WhTwFABADFoweTCS48MwY1w8nn13PUYNjmwBAFdMGYLSygZ8uyEd2w7nYMUbd+DlT7eiocmI5++bh1vOA4CaRj0GRgTQqAClXIKPVh7ErLEJbgUAzqgBMNJPoHnpSUsNEPD3YUq6ef6fc0ZsqrS/CNSaRKTXW3F+/7zTu9ydAIDACrLZTBqZ22vDldBZRPw3z4T15fZNZuJ5T+ZDNuAdad0FADLeXviX/EvaA3EyLI2QosIo4vlTBpqOiLR8nQ1nz0dbXM6e9gDACw9eAblMQmFUT5ozIgDG+AtYO0mN8FZRAM02kXoAOVobMhpsMIsihSBWETjWYMXzgxW48ygDAD1ZP2+7NmxwHGLHDoW2ogaJ01Nx6tc9UAX4oqm6Djn7jtnD293YkhdMhUQhh7ayBqOWzcWu/32P2DHJaCivwtltB91omQcMzQCAByyC95gwIikC7z27DAmxwSitqMcdf/4Wb/zhKqQMimgziY9/OoDPfzmMnZ8/TH++83AObnzmq0sm6iwAYPH1Rd3M2bAEB3uPmMzSPqcASX+kPnoEmswT3Z5bTwHAoNhgPHv3bOoclX6mBFsOZGPHkRwa3cyaCxUgBXavXgjLgaOwZuW2GYgfEAXp9El0M58U6KVNKoF0Siot1EtTeZkttBgwKcJLvO35hIGQjh8FTq2ESDzvLVaYt+2FrazikknwMZGQzZ0GSCSwpJ2A5chxSElhYD9fmNZvbfHc54IDIJs3A+ZdB2ErKoEkdRQko5Jp/7aycnABARBLy2EmdQviY2HNzgPn70trA5BCwZY9h1woIOu6rynAAEBfW1E2n84UYACgM4XYca9TwJMAQEJ0IJ65axZCAjS45okvcOP8US0AIGlgCOobDTh6uhgrt2W2AACSf/bTF2/AK59sw5XTh+LwySLcsmgMdqfnIjEmGPuP5yPUX42QYB98tzEdJ7LKoNX3brijMwAAubEi5Bxuj5VharAEY/wEutFPCreSTfJ/nzPSQsBdae4EAMROAjRuiZFRT/NUfwnIa0xmgxVp9Vb8J8eIwi7Op7sAoFmzZB8edw6UYUqgBLFKHgabiL01VhysseB/uSaYHJDX0wGAnAf+NFiBZwbJIT2fmojs4xLI8WOxCRUmEbOCJRjiI1AgQiIwboqWUuh03UEGALry+fL2c5V+Gky+axlkahUUPmpoq2rplI6t2oqKrHy3Ty84LhqT7rwaJp0empBA1JdUUCCw//OVqCu+9GXa7Qb3kgH+UaGoK6lE/KSRGL18Hja+8hF0tY1Q+Wugrbo0X3svmcWG8WAFRg4iAGA54mOCUFbVgDv//C3efOIqDEsIb2P1F78cwkc/HWwBALuOnMMNT//fJTNzFgDQJQ1Cw/SZNB8+a0wBtykgipCfy4Hf1s0QSP72brSeAICYMD98+JfrkJwYDkHgaeHtjLOluPeFH1BU4f5ovG7I4T2XcBw4jRoi8dYn6XJaN1IrQ6mwp+JpVZeDFuEl6XUEwQ4ByHFyfXPTqMHJZSTgmPYpkgLD7dXRIGP7aigAoH3o9IBSQaMKoNPZryeNRBkQoEDtsAISAZyPxl7Pg/QtlQKkbgc5LpXY0wnRFEBK+/csBZD33I8eYCkDAB6wCMyEXlWAAYBelZsN1hsKeBIAEHge180bgcpaLbYczEbqsGjIpBJIBA4qpQwllY2IDfPDxn1ncdfSVGzcewZ5pbWYNyEJNywYhYMZBdh3LB9jh0Xjs9WHkRQbjKFxoTSty6SRcSipbKAQoKJG2xvStozhLADgbKPdDQCcPZ+eAgBn2ONuAHDfQBk+L+j4BZVEXpBUQHNDJRS2fFFgpmml7oqVYZDGHgZBUkv9+ZQBv0+QI1Ft/xlJAbSqlKUAcsZ94i19BMVFYdz1C6AODoDFaELaj7+iMP20x5gfmhiLCbcvhVQph7GxCbv++z0ayi8NpfcYg3vBkJFLZ8GkM8CsN2Lk1XOw6fVPKQyoL61C7v5jvWABG8LbFEiIDsJbT16FcckxqG/UY+GDH+LZe+ZgwdQh4MhGEURYrDY89+56nM6twJr37qFT/HrtUTzx1ppLpusMAEAKzNZPngr9iFH2zSrWmAJuVECoqoL/lk2QVXUvvVxnACAuMgAPXDsJJVUN+GTlITTqjPS2HzwgBF/+/WZEhfmBFN8mjXwmzxVV45Znv0J+KYO6brwt2NBMgX6nAAMA/W7J+/2E2RNov78F+p4AngQA+p669hmR/LrfvXobfvP8d7TIMWk2iQQ1Vy+HOayth11vasAAgPPVbg8APH3XLMhkAl767+YeDehICqAJAQItWNxZI979JALAaBWhFLiW9EfN15G6ABza/nxjhaUlHdLl+mc1ADpT3suOcxwihiVg8KzxOLcvHQVHelbHwumz5zjEjBqMAeNScGbLflSeOx+G7/SBvKfD6FFDkLJ4BozaJgTERKA0MwfqYH8Kb6pyi7xnIszSXlNArZThrw/Mw40LR8NstuLRV1ehoLQOk0cPhEYpp/V58otrkHa6GL+5ejzuWJpKc5A/9uoqrNyeeYmdzgAAFl8/1M+YCVPsgF7TwZ0DqQVSd0eCjAYrCvUOhBu609h+ODZnMsJ321Yos7NIaZwut84AwE3zR+HVP1xJn7sOHM/Hu1/vpgDg2bvnYHhSOPRGMwpL6xAd5ge1Ss4AQJdXgF3AFGAKOEMBBgCcoSLrw5sU6M7ffG+aH7O1HyrgSQCA5EknxVJ1ehM4ngN5KdUZzLBabVAppLDZRBjOF74i+f0DfVWortdBKhFoWh+e5yAVeOqpppRLoTOaIZMKMBjNkPA8BIkAm81+jLTGJiN81XIo5FKUVTe6bPU1Shmmjomj0Qn1WgMdhwEA58vtqREAw+LD6L3ZDH+6O3NHAEB3+3bWdQwAOEtJD+qH4+ATEoDGihoPMuqCKYJUAplKAUOjDmJ7YfQeabULjeI4xE0YgWHzp7SkbkpfsQXlZ9rmL3ahBaxrL1Rgdmoi3nxyCU3BWFxej+2Hc5CRVQq90UI3IoP91ZiQEovZ4xNpGpK96Xl47LVf2k1B4gwAYIiJRf2sObD5+Hihml03mdRC2jZVjWczDbQWEmsepoAoQpV2BL4HD4Aj6VS62BwBAL+9eQpq6vW0/ll1nQ5anREDowLpO9H73+9FSUU9nrhzJqLD/BkA6KL+7HSmAFPAOQowAOAcHVkv3qMAAwDes1bMUgcV8BQAIPAcrp83EldMHoTH31iNoQND8NANU/HKp1uRkV2GT/56PX3g/cfHWzEsPhR/++1Cumn/w8Z03LRoDJ5+ay0iw3wxecRApJ0uwn3XTMI7X+/CIzdOwT8/2YaIIA1GDY1CWVUjblo4Gk0GEz5dcZDWCyDeNA+89CMtFOyKJpcKGDQgBDmF1RRKkNYdAKAS7HU3JTxAytJazxfHNdgAjQTQ2msBO9zcHQFAbLbYQNPPENulPGhdAzJH+fmfOTwZAD0BAFIO1AueSKrgOZoCJ1DKodpsL4ZLCi474pPXXgQAKdpGgBbZVOlJYwCgJ+qxa5kC/UcBXhAwcHwK/Tr+yzbm+d9/lr7bMyXOEg9eOwlP3z2b9kEcL4gDBnGaII2kY1TIJTT9SGllA/747jpsOpBFHTMubj0FACLHoWnESDROnmrPd90PGnm+eytFhQ/yjEir6/oGcz+QyO1TlJQWI3DdWggGuyNPV5ojAOCGhaPwxuc78Pht0zFhhD3ypVFrwMP/+Bm70/MwPjkGr/9hCaLDGQDoivbsXKYAU8B5CjAA4DwtWU/eoQADAN6xTszKLijgKQCAeP7fvngMfnfLNFqAjmzSJ0QF4dXPt6OxyYD3/3QNjp0pwXvf7cXffjsfX69Lx6odmZDwHNa/fy+ef38jzZGZHB+GHYdz8Md75uK599bjpYfmI+10CbYdzMKEkQNQWFZHQ9o/XX0YqcnRuGZ2Cv758VaUVDXSwlquaM6qAbAkQoJhPgLUAgd/KYdCgw25TTZUGkUsj5Ti98f1XTLf3QDgwXgZ3fifFSIgvdaGGBWHVaUWmuf0yUEKXL2/qUvz6QkAIC/ffxumxKlGKxaHS/H3Mwa8kqzA/L1NtAiuUuDx39xWRbwuY5m7awCQrRJXpUsm+zydfUJYBECXbll2MlPAZQpwJOpNEGC5uHChy0ZkHfcFBe5fPgGP3zEDKoWMRq7ZawAQMC9SKEAiJ0mKILL5f7nWUwBgk8lQN2sOjIlJfUFSh+fwRKIc35WYUag7793RzpXNL6LkbzH5nnyRs1t/L3B2R4rmXpqfC6yi/Ty6ngAEAnrO/59c0/r4xf2S03gOIM8B5JZo3b/DE/T2Ey0WBH/7NaT1Xc+77wgAuHHRaHy+8hD+8sAVCA5Q088cibZZt/Mk/vDmGowaFInXHr+SAQBvv4+Y/UwBL1aAAQAvXjxmercUYACgW7KxizxZAU8CALctGoPxKbGorNFiRFIEjmeVYs3uU1gybSiCAtQgjmi7jp7Db5aNx9NvrUH62VKa8mfde/fgdF4FfFRyWuB3/a5TLQBg3vgkhIX4wmQyo0FnpADgunkjkVNcg5c++JWChhljE/DQP35GqYvSADkLAAzx4XFNpBQ1JhEygYOCB9LrrNhZZcHTgxT46+mueSW5GwDMDJYg2ZenL6mhMh46q4jtVRYKN4b6CHg3p/MN99afrZ4AANLPHwfJkauzQSPlMCFAgiytFW9kGXFjtBQkyuLH4o4L4JI+3A0ApgQJELqVobbj31IqgUNGoxXF+stvTJAeGADw5N/2dtusajXMwSEu8awVamshravttghkU8qq0cASHAxwTvb8FUVIy8sg6LsGSrs9GSdeSHXx8YUlKMj5hM+LdXGixKyr8wqQzd0xQ6KwbHYKhsSFwkctp17+dY16pJ0qxv+tPUIdJjpqPQUAFo0Pqq+5FjZN/0j/Q14uZwVL8NwQBX4sNuGLAhP0VvsG/sXQPcWXR4NZRJVJxJwQCd20P1BrxQAVjzg1j11VFkwNktCIyv01VhTpbZgXKqERjbtrLDSiMVrJY3ulhT7bfFZghp8EuCZKhp9LzEhU8yAwgDyH7a62YGKghNrBQ0SEgsfJBruzhozn6DNRZ04Bfe2Dpdm9Az7Hul5M3REA8PRvZoHneZoKdcuBLEglPOZNGgylQorDJwrp+8/Ni8YgLNiHpQDqazcWmw9TwEsUYADASxaKmek0BRgAcJqUrCNPUcDTAIBVFGlanvW7T9EXz6OnS/DYrdPw6apDiI8KouHoxAstOTEcR08XY9eRc/jn7xfj1me/xsCoAMybOAh70nJbAMCMMfFYteMk3vzDEhzMLKAA4IpJg5GRU0Zz8k8bPRAzxyXgvhd/QlZhlUuWxVkAgBSJC5Zz9IXPaENLapoqo4gkDY8z2o43Zy+enLsBAHnp9Jdx1KNMynEw2ETorECkgoNGwuFgbdfC4HsKAKIVHH3RJWmIIhQcGi2gnnhE2xqziDJD56+67gYAv0uQYU1pF3NBOXDXk8iTAqMVx+sYAHBALo8+pSl5OBqmTAOk9loozmyKzAwEbN/W7S5p6o+UEWicQlJ/EP9UJzZRhM/2LdCc9LBCxg5MURQEaEeNhnb8ROeDG5vNrsupUw5Ywk7pLwqQtIyBfioE+KroM1d1XROtYdT5X0GgpwBAFxeP+oWLnQ+7PGzx/KRAvFpAvIrHKD8BMgFosgAFOht1QKg0iTjb6rmOvITeGiOlRYLVEmBSgASNVhFH66w0CpSszepSM8b4CfTaRA2P508Z8GqyEsN8ebyXa0KwlMOkQIH+/NtUNSbv1GJBmARXhktbUg+NDxDgI+XwWpYR9w2U4aM8Ez1nWpAEXxWaaLHiSCWPK/c2tUQZeJi0LjNHUlKEkBU/d7n/zgDAslnD8c7TVyOroBL/+2EfVu88hUB/FZ64fQaWzx0Bnvxt1BtpKi5SL42kRL3l2a+QX9r1aIQuG88uYAowBZgC5xVgAIDdCv1NAQYA+tuK94P5egoAIB+usCAfmC1WRIX6oaSyAWqllBagIznU08+UwE+joC+kDVoDBg8MoQ/BJ3PKqTfMqXMVND9toK8S9Y0GxEYEILekBv4aBe0rISYYRpOFfpFjpJVWNSAxJghNOhOFCaR4sCvaZQHA0mUwh0e4YkiH+vTfsA7KnGyHznXkpLoZM6EfPsKRU11yjs/undAcS6d9G8MjUHPNdS4Zp6NOOZMJfls2QXkup+W0Fx68gt6rz7yzrkf2OFID4IE4GT7IdX4tC7I5YRJF6v3XUWMRAD1a4l65WDtmLBpTJwASidPHk+Vkw2/Lr+CtNvDdKMgr8jwax4xF04RJTreNdKg5sA/K48fAW8zg28ld7pJBndApqRmjHTceTWPHOaG3S7tQ798DVcZxCGYLOBelwnOJ4axTj1SgpwCgdtYcGIYle+TcnGkUcXZ4PElOnTrezDLiyggpjtVZMTFQwMJwKd7KNmJzxQWgT56T7xogQ5CUwzmdjZ5TbrChxGCjG/glBhGVRht1ECHpeposIt7JMeLFoUqQNIe1ZhFxKh4BZHM/24jXk5V4NEOHBWFShMg5JKgFfJBrxCANiTaV4c4jOvx1qAL/yTVicqCAMDmPbZUWjPATaJTmtQe7lqbRmdq5rS+LBSFffgaJTtclEzoDABHBPpg7IQln8ytx+GQRrOf/PkWE+OJvD83HwmlD24zHAECX5GcnMwWYAk5SgAEAJwnJuvEaBRgA8JqlYoY6qoCnAABH7fXG8wZEBuDzl27EQ3//GSfPldMpiByPxtRUNI1LdX6qCwdE4vQ6hHz7NYQuvsR01LVFo4F2xEiawuNCptnLXdGcwdYBYx04hTca4Lt/HwSjPW0Q2UisvOFmWAMDHbjaeadIKsvht2UzZNXVLZ2SCBbitfXKp933jCaddQUAjPMXkF5vxbQggb70KwQOtWbQNAAcJ0JnAaKVHNaUORYtwACA8+4Rd/fkSgAgPZcD2fEjkNc3Qq7t+uZQbwAAlBRAqtVB0dBxGhN3r1Pr8V0OAA7shVhSCEWjFvLGrq+bJ2nFbHG/Aj0BACIHlN19HyBXuH8iLraAAIB/jVDRDfffn9AjQcWj1CjixmgZUv0F3HO0Cbuq20ZCDvXhMT5AgvXlZsQqeUg5oM4i0pRBVSYbJgVKaHpI8v/NlRaazmdqoN1jf3uVmW7ilxls8JfxGObDgyRaKzbYcKzeDh5KDSKqTSJSfAXsqrZQKBCl4NBgEWkNKhJpWmOy0X6O1FspZOhvzWfb5i5HknUGADrSkKTl+vSvN+CKKYNbTmMAoL/ddWy+TAHPUIABAM9YB2ZF7ynAAEDvac1G6iUFGADoHaHJL4+LX5PIZpdVqYToAk/cjmclQtA2gbd2LcVO7yjlvFFsgkDznbusKu7FppKCbQYDeNOlHvjtrX9XZ9oVAPBQnD2f70PxclSYRAz3FbCxwozhPjwK9CJIuiMCBN4/51idBQYAOl4tkrN3YGQASqsa6b+kUGaT3gSFTAKt3oSh8aFQyqTUu6+suhHjh8fCZLaiqq4JDVo9osP8UVRRjyA/FWrqdRgcFwqz2YrSygYE+ashkwo0/QZ56W/2DOzq/dN8vqMAgGwszQ+Tgmw47auxYrCGx/8Vmqh36eUaBQAZR8GbzJA3NEJqcOz+au7PUQBAPk8kTdgbKQr8Wm6hv1uPN1iR1UkaNBIBQAAAKa6orKmDxGhyQcWM7q7M5a9zFAAQXW6KkWKMvwSrSkxUo62Vlg7XjIyqJgCgtBCcTYS6qoZGArDWfxQgucZJihHye6ZRd+HvF4m6JL93utp6AgAMUdGovXp5V4f0+vPJ79l5oVKcbLRib7WFpkNkzTMVkOWeQ+D6tV2KluoJACAqhASo8dy9c2nU8q6jufh5SwbOFrgmbalnqs6sYgowBTxBAQYAPGEVmA29qQADAL2pNhurVxRgAMD1MpO0RXcsGYsfNx1HYXm96wdkI3iUArPHJ0Ilk2DN7tM9sqsrAIAUByQR5KSQHylsPNLPHhEwxl+g3n9mm73+giOFjYnRDAB0vHRko+zpO2di0/4smrM3t7gGu9JyoZRL6aY+iQKqqNVCwvP430/7sfvz3+LrdWl085nULPndLdOwctsJev7Rk0X495+W473v9iK3qBr3XTsRm/ZlYeKIWDz77joKGXrSHAEAJEXEo4ly6gVKCksarCIGawSM3tZIC0FfzumzGQDYpBJwZgv8ikq7ZKojAIB4tM4PldBN7qcGyXGo1krrdLxy1oDPC0zQdrB33QwADL4aqKpqoKqq7TMAIEFNNhAluDNWRjf+SZFQ4gl8y2EdzjXZOszd3gwATL4+0BSXQdmg7dK6sZO9W4GwIA1UCimigv2g1RlhttrQpDNi1KBIZBVVo7ZBB6lEoJFsZVUNCA7QwGK1wkclx8nciksm3xMAUDd9BvQpI71b0G5Yf1+cDEsjpMhosOKtLCPKjf3Ps74bsrnlEr6xEYErf4K0ocHh8XsKAMhA5FmCgLrKOhal5bDw7ESmAFPAqQowAOBUOVlnXqAAAwBesEjMxK4pwABA1/Tqztm0BsD79+C2Z7/GvoyC7nTBrvFiBUgNgEAfJR55dVWPZtEVACDjASVvLxZNNmtJPmCSZ1jGgRbto4WXeTjsZcgAQMdLRzxn779mIq1RopJLkZoSg9XbMqmHHtncJ+m/SH2TP9w2A//7cR/Wvn8PNuw+gzN5FTh+pgQvP7aYpgd78b+b4K9R4qtXbqHAcM/RXDxw/SSczq2ka/ji/zajUdc1r/qLLXcEAJAIkd0zfGhaiNezjLCIIj4crUK+zoZ/nDVgz0VpKZrHaA0AYLXCv6CkS/e8IwCARCY8OUiO3yfI8VC6HoV6GxaHS7E4XEKLWN6bpr/smG0BQC2FAN7wYOdIBABJ+/XRGBXOaq145awRYQoOjybIab7vO47ocLLx8qEbbQBASTmU9T2DTF1adHay2xWICvGFj1qOqGBfBPgqUVatRZPOgOSEcOSW1MJmE2k0U0y4P3IKq1Fdr6N1baLDfLFx31lYLqqn0V0AYJNKUXXdDbAG9G7qPrcvAEBz9C8JlyKz0YrMho6BnSfY259t4ExG+OzaCfVpxwunOwMA9GfN2dyZAkwBz1CAAQDPWAdmRe8p4A3vib2nBhupTyjAAIDrl5EAgK0fPoD96Xk4da4c//5uL3w1Cjxy89Q2g2cVVOGzVYcwb2ISZqYmtjmWkVWKL9ccwdJZyZgyKq7Nse82pGPf8Xw8ctNUJMQEtRwjKUh+2nwceSW1+Mv98y6Z6N8/2gLy4n/tvBHQqOQtx/OKa/D2V7swfngMbl40ps11+47lU0/lh26YjAHniyk3n7BiSwYyc8rxm6tTERnq1+a6P767HoF+StyzfAL8fZQtxwrL6vDF6sMI8lPTjc7WjXhR/+f7vbhi0iDMGp8IgSfZau3tYEYBnduSmcmYOrqtHsSz+uCJAjxxxwyaWqW5ET3IpirxYHz01ul0A6N1+/O/NyA+OhDXX+ndEE8AACAASURBVDES6lZ6EI/sr9enYfb4JCyaNqTlkkdfXYWRgyKoRq37Imv19bqjSE2OxU0LRmF4UjjSTxX3KgDozl2tEIBQGU9z+taYxTYewwwAdK7okunD8NQdM/DqZ9txzdwUWCw2vPblDrz22JV44/PtNPXPQ9dPxvvf7cXa9+6hIIDsmx08no+/PDgfp8+VYVdaHnIKqvDOM1fj2ie/RIBGgT/dMwfbD+dg9NBo/PafK2DrYZFWRwAAyfn800Q1figy09Q/+2qtNN/0lCABD6frkdXU/mZybwAAOQ/cHyfH0ggJrj3QhLWTNHj3nBHPD1HgjSwjPsq/fBHsvgwASD7vL8ap8PQJA66OlKLKKCJUxmGgmsd9aToUGy7vUcwAQOef7758Bok8SooJQn5ZHXzVcugMZlitNsRFBkAQeJzOr6RgMiLIBxk5ZRgyIISmNpNJBJzMc14EgDEyErULF0NUXHhG6Mu6s7l5qQI2GxRnTyNgy2aHJ8AAgMNSsROZAkwBD1aAAQAPXhxmmksUYADAJbKyTt2pAAMArlc/PNgHf3toPh2ovFqLt7/eBT8fBR6/bUabwUl+8I9+PoAFk4dg9oS2AOD42VJ8svIg3VicNia+zXVfrT2KPel5ePy26SCwofWG93cb02k6kpceXnDJRF/4z6+ICvPDjfNHQaO+AADI+a99tp2mHLl9ybg21+1Jz8WPmzLw6C3TaFqT1o1srpPNb5KyJOoiAPDEm2to+PKD102Cv++Fl/uC0jo6r2A/FX57ERAh+c7/9fVuLJg6BPMmDgJPXKDPtwMZBfh2QzqWzR6O6WPb6vHl6iMUiPzx7tmIDm8LAAgsKalqwJN3zoRc2hYAPPP2WiTEBOPmRaOhVspaxjqcWUQhBQERV84Y1vJz4tU9ekgUbl8ytg0AOHamBF+sPoIJKTG49TxA2X8sHx+tOtSjm60rEQCODKQUgJG+ApZFSrHgfK53Kc/RTekKow07qiz4psiMAzUWRCh4GEURJxs6SAAPIOK9dx0Zuk+eMyw+FL+9cSr+9uFmTB8dh4TYYLz1fzsxMimCwr4GrYFu5K/ZeQofv3A9Xv54K2aOS8DRU0W4auZwfP9rOuaMT8LutFw8fscMFJXXY+fhHAwZGIp/fLIV/3hkIf797R4UlNX1SD9HAMA9A2XUe5ykjfo030QLQL4zQkm97R9I09H6Ee213gAAMUoOLwxV0HzZtx7W0SKXo/0FPJ4gx/WHdNhTffkcQH0VABA0ekesDM8NkWNtuQVfF5oQKOPwRKKCpvwiaYA6SijCAECPPlLs4osU6G4EQOOYsdCmTgB6vS4SW0KmQNcUkJaWwP/XDZBoHUuXdjEAIIV9yTMoAfokukZvtNAowYsbAXIk6s9PrYDRbKXnWKwXnsM0KhmITwBxcGGNKcAUYAq4WgEGAFytMOvf0xRgAMDTVoTZ02MFGADosYRu6YDjOFrIkjUXKUDezjxMX2cCgCglhwfj5HTTMJrkCrpMM1pFrCo1Y3uVBbtrLMioZwDgcloRQGV/kTeDFAWWCAL9njSNUgaFXIKaej194SfpNsgLO9kAIC/zxJNWbzLT68n/FXIp/XyTQsECz1GPXKVCSgsDt375787d7wgAILUjhvvyWDFBjYwGG00jc1prpUDgk3wTKi+Tn7o3AICEA01v88VYFeJUPE1t4yflcKrRiu+Lzdhc0f8AALkPyJrdEC3F34YqaNHmMLm9/sc5nQ1/PmmgKcAu1xgA6M4niV1zOQW6DQBGjoJu9FiIDACwm8uTFRBFSMtK4bdzOySNjqVLuxgACAKHxOggurFP6m6A46DVmWhtDRKRU1Wng69GjrioQOrQMmdcAoorGykAIF9NBhN4cBg9JBINTUZai8Nfo0BFbVOP0wR6svR92TbiJEWisfNLa/vyNNncvFwBBgC8fAGZ+V1WgAGALkvGLvB0BRgA8PQVutQ+jucx4soZKM/KQ9mpXO+bwGUsVvhqMHBcMooyzkJb6b4HYF4iIHnhNFRm5aPstOfo6ywAEKHg8PdhStwULYWCuE930kh+5wqjiDvSdNhc3kGF1X4eAdCZjp5y3BEAQGxVC/ZUO7Vmkd4rZBOZ1AQwdMCAegMANOu4PFKKGCVPa1lEyHm8mmWgYKIjRNVXIwCaNSHREQ/Gy7Gt0oJ7B8rwn3Mm7K+1QH+pY2mb25EBAE/5dPYNO7oLAKxyOay+fkCrdH99QxE2i76lgAjeYIDQ0ADOQUeR9lIADYsLxdABIdh3ogDxUUGQ8BwkEh4BGiXKa7XUQUCQ8thyMBsDwgOQGBNEIwATogLQqDNBrzchLNgXPM+jvKYBTToz6rQGFJT3LEqwb61Vz2ZDnDMIiCFApnUL9lejXquH2dKxU4yjo5Mn8VnjEjA4PhQ/b85Aec2FyBLiGDJuWDRCAjXIzC6jtaVat/BADcanxKKsqhFHTxe3cRIhESTTx8RTYJR2qpjeH73RSGH5uMhApJ0pocCKfF9QVus0vXpjDmyM9hVgAIDdGf1Ngc53SvqbImy+Xq8AAwDetYRk8z9l8XQkzUiFrrYeh7/bgMrsvlFYePwtixEzehhq8oux4z/fwdZOOLSrV4vom7xgKtXXqNXh0DdrUJld6OphHerfGQCAFAEmBVRfGKqkqVO60pYfaMKKksvkfjnfUX9NASSV8Fg8bRhmpiYgp6AS73+/D7ERAXjg2onU2//lT7ZBKhFA0gRtPpBFi2o+ecdMBAdq8NFP+2k9jRvmj6L1NVZsO+HS4BNHAUBX7o3mc3sTAHTHvr4OALqjCbmGAYDuKseua0+B7gIApiZToK8q0B4AIJ7+xGu/XmtAaKCGPiOQyACNXIaqhiYoZFI06k0oqWzAyKRwVNTYoYBUKkClkKKypgkRIT50c5ocS4wJRlZhVUvkYV/VsjfnFR8ZgEVTh+Lf3+9tM+zvbpoKUvessKK+x+bIpQJuXjAaqcNjaJqn0op6Wlz9WFYpjQB975llWL/nNE3nevey8RQI/bLjJB03IToIz/5mNv77wz7MGBdP74Mv1h6lxyKCffDiA/Px8cqD9BkzNtwfH6440CsQgMCqMUOisXb3KRrN+sxds+hzMamFFRPqh9pGPa0j015LjgtFZu6ltWUcEZoUsZdLJCircSwyx5E+2TltFWAAgN0R/U2BLm6X9Dd52Hy9UQEGALxn1SRyGRKnjUXClNGQa1Q0RU1tYRky1mxHVW6x90zkIkvJXEYsmYHokUMBknnHakNtcTkOf7sOTdU9f7h2VBhBJkXi1DH0i+r7/+xdB3hb1dl+tYclee+9nXhkOs7ekyQEwt6UTqCUFkrLX/7SAl1/KdBCGW0ZZe9Msvd0dpzEceIVJ473XrK29D/fcexYnrIt23J8Dk8eEuneM95zdaX7vd/3vgBqi8qRuWkfKvOHnwRwBgGQqBZi+0wVguT2sj+UxFZnsqLeDNBb3lIByA+gfeMEQPdXEmVoPXnPTAhFQiybmQDy15g3JRqFZfXQNhvwkzum4fdvb2e+Gm98cQgWqw3v//4OHDlXiC+3ncGGf3wP7689hl3HcpFzpapHvXZHr+fujuMEQCH0GhWUVbVQVtXQLcflm1UsRtPkKdBOsvdkcdbEOQHgLCRvrH7os0F+JmfyylDXqHN4cZwAcBgqfuAoQaAvJsCtCpTsu6mdGiX9m5TcXFCh8obdRUcJANoTInBIprGj2p5EJGS/+Uj+sas2JtIPqWNDQD5wwQEe+HbnubbDiADwUCtQXd9SgUBSk2/++lb87K/r2LXxylMr8bu3t7OAOlWQvPWb1fj1PzajXqvHT26byhJOqGJAKBDg+7ek4kRWEcvK79jofSKfOlY0dPU6VUWYrVaWyNKxUTIMvUwG8q0EQEd/iue+vwCfbTmFgpKuK70/evFuPPj8F536JmlNaj3JYN42PwnaZiO2HsmxO5/WQdK5Fmv/KjZoXTRuV1tI86LX+9v3SPvwcAJgpO0Yn+9AERgJz4kDXSM/f5QhwAmAkbPh3hHBSL3nJpRnFyB8SjLLUG8sr4bZYMSRjzaMnIV0mGnCgqmIn5+Gksxc+EaHoaG8CjKVG+qKynDym20tTzxD0DxD/JH2wM0oz7mM0PEJsJgtqLlSAqvFiuOfb4bV3LP8zWBP0RkEwB/HyvGbeLndVI1WG07VWZDdaIXeaoNYCPhIhZjnI4ZGcv1rjxMA3e8wEQC/uG8WYsN94aVR4JevbcLjd03D++uOs4e6jK+ewu/e2obYMJ82AuDjl+5mur1vfH4Qdy4eh+gQL2w6eBG7j+Wxh8XBat0RAKStH6cSospoYw8zJA9FBrKRbkI0mGxMZ79Eb4VaLICfTIgmsw15WvuHqcGoAFCLweYgFwpQZ2qRoyJPAk+pgJlV0+v08F2gtTKdex+pADIhoLMC1UZ7HG+UCgD6VAYpBAiRCxkmJMukNdsQIKe1C5DdZMEYtYhhQvspFQIBMiFMNhuTSTJ3uLw4ATBYn7aR2y8FnoJ8NPjDY0uQX1KDD9YfR1FFvUPVSQMhAMxKJSzu7i1RzgE0UWMTRI0NXRJ8NqEQJi9v2KSSAYwACPQGSOrrILB01tiij5hZrYFV5TawtVgsENfVQWgwdFoLjWGVy2EmvESi/q/FZoNQq4WkoaHLPqwiEcweHrDJZP0fgwLXJjPENdUQdoEXC+ypNbCoVCyw2Z8m1Okgqe06qEh7bta4w6pU9Kfr6+dYLJBUV0PYx9+DPREAQb4aiAQCFrQlPf9AHw3qG3WQycQQC4Vo0OpZsNVdrWBEHMm61DQ4TsgNbMGj+2xHCABPtQIpcYGQScWgYP/u4/msCsNNLsW0lDAWeBaJhMjMK2P30I5tXFwgC5Zn5pUiLMjTjgDoCv1XnlqB5/65FSF+7uy345/e39122PdXpTKZKJICum1BMr7acbaNvJ0zMQr+Xip8tfOsXbcJEb4IC/BkHzu90YR9pwrYcVQx4KaQMmJjx9Fcdt2Njwti16UAAmRfqWzzK1DKJEiODYC7SsEe2VQKCWRSCTbuz4LBaEZSdAAuFJQjKTYQP7w1DXuO5+FcXilLeGkN6FNVS1JMAJ7/0SK8/NFeFJbW4XJJLcM0LTkMCpmYMWI6vRFHz19lHlntG1UdEB4Ggxn7Tl3CxcuV8PVQsn3w81ahUWtARk4Jxkb5o7y6iVUjUKPgfmyYL4or6lk1TvsWF+aDiCDPtpcOZlxmnlz0O9/fSw1fTzdIpSKGEa3lUnE1vDRKhAZ4IKMd0RIV7MWkkK6WD11S22B9cjkBMFjI8n5dFYF+/iRx1eXweXEEAE4AjJyrwCcqFIGJ0cjefRQ3/e9PWKD87IY9CEmJR8a6XSNnIR1mOn7VPNSWVDAyI/We5SjNyseVE+cRmZaCM+t3D5nZsVd4EELGxTN8Fz31MAw6HU58sQWh4xJwfttBWEwjnwC4tFjDgqmtjQK96bVm7K8yY6KHCOfqLUjSiJDbZGXB/wfDpG3HcgKg+48YEQBP3D2DBXoWpsXi8T+twcM3T0ZVfTOadUbcOj8JL3+4F3ctHo89J/Nx8FQBXv/VKkYAfPTdScwYF46x0f4wGi3443u72APGYLXuCICl/mJmCL213ISbAyQIUQqxpsSE8e4i7Ko04zdxMnxRZEKMSsiO21BqwvFa+wewwSAA3MXA9yNkzMxWIxaw4D/9GKs0WjHHR4yz9RZ2vdabbThaY8EkDxEeCJPivSsGnO1gWn0jEQBj1ELcGSLF2hIjfhjRovtPe1VusKLRYsMEjRgfXzWiTG9Ds8WGRyOluKyzYV2JEc0d4pWcABisT9vI7NfXww1+nm4I9XfHa7++BVKJGOdyS7HjSA4+WHcczdfMzbtbXX8JAIOfH5qmTGUEgG3ABEAjVKdPQlZYaBdPpmB247TpMISEDthsWGg0QnHxAtzOZ3YiAXRh4WhKnQKrXNHvgDbhK7BaIa6uZoazIp190NesVqFx2kyYfHxAAe5+Nxsg1OvgduoklAWX7LqxSiTQJiZBH5cA60AJE4sFsitXoDpxDCKjvfyHLjwC2gkTWwiAfjYiSRQXsqDKvJ5BTV0RNs2xcWhOTmGEyUAa7YekrAzqI4chbrbXhe+p354IgAWpMRDABrPZygLHFEClYDIFVUmzXa83Qa2SswxjymSWSUUwGC2MMFArZfD2UGLr4WyYe3J6H8iiR/G5vREAxZUNWJAaDXeNggX4ycT3fH45jGYzfrx6Knutsk4L8gxISwrF3z7e3wlNkuq5d9kENDbpUd2o65EASIzyZ78n//juLsxPjYGPpxu+3H6mrc95k6IQE+aDPSfyMSUxFOv2nm/7PTkmwpf9Pn3jy+tyRhPigzBrQiQLmFNAnbLZz+WVYWpyGG6fn4xv95xDbYOOZeuvnDWGkQlEYpBkVXSwN9btO4/6Rj3mTopir50l2SKREEQ2yOQSvPN1OiOvfrR6Ct5bdxwBvhr89M7p2HroIvv9S0H31oQXuuYjAj3xl5/dhOff2c7kjCpqGvG9lamo1+pwsaCS3UtjQ70ZEUBra9+ISLtjYQr0BhN2n8hHUXk96LO1MC0GX2w/g9KqRhSV17GqtiA/d3y65TQ7nT4/9y2dgP9uPMEIuPaNzLdpT4jEoP0j0mDr4RyQfwf9xt974hIKSmrY/pLE52dbMphnxB0Lx+Gdb9KhN5oZcXHrvGRGeBC2I71xAmCk7yCff18R4ARAXxHjx7s8ApwAcPktapugUCxmSXEUiL7lz79AQ1kVDr+/BmajiVUBjNQmVchh1Bug8ffGtIdWMQLg7Ma9EMskMPcSaHDmmtvju/z5R2Fs1mPvm5/DZrW6BL4DrQDwlwtQulTDspFaG2UNf1VsZNnd9B8FUimLOFIpxEdXjXg9RQHFNbMATgB0f7XRQxPJ+5Am74SEIGRfrkRNQzNWL0iGTCzCBxtPMO3em+cmsgf7r7efYVJB9PC+LT0bS6fFswwiypYa7AeE7giA38bLsanciHytDe9PVLAs/6+KTMjXWrCl3Iz0uSqcqbOg0mhj1wcFl7d2MIUeDAKAUP9xhBQ7q8xoMtlAVSzflZmxxF+MC01W+EsFuNhowfE6Cy42WpGkEeK3CXL8/oIeFxrtKxRuFAKAMKFKh/vDpPhXgQE/DJeixGDDIl8xKLb/2VUjno2T4w8X9chusqLRbMMj4VKW/b+2tDO5xAkAZ36TjOy+ArxVCPRSo15rwF+fWoHp4yPYgkjHmTI1c69U4r7/+RTlNdpuF9ofAsAqFqF+7nwWaB5o9v+1CUNacAke+/ZA1C5Q2xwbi/p5CwHJwLL/W8cQGI3w+epziNtlzxPJUPHgw7AplE5bi/L0Sbin2+uQN6ROgTY1zTljUEitqQm+X3wKkeF6EIwC1zUrVjptLQKdDur0Q3C70KJhTo2qPurnL4QxLHzga7FY4PPFp5DUXTfCpcqCmuUrYPHyHnj/bMImuJ06Bc3xow5/2HsiABZPjcPhjAJEhXgjJSYA+UU1TOyHMrzJDJYCl9NTwnA2rwweGiXzDaCqgCuldSzIa4MNa3adg8FJhrQOL2oUHNgbAVBa3YjV85NwqbiGyeu0NgqsT0wIxvvrj7fJNv3qobn4ZNMpEGnQsQV4q/HLB+cwE+j/+cdm6IydE44oG/1XD8/FM69tYpI/q+Ylwmy0YNOhi23dkVnw9HERTE4yKdof6/dmsSA0tYggL6yen4hXPznA/k1k0itPr8Rz/9zSKemEDImJbPjXmiNMFogC3uPig7D+GqFAjxEkMUReBXR9Pn7ndOYv0JpBT5UCkxND8PnWjDYC4D9rj7Fx+iIB5O2uxN+eWoEfvPB1G1FAOv8U6CcCgEiC9q2jBNCKmWNY9cDzb29rKyYncvu+mybinW+OMMKNPlvhQV5srh0bVcK1EhThAR54aMUkvPjuLoYHkSkffneSrZmwfPqB2Syhp7HZwK4JqsLIulQBPy833LdsIt788jCMw+Bt5+yPKScAnI0o78/VEeAEgKvvEJ9fnxHgBECfIXOJE9oTAPrG7h/EXWKyDk5CE+BjRwA4eNqgHHadAPgMJp19RsigDOhApwMlAJLUQpxbqLEbqdpoxYeFJkQohDjXaGFB0zk+Ivw8Ro6TtWbcGizFRPcWaQFOADiwSSPgkO4IAMoofzhcykggCqST7M8ULxEC5QLsr7ZgrrcYXxcbMVYjYtUiuY1WfFBoTzwOFgGwzF+M0/UW1BltuDVIwuZHsjYkXfWDCClMNjBZm48LjZjtLUKsSoSzDRYcqbFPdb+RCACqhpjnK8aWchPGa0Qw2MA+q+tKTczg+w9j5dhTZUZWgxXnGloqIwijM/Wd5Uo4ATACPrhDMEUKQs2dGAmzzcZ8S8ZE+dsRxq1T2JGeg5//dT0LQnXV+kMAWJRK1C1Y1BIEvtZIyuupWBnClL1nt1Oly3sFBhTpr+tbiSsr4LF9q10wmAXNJ08hMe22cRb6iXFbcO+EgMnaco/pWPnkue5byIuv+zCZNRpUPvCwHTQqMfDSWDmTVuutHa62sHHaN3HRVfiuX2v//b10GYzRsd125yERgP7QvZLmTnJh9Kc7gTmByQTPNV9DVlXF+qTj9GHhqFu5qtsxSCXQRyaAStQixUZJBSS9RrJkXV8cZrhlZEBz5DqZYfL2Rt2ChTD7+vcGDXufxqSEhniViEmd/fOS/W80900bobxc0NaXycsLVbff1SfSRyoAS4ZIUIswVi2CRAh8XWzC5WYr89+S5WbDa8d2h+ZLB/VEAKjdZGhqNjC5FU+1ErUNzUxipK7JAKvNypIzvNyVKK9uZAFiSjiwWGwwmMwI9tVgQnww1u3NZNrrvDkXAUYAzBqDf7bLmqcRyASYSBfKhp84JhiLpsQyvX0yYaYs8tsWJLGAe34xkTktjYLim/Zn4Xg7oqD9bCclBOPupePZPfftr9ORX1TN3qYKU8rIJ0Lh3XXH2rLUl88aw+Rx2mfCzxofwe7bB04XYHxcINbtzWozhSYCYcm0uLYKgBA/De6/aSL+8t+9nUCblhKOAC8V1l7Lsp8xPgKLp8XZ+QfQfD797iQzqX7qgdl44d872/ppbwLcWgHQHwJg5oQIJEcH4u1v0tv6poz6m+cksqo0qiJo37oiABRyMb5u56tAeK6am4iLlytYHy8+uoRJcxLZ1r7R/SzQW4OYUC9EBnszI2X6XP78lY2MABgb6Y/vDl5oI1ieum8WPtlympESi9JiIBaJsDU9m2EuEgqZxOeN0DgBcCPsIl9DXxDo/VdbX3rjx3IEXAABTgC4wCb0YwqcAOgHaH045UYkACKUQhQssScA6k02fF5kZPrgFUYrNpWZkKASsezqDaVmPBMnQ/A1w2BOAPThAnLhQ7kJMDcB7nh5cgLAhT+wQzQ1ymB88bHFWDknEZ7uShZk7K6RDAR5mny9w15LuvV4ZxEAATIB9sxSsSBsb+2S1oqHTzbjQPX1zNmuCID61Clo7kAA/DlZjmdjHJOG+eHpZrx32WgXRO9EALh7oPL+B+2mHCIX4Ooy996Wwd5fW2bC6nT7xA5RcRH81q2xO7+6GwKAvrIX+Ykx308C+nu53gYrbDBagfMNVuyrMqGhC0XDrggAXXg46ld0TQCEKAS4K1iKOLUQ1QYbDFbAYrOh1mTDzgozcppo1A7NYoHbmQxo0g+1vdFCACyC2devV3zIE+buECmmeIqYlNmFRgveKbAnS9w3b4SyoD0B4I2qO+4ExL2TPDQBL6kA94ZImKRaoxm4qrMyAvXlXAMyiEB1MgHQ66J7OMDdTc6IF5IK4s35CJAO/l1LxuHlD/fZdf7LB2YzCRnKfif8SeN97qRouKvk+GDDCcydHMV8HU5ctDfcJRKHss67akQARIR44WppHSYkBONf3x5h8mWka2+z2rDtSI6dRj1l+xMx0J6ceGD5RJRVNuDC5UosmR7H7tGtsjYzxkWA5Ia+2dUikUUSb5QJ/5cP9nSazpSxIfD1VLVVFxAhQBUFO4/ltZNlFaC0qgEyiQhP3z8bv/vXjrZ+iGyYODYEG/dlDagCgLLzJ40JxRtfXr9fKGQS3DI3Eaezi5nOf/vWFQFA0llbDmfbHTdnYiQj3KiKZuXssfjLfztjEBnshdXzknDkXCHyi6ogFYvxo9Vp+N+3tzECYEyEH8OntcKCfMDomiACgK6HmeMjsGF/Fp59eB7+/MGeTv4Czr9ah6ZHTgAMDc58FNdBgBMArrMXfCZOQoATAE4Ccoi74QTA4AJ+IxIAlNFWtlwDT0plu9boYX1zuRk5jRZQFuTuSgume4mQq7WisNmK/4lrebikxgmAwb3mhqr35phYNMycBZv0ur+Ds8ZWnD0DYdFlWCViwGKBR6H9w29v45Dud3NCAhqmzQDEZPjmxGa1wmP3Tpj1Wug1KiiraqGsqumv36QTJ9Z7V6RhTTrcjVPSBmb22dVQVis0hItBC6NGDVVJORT1LeZ4vI0eBCgw9Plf7kdchG+viyY5oI82nMAf/rMT2i78SpxNAOyrMrMAMwWT6euo/f9psvTaskAxnjyj7zcBsMRHjC1lLVHx1qB1+4c+sRDMc+TdK8Z+EwDpc9VYX2ICEe/drSVZI4LWZsO9x+z15R0lAKhq4ocRUnhJhew7fIa3CK/lGZGgFuImfwmTSPu2xIQ3Lxk6eYH0hQCIcRPiz4lyFuif4CFismw5TRasCpRgga+Yre+xM80o0HagAAZAAJD/yz9SFMys/o/ZBuyoMHVZaTAQAsBXKsCb4xXwlwnxUrae+SOR3BpVb7xwQY9Cnc2lCIBeP6z8gAEhQCavpOVPwXjS8qdGr923bAKTe2lvxiwUCvCzu2fiaGYhtDojZk+MtAvOU2Y/3Tu7a60EwPm8MsyeGIV/rzmKlJhAlnn/5leHOxEHJCH5t1+swBP/t45Jy5D2/mtPrWRyN0QyaxmjGAAAIABJREFU/PSuGcwfgKoUiOB9cPlEnMouxtncFh16CtyT3v7v3t6Ohmb7KprUsSHwa0cAkFEwaeB/uzsTTc0thFvrvZjMe39+3yy8/VV6W1XY9HHhmJIUhv+sOdqJAHj2e/PwzY6zyLtW4dARj49evAsPPf8lu4eQ3M+rT63ET/74LQzXTH9Js/+exePxyeZTnYgvIgZMpuuySCQBZLZYsDU9x24YqpxZNDUOidH+LPufjJM7tpWzx8BitmLzNfJgfmo0bpqRgF/+fVOvBABVZvz4tqkorWyAp4cS7649NqDr0JVO5gSAK+0Gn8tQIMAJgKFAmY8xpAhwAmBI4XbaYJwAcBqUXXZ0IxIAtNCvpihxR/D1wC8r8be0VAHQgy4ZABfrbJCJgJ9Hy9iDr84KqMUCTgAM7iU3ZL1TkN0mFoN0qgdqtNlx0hTW0gb6QUAPuf0hAKhDoRA2kRgWykAeoBGo3fxsgMBiQkNoICxS6cgiAOxwEQ3IVLTThUZ7ZbOiMdgfFpmMEwBD9kl0rYEo+PTO87cj2M+xLPVth7Lx679vQkWtvWwCrcrZBMAdx5qZz0dPbdtMFX6f1X8CwFskwGNnupY0onEVIuCFBDmymqz9JgC+TnPDAyeaW2Rkumn3hUgx20+M75/sHwFAwfcXx8pxzzEtKgw2PBMnxxNRMlYJQJJgRKZM9hDhrQIjDrarlqDpOEoAUF8fTlIyIuPRDB2meovwSrIC8W4i1JmtWFtiRqXBinm+Eiw51GRfBeAAAUD9k4wbGcC3Nvoq+GWsHDlaK+qNVuZb9OJFPfvNkt5B6s0RAoD2M04lQvviEhrjhTEKHKkxMxk1MlN/OceAFQESRv78/KwObOdcqALAte4iN95sqBLq3qUTEB/uiy+3Z7AA/qp5Sczs9rsDF5hcz6wJESgqq2dBf6qi+u2b21BRq2V6/VU1Wnyz8wxCAzyxdHo8Xv7YvpKAEKO+b1+QjOr6ZgT7u0MiFuLdNcdYgPyHq6cwKZmTF1okxthvdr0RWZfKmTb9ipkJTOP+9c8OgiSBtHpjm9zNlLGhuHNxCv76371IjAkABfEpQ7290S3JEj1x93T84T+7mAzVpLEhLFjekQCgOT2yagp0BiO+3XEOYYEeoKqA9fuymEkwGQQH+mrw+dbT7DvkezenIqewCp9tPd2JACB9fF8PFfMpKCyvY+bD7dtLjy7G4TOXkZlfzuSFlkyLZzJLRCYIyXvgjunYdjgbh89e6XTBUVb+j25LY+bDZTVNmDU+sksCgAJ6T947E1Th8dSr33V54dK+PH7XdLz07x0I9NFg4ZQYhPh74KnXvuuVAKAO50yKwm8emY/bnv4QTV0Q5SP108IJgJG6c3ze/UWAEwD9RY6f57IIcALAZbemx4lxAmBw9+1GJQDm+4qxcaoblOLOX2fkB5BRZ2GZQnIRcLDawgxgZUIBfj9Gju+fasbakq5Ll1t3I/DN1wd3Y3jvTkOgPiQQOh9Pp/XXFqix2iBtbIKgHwRAax9WgQC1sREwKRVOn5/IaIbAbIKith7KypFRAdAKAhE21QnRMMucX70hMhghsFnhVlrJKwCcftW5foekF/2f392BYH8P1Dfq8Ml3p/DpllPwUivw5P2zkJYczvi4rPwKrNtzDl4aJT7edApV17Ji26/Q2QTArUe1zPdDIQTcxALmZUEeJe3D6DtnqfDCAAgAT6EAPzmjA301kr8GrbXJ3CJrQ42C0uSrcXEABMBXU9xw7zUCgKRs5EIBdBYbtKQqcw3A+0OlmNdPAoDw+XGkjPkZ/CpTx/T/X01RULyaeYVQBjtJ/5B8zj2hUvzirD3h4SgBQPJCS/3EmOgpwhNndCwwP9NbDKPVhifP6rCn0sz26O3xCmwoNTET+bbmAAFA1QWvpyiY7j7JFtE6ot1aKhceP9Oyrt/Ey9BoApMrnLnfnoRyhACgioh/jlOAfHMtNsBPJkCoQoj/XDHit1l6UCXAC2PkyG+2srW+dNGA/a2ECScAXP+G5sQZSsQiFhCfnBQKi8WKQ6cvMwLAei2bPzbMBwvSYohHx8b9WSxoTY1+ZZNRLAXfy6oasftYLiMGOja61wT7ujOCwNdLhdc/O9BWWUUyNDFhPnanaHUGHDt3lZmyU5uWHIbUpDBk5pUy7X8y7W1tY6P8sCgtjlUB7DmeZ1ex0HpMkI8ay2ePhVQswoFTl1rMplVySKViO5NdIkPmTopCSnwwyqoasPt4HlsXNcKIKgQmJ4aipKIee0/kQywWMd8KurdFBHjiSlktIy2oH8Kluk7LPAVa19E6H5VCyrLzSaOf/lAjc+yZE6LYsVsPXcSVLjL2W88nWSSSYjp85gqoOoG2qSNRTXvz0M2TkXGxGBk5pd1eLQnhflg8PQ4llfXYf6qAVSRkX66ESimDWillvgHkcUCNZH8I51ZCIyU2EPMmR+Efn1+XL3LiZTlsXXECYNig5wMPEwKcABgm4Pmwg4cAJwAGD9vB7JkTAIOJLnCjEgAUdPhHihIPhEogplQagD3EkIEiGYXWm21oNNugFgmQ7C7C0VoLC3ysDpLg7uOcABjcq25oe7eIRGj29YJBrXJqRrnAaoVVKoW0oRHuRS2l5v1pFokYTX4+MLk5lwQQWG2wyKRwK68aMRJA7fEzSyXQ+noPAi5WVgGgLirlBEB/LtgRfo6Phxu+/Ov9SIj0w55jefjpX9airrFFV9xTrWDaxyaLBe98c4QZGlLmJJlUtuoft1/+YBAAJTorHgwj7XcxCy6Tjj3JzpDhLDVnEQArAsS4LUgKocCGPK0V3xSbGPlA0jrOIgCaLTa8OEYON5GAzX9rhQlbrwXJB0IAeEsF+GmUjAWzp3uL2f+3lZvx5xw9VgZIWOA8u8mCY7UWFmBfflhrR6I4SgA8ESXFZZ0NH09S4iq5/dqAp8/pUKyz4qFwKUr1NmbQTo3wfCaznT69gwTAL2JkeOGinlUo/ixaBqlQgA8LjZjpLcKBKgs8pQJ8OlmJrRVmlpnfvjlKAFC/z5zTsWqCJ6NlzCD5syITG4MqIsk36bNUN+YxQBi2mexyAmCE3+1cc/rhgR6g+3Brtr9rzvLGmJWflwrkF/D5toy27zlnrowkgL63KhX7TuQju7DFVP1GaZwAuFF2kq/DUQQ4AeAoUvy4EYMAJwBGzFbZTZQTAIO7byOaALhsb4jXEakUjYhlvs3wEuFUvQX7qyxM3iDOTQgfmRCRSiHLiCOt42SNkJW+K0RcAmhwr7ih753CZhRcb/L3ZZJAzm02qIvKIG3uXlLDkfEMbkomKUQa+M5sVJ2gKq2ApFk3IjwAOq5dr1ZBG+ADCJyLi9Bshrq4DGJDz/cQZ+4F78s1EKAs1P/53nw8fs8M7EzPwWN/WsOyUOVSMTOhTIoOgFIhwf99sAdkAqxxk6P4WqZrxxUMBgFwpdmKaV5iRkh7SoWMxCbD39fyWrTsnUUApHmK4CsTMAmYpf4SBCuE+PHpZtQabU4jAGqMVqwOkqLcYMU4dxFWBUnw52w9NpSaMRACgAL+RAAEyAV4OEzKsuefydTh7QIjJALgg0lK5gPwzHkd7gyW4OZ0bVuFA+2howTAr2JlTAppXZqSGZ1+V2rCjzKaWeB/oocIa9PcWOb8k2eaQYH8R061+x5wkAB4OkaGv+Ua8HSsjEkNvZZvYFUAm6e74e95BoQohKg02PB/uXrUdyhMdJQAoKA/yQhRpj8ZFr9/2cj8DIhY+Hu+AYkaEXKbrHg1V4+m9iolnABwjZvWDTYLqr6l+zBlyfM2eAiQeTJ5LGTml2HX0Vyn4+3n6YbVC5JZtQhJLjXfQPI/tCucABi8a5P37JoIcALANfeFz2oACHACYADgDeOpnAAYXPBHKgFwk78YYRTN76FR4j9lCipFLeX1OqsNEqEAVB1AD/OUzUel/FQN4CWlQEjLV98HVwzIbOheu5iO4RJAg3tdOrt3esy0iZysKU+TZHr7lgEH1119fs7eD0f7GzxcbBBYrAPeN0fXwY9zLQRI1mfj69+Dl7sS2w/noKi8Dkumx7NJUtBf7SZn+tRvfXEYG/ZnMePJrtpgEADZjVasIqPfaDnzA9hSYcZTMTL86FQz04V3FgEQoRTg1WQFq5D74IoRD4ZKmfTL25cMTiMAyAPg13FyLA8QM/8dH6kQ3w+XImZ7A+4O6b8EkJdEgJ9GS2GxCfDLGBnMsLGgNmXSE0lC2v8Ph0uZ7NBiPwnG7bY3+3aUAHg8SopLWiv+lKjAWJUQpxos+PFpHc7WW9jvCFpLqFLI1kVVAb/J6lsFAP3u+EeyghkXn6m34KlzOiZdROQPJSRQ/3QPpNeL9Z2DpY4QAETyvDNeiWCFALsqzPhTtp5JMdHPJ8KGxqg02piUUmuVSdu1zgkA17px8dlwBPqAQHSIF5RyKXILq7qsYOtDV10eqnGTMb+F3MLqNlPkgfbpSudzAsCVdoPPZSgQ4ATAUKDMxxhSBDgBMKRwO20wTgA4DcouOxqpBMDgotJ775wA6B2jkXaEQCiEwl0FXX0TbNaeCaDhWJtQLIJUIYdBq3PJ+Q0HJnxMjkB/EQjz98Dbz61GQpQ/5DIxdh/NRXiQFxQyCQpLalhVAMkDtTeS7DiWswgAJmEzXcWys4mUnuEtQqSbiMnCPJelZ7rzlKlfqbchxUPI9OfbG8KKKyvgsX0rJHV1bVOsT52C5slTmNl4a3thrBy3BkhwrMaCFHchJnmKIIAAXxQZcaHJgnuCpThK73kI8Ua+Ef8ttK+Q8Vz3LeTFLSad1MzuHqi8/0E7WILkAqTPUeNwtZnJ7twb2uLjQUHzZ8/rsHm6Cl8XmRjpXmyw4qETfTcBJpmiH0RIscRPgmK9Ff+bpcPLSUrEqYQobLbi6UwddBZgupcIM7zFDMP2zVECgHAnH4DHImW467gW/jIBnoiWodlsYzr9XxWbmFzOm+MUeKvAwPyE2poDFQB0LFUwkOTSy7l6/KvACFIachMBz49RME3+3ZUmRmzUdWFL5AgBQGOQlNH/JsiZfBHNmRIiiMD4S6ICs33EzL/gj9kt5IldGwICwEujQHyEH9KSwhDsq2FkW86VShw5dwWFZfXQGXr2Y+rv55+fxxHgCHAEekKAEwD8+hhtCHACYLTt+ChYLycARuYmcwJgcPeNEwD9w5cTAP3DzVXPouB6cHIcEpfORO6+47h8PBMWUztDx2GeOJETUdPGI3zyWOTsPY6iM9nDPCM+PEdg5CMQ6KPGytljmemlUiZBRnYJKqobmZHizqO5MJNGXA/NWQQAydaQWW2gXMAkbMjEnoLPtaYWAuCWQAnytVaU6K0sS3t9iYllbbc2RwkAyoxf4Ncig5agEuGuEAn7+zsFBpisQJqXmJno0t/p/xca7YlQRwgAMuj9UaQMchHYWn4QIUOIQoDdlWY2zldTVNeCzTaW9d7qCdC6FlFxEfzWrbFDvXrpMhijY+1eS/UU4Y0UBdaXmZmsEOn+/36MHLO9xdheaWLGw6Rt/9JFPU5e0+lv7cBRAoCIBurzV7FyhG+rR5HOhoW+YrycrECRzsrmH+UmZH5Cj57W2fkMwAECQCUG/pmixOEaMxb4iplnwXdlJjwSIWUGzZvKzJjqKcLf8vpPABAu701U4psSI/NH2FFhRnqNGT+LkrGqyJO1VsSohPhb7tASAOSvMWtCBCYmBKO+SY/j54tQUtXADFpjwrwxaUwIC/7T5zDvavXIv9nwFXAEOAIjCgFOAIyo7eKTdQICnABwAoi8C9dCgBMArrUfjs6GEwCOItW/4zgB0D/cOAHQP9xc8iyBAMHJsUhePgdKL3eYDUZc2H4Yl9IzXIYEiJ45EQkLpkKudkNzXQPOb96PwlMXXBJOPimOwEhDgKQM3NUKpmVc29AMncEx8s9ZBEB7vOgBLFEjZAQAab+THvxcHzF+nNGMq7quCQlHCYD24/hKBVjqL2ams1qLDY9HyfBKrgHrSrvPuHaEAOi49xTYjlUJGXlxV7CUZf6vTNcyg+OumqMEAJELNwVIcHeIhM15T6WZSedEq0SsEoDGXVNiwtoSk53+P43pKAFAxxIp89t4ORrMNpY9T+bCiWoRMx4m7wTiiP6So2e+AHbNAQLAQwL8LUnBiJavio2MbIh2E2FflRmv5hqQ7C7EUj/JgAgAH6kAr49TsD4PVZuZJBP5ChAR8Hq+nkkNTfIQDykBQNf4yjljERnkhY37s1BQXMOkjto3IgImJ4ZgzsQorNt7HhcKKkbabYXPtwMCdJ+NCvZCTmFVl3rxMqkY3u5KlFU3wuoEfwDyGgj01aCytglGU9cyboOxSTTukmlx8PF0w8msImR1c+1KJSKoFFLUNAzMQ2ow1sD75B4A/BoYfQhwAmD07fkNv2JOAIzMLeYEwODu20glABJUQvYQOxjtdL2lsxZuh4E4ATAYyA9Pn5oAH0x/5FYW+Hfz9kRV/lW4B/khc9Nelwiyh00ai3G3LEBjeRW8I0JQdiEfnqGBOPXtdpScyx0e0PioHAGOAAaDACDfmmfjZAhTCBEgF8JTKsBz53UsG7w7YbL+EAA/i5Zhto8IJAKU5C7EV0WmNn347ra2rwQAZf6vTVMhX2tBglqEOpMNdx3TotzQfWWFowQAzZFkkUhy6C7yE/ARM88fMtLdW23GN0UmkAeBqYuh+kIA0DgkyTPViyompBirFkEsBC42Whm5sLfKzMbs1BwgAOhhmzB6d4KSnU6/aWhNJ2otbO7070azFb+90P8KABojXCnER5OVMFtb/I7cRAJGCJTpbYhxE+GyzsJMgodKAmhcbCAWpMXg/fXHMWtCJM7klKKw7Lp8lUgoQOrYENhsNhgtVixOi8ObXx1Gk46bto/k2y5VXM2eEIkdR3O7DHqHBXjg5jlj8eF3J9GoNfR7qW5yCRRyKZqaDfjJ7dOwZvc5u+ur3x07eGJKbACrbNmw/wKadcZu9ffvItP52AD87q3tsNq4IbKD8A7ZYbwCYMig5gO5CAKcAHCRjeDTcB4CnABwHpZD2RMnAAYX7ZFKADwZLcW2cseyNPuC4Bi1CJd0Fpyp4ybAfcFtJB/rHx+BoKRYNJRWYuzSWcjaegBCkQhWqxX5hzOAYX4wG7tkOtPpbqyqReo9y7HrtY8QMSUJ2poGJlfEGyCRy2AxmWC1uJ53A9+fkY0A84vvJjbTfwJgIYxhEV0CQ7z23GsSQDUmG74pNuJKc8/BIXF5GTx2bIOkvr6tz4ZJk6FNTQPI/LyLNs5dhJUBYmYCTNnzpNnfVRy77VSbDYwAKClpe8ms1qDygYcAAqmLphGDBc0j3YQ4X2/BxjITM7ntqUkKr8Bn43q7Q2oWL4EhtsWk2RlNYDTCa83XkFa3SMsQuvrQMNStXNXtWvo8rtkMt4zT0BxNbzvV5OWFugWLYPbzt+uOKgFI5mltiRluYmCZvwQqMd31gaxGCwvWG7q4tXl8tx6KK1fs+q+67Q5AKus0XQr8k7TUljITI5WW+0ugEAnY2knK6GC1uXNVhs0KeU42PHfucHj5Rl8/NMyeA/d9eyCpqup0nlgkxEMrJyPnSgUOZVzGpU2/QUOTnmVp+3mpmOxPU7MREcFezJfjif9bh1VzE1kA9/CZ62t1eEL8wD4jQASMpYsMfKFQwEiZ7u6H9H77zH12vNXWVt1BBABVdGw/kssqrej9rsbpOGHKqKfWVZBcwN6zn9PM8RHwVCuw8UDXVZI99Ufj0Ps0a0d++hFWNK/2xy6fNQaNjXrszyjoFns676OX7sHRc1ewLT0b2Vc6f1b6vHHXTmi9HbefU3d72t8xRsN5nAAYDbvM19geAU4A8OvhhkOAEwAjb0spC3f+k/ejua4RJ7/cgqqC4mEPxjkDxeCUeExYvRCFJ8/j7Ma9zuiy332MVALgJ5FSvFPg/Gyw8e4iGG02ZDVwAqDfF9UIO1HhoWZSPwEJkRi3agEyN+9DUUY2xDIJMwQe7uYe4IOG8mqEThzDCICdr/4XjeU1UPl4sNdHe1P7eWHs4hmoLSpD3qHTsLqQd8No3xtXXX+QrwZmixVCAVBV12JCa7HSvwUsKEXvySRi9nc3hRSVtdoul9IfAsAqEqFx6nQ0J6d0G5zvE25WK+TZF6A5fAgi/XWzW31IKOqWLINNLu9Td90dLKyrhff6tRA3Xb8nWoVCVK2+HRb/AKeMQbr5qsMHoT57xq6/puQUNE6fCYhb/AsG2ogw8d6wDkLj9d8QJi9v1C5ZBounp1NIAGFTIzT790JRcD0IyK6XWXNgiIm1M2fuz3qof+9vv7bbD4ubG2oXLYEpKNgpaxAYDVClH4Yq85zDU+yNAKAg//IZ8dhz8hKTZdn//mNQKlqMoju2Q6cLcO+zn2L6+AholDJsOnTRKdIwDi9mlB3o76VCVIgXpBIxI9PP5pUxfwYfDzckRl0nrYor69t8GUL83EFSNgHeavZ/ytzPK6pmx0vEQhbgP3etHyIA5k6MQu7VavaeXCZBs96I8/nlrLqD7rV0TH5RDSMapqeEo6peiwAvNcRiESOJqC9qMqkIE+ODQYQSzfdScTUKSmqZhNAt8xKhcZPj9c8PIjrEm5FHeqMZErEIE+KDmNE7Bfj1BjNOZxfDZLaCAuTTxkWgtr6Z9UFroXVcLqnt8irw81RhTKRf23tXymrZsXTuAysnoalJj9M5pcgtrGIEV8eWlhTKql/O5pRCIZdgw/4sRiLQeiKCPOGlUYIYQPLKULvJGPllNlvYexcvV7LuKNBP32UGowVVdVq2B35eblApZExiKSOnhM0nNtQHMpmYkTGZ+eWoabA3Xh9ll7nDy+UEgMNQ8QNvEAQ4AXCDbCRfxnUEOAEwsq4Gz9AAJK+YC9/oUJaJW1NQjDPrd6OuZGTrgPrHRWDcLfOh9vNm2bucAOh8XdZNmw7dxMk9XrCtBECATIAEjQjn6i2IVwmZZnKp3spK2ePVVE4vQKhCgEtaK4IVQibtk9tkQZxKBE8JoLcCSlGLQSFlwnECYGTdJ5w5Wya1c40AKDhy1pldO6Uvml8rAVBf0vIAONqbwl2FCasXwT8+ElaLBbn7TyB791GX8W4Y7fvjqutfNCUGmZfKkRjpj/LqRhbsKa5sYIGuYD8NzuaWIS7MG1q9CVqdEReuBVw6rqc/BAD1YdZooE1KgTEwELZuMvQ7YUdfUO2fzlhRgBXSykooM8+xbOv2bxPRoIuNY3+sCiIBOjzadeyvu82y2SBqaoIy+wLkly9DYLUnx40+vtCOGwezpxdsQgdk+VqLGVoSd69NywahyQxp0VW4ncmAqF1gnqZlUSigTUqGISQENrHEPrjt8DoAgc0KUW0tVGfPQFpp/1uS9kEXHgFdwhhYVKq+Xbrt50B4GfSQ5+RAkZcLofl6yQMdZvL1ZWsxe/vCRgxUT62LtQmo/4YGKLMyIb961e5sm0AAQ1AwmhOTYHZ37x8JcG1/hCYj5AWXoLh4ASKD43IsvREAkcFemDU+Ahv3X8Ajt6Ti6YfmdouAyWTByp+9z96PD/dlQVKD0fmVn33b7BvzaHeVHLcvSEZ+UTVqG3QsKH3xcgUjRR+5ZQoyLhajqr4ZCqkYaclhzLuBAvXLZyZg5vhIfLc/C3qTGWlJYXB3k+NcXikzdY4L82UBZ8r6p+D+wysm40ppLXKuVjEyZ1xcIIor6rHzaB6C/d2xIDUGn245xYLyX/zpXqzdex55V6tY8H5RWiyTjaJ7dbCvBimxgcyw3U0uxYrZY/Ds61vgqVG0EQBvf52Oh1ZMwpo9mYzEfXDFJOgNJrZGqhyIDPKEwWTBhn1ZbF0b33gE//7mCCM3VEopVs4ai+ff2dbJE8bXww33LBuPc7llqG3UMQP5aSnh+GJbBiMaeiMAKHD/h0eX4s2vD4N8EWaMi8DXO8+iQWvoRAAkRgcgItATr316gJEmdy0ah39+dZhdhERaLJ4Wh5p6HY5mFmLp1DjMmhiJbek5KK9pwtXyOmZyX1PfzHAK9fdg+Hy1/QxbN289I8AJAH6FjDYEOAEw2nZ8FKyXEwAjZ5NVvl6YdMcSeIUHsQw8yoogEoA0sA/+5xsYmkZm9kJAQhRS770JEnoYt9mQd+AkJwC6uCz7QgA8FCZFldHKdHlzmqxI9RThwytGlBqsuC9UyjRuZ3iJsa3ChNuDJagx2nCyzgyFSIgkjZCRBUkaEZ7J1KHexAmAkXOXcP5MOQHgfEwHs0eSaZr5w9sZmSoUC6FvbIZcrUTuvhPI3nMMtg6BysGcC+97ZCFABABloSZHB7DM0VB/d5b1TwGp2DBflFTUMykSpVLKMjidTQCw0L1YDBtltHcjn+MoogKzmZnadvXgRgFhm1TqWGC+hwEFFkvLGF1oYlC82CaRwCaitTg66y6OsxEJYAJVAXTshsWkSZZN0iH439fhbIDAYm4Zp6spEF4SKWwiB4iMnvCyWkEyQ4OFF9sP6r/bNdB+dC395DBktB80Rh/vo70RAGQCSxItFHT94xPLcOuC5B6n9MjzX7IAMWVb0zkUYOXN+QhQIJ+C4psPXrST2iGd+qpaLXYfz2uT8qE9fOzOafjla5sYAUDZ8B9sPMEmNX1cOAvU/+HdXSz7nwL1t85Pwj+/PMwIgAeXT8LaPZnMCJgavXbv0gksGO7rqbIjAD584U78+h+bUVbTUnV004x4dr+kOYroM2qztUkI/fmny/Dml4dQVNnAri+SACKvgVYCgAS1XnpsMZ746/o2Q2C1UoaHV07GF9sz0KQ1YMvbP8Syx95l935qT98/GzuP5uJMbqkd4IRJWVUj9p261Pb6uJgA3DwvCS/9ZyczuK6t0+JgN5JVFNC/f/lEhpFCJmY+Bev2nEdBSY3dOERCEF4klUVz8PV065EAWDY9HmOi/PD3Tw+yPYwJ8WYEwb++PcJwIsPh1fOTcPjslbYKDud1RL74AAAgAElEQVRfSTdOj5wAuHH2kq/EMQQG8hPOsRH4URyBIUaAEwBDDHg/h5Op3TD1wVXwCPLFhZ3pTNqhqboOFTmXEZ6aBFOznpEATVVdl2X2c9hBPY1+VPvFR2DCbYsgVchx+egZBI6NQWlWPicAukC+LwTAGLUQvxujwIEqEyQCATO4o2qAzeUmrAiQMBM9MgYkDd1FfmLsq7LgjhAJfnFWh5/HyFCmt7JqACIAjFZOAAzqB8HFO+cEgItvUIfpKTQqzPrJncjZdwIxMyeiprAMVZcKWTVAxtpdMOk6l92PrBXy2Q4WAhR0IbmJ6nody6Kk5qaQQCmTwtvDDRcKyqFSymAwmWE2Wxk50FXrbwXAYK2L98sRGG4EeiMASGbmphkJ2H0iD6vmJOLX35/PAs9dNZI8WfLof1jgk7LKNx+66JBm/HBjMBLHf+nRxXjrq3SUVjfaTf9XD83FR9+dQFm1vRziulcewi1Pf8gIAJIJOphxmZ1HWflkgvvJ5tPs3x5qBX60egr++uE+FuyfPzkaW9NzUF3fkshFW//bHyzEK5/sh5e70o4AeP2XN+Nnf9vQNp9J8cGIjfTFF1szIJOKEeKnwfi4YEQGe2L+lBjmF0FVCV0RAMkxgYgM9MB7G1qICmqUUX/b/BScv1SGvMIqvPmb1Xjk91+1vX/v0vG4WlGPA6fstfwfv2MaWwNVErQ2uoLXvPIgbn36o14JgHuXTYBOb2zD7Ja5iawSjUyD2/oTALfOTYRCIcWn17DsjQBYkBoNlVKO9fvOs25Wz0/EhIQQnM5u8W0RiQQI8/fAjiO5ONuB1BiJ1+xgz5kTAIONMO/f1RDgBICr7Qifz4AR4ATAgCEc9A5I85+C5GpfLyblQBnyK37/OBrKqnD0k40IGZ+AhAVTUV9SweSAaovKR4QngH9CJJKXz4FELsX5LQdQV1KJaQ+t4gRAN1dUXwgAMs+jwH+9yYYJHiKW4U/tcrMV7hIBLDYwAqDWZINIAGjNNqjFAlQYbAhXCqGz2mCyAk1mGzPZ4xJAg/4xd9kBOAHgslvT5cSkChnU/j5M7mfy3csYAZCxdgc0/t5orKyFxdh1lu/IWiWf7VAiQMEokrxwxJiS5sUJgKHcHT7WSECgNwKA5LbuWTIeBcU1yCuqwtvP3caCxjKZpG15pP9e16DDpgNZ+P07OxhRQBrr3AR48K6AP/10Kf7x6UGU19oH+p95cA4+3XwKJVXXiQG6T37z1wdw2zMfMwKgrkGPQ2evEwDJMQH4dEt3BEAMtqZntxEAMomIZdr//fODjHxtLwH096dvxs9faU8ABCE20o8RAN9flQqTxYoT568yjf9f3D8bn2051T0BEB3A/A3eXXe8DUQiAG5fkMJ8BfKvVuGNZ2/FD178uu39e5eMx9XKzgTAY3dMYzI77QkA0u7/7E/34s5ff9IjAUCSPz+6bSqrYGjSkbSWAFKxEHFhPnj8z+vaqi+mpYRh3uQYvPrJ/raqF0YALB6HN788zKoxaMxlM+JRUaNlEkDzJkVBIhExuSVqN88eA18vFfaebCEwyNrYaLagorqJV9I48FHiBIADIPFDbigEOAFwQ20nXwwhwAkA174OPEMDkbh0Jvxiw3Fx9xEW/Ddqdbjlz79gBMDh99fAZDAiZsYExM1PQ21hGc5u3MPec+XmEx2Kcavmg4JVWdsO4cqJ89AE+HACoIdN6wsB0Ne9py83dwmgEQthsNoYYWBq1STmHgB9hfOGOp4TACNzOz2C/dsIgFNfbx2Zi+CzHpEIcAJgRG4bn/QgItAbAUBDT0wIxpxJUfj3mqMsI3nu5GjcvWw8YsJ8YDJbsO/4JaYxv+toLsIDPTA3NQYfbTyBmgbdIM58dHf9wE0TUVJZj13H8+2AuHvJeGa+u+tYXtvr5Mfw8MpJ+J9/bu0zAUDjfL3zXJvcDQW+yQz3482n4O+tdogA+GpbBv774l146PkvmUSsVCxi//7tW1sZAUAyRKTTT0H6VgkgiUiE536wAE++vL6tokspl+DHt03Fx5tOQttsdJgAuGtRCtPU33PiugQQXdNLp8fhT+/v6ZEAIHIkdWwIvtxxlvnLsMA8eQI8thSfbT6F8wUVCCeJoJsm4L11x1HWriKDDH2JPHt/w3Fm8kvzf2RVKo6fL+qSAEiK9sfMCZH417dHmakyb31DgBMAfcOLHz3yEeAEwMjfQ76CDghwAsB1LwkKiI9fvRDeYUHI2nEI+QdPwXxNg7E9AaBv1IJ0n6Omj8PYxTPRUF6F9A/WwqB1zYcCv7hwTL5rGQRCITI378PVUxeZUSUnAHq+FgeDAHATAfeESLEyUIIoNyGkArJPBDMFPlBlxrtXjMjXWnkFgOveJgZ9ZpwAGHSIB2UATgAMCqy8UwcQ4ASAAyDxQ0YVAo4QAJS5vHR6PGZOiMAL7+xAoK8Gbzx7C8YnBLMM6PfXHMNL/96JsAAPPHHPDLzz7RFkd2PEParAHcTFBvlqmB7+pgMXkHOlEkkxASyz3miy4NnvzcOe4/k4ePoSwgI9QRI2b311mFUF9LUCgDL3qc/31h2DWCzC7QtTcCyzEMezihAa4OEQAUAVAK8+tQJrdmfifF4Zls1IwOLpcUx/nwgA0r6/Z9kEvPzh3jYCgHwM7ls2Ae5qOb7cmsEy8L+3agpOXLjKyA25ROwwAUCB+F/cPwu7juaxuceEeuOOhSl47bODrLKhOw8Aqi676ZrXAhFc7VtaYihWL0zBi//egcfvnI7SqgZmRm+j/2w2XCyoZHJ19ywdj9LKBiZLNC81GlOTw7HxwIUuCQDyOCCCIOtSOQ6eLkB8hB+bKxlwk7wdbz0jwAkAfoWMNgQ4ATDadnwUrJcTAK65yTKVG6Y9vAoUxKHM/4s70u0m2pEAoDeFYhHi5qYifl4aiBTY//aX0NXb61YO92p9o0Mx6c6lkLurcGbdLhQcOds2JU4ADB0BIBYAs33EeHeiEpHK7o39qBrgT9l67K+yoMJoRVZD15rPrTMPfPP14b7EhmV8i0SMqrhIWAdqMDgss+950LioEMxOTcKhUxdxIbelnN1VGmkkx0UGY9HMCfjyu/2orKl3lakN+zz8vD2wYPo4VFTXYdfhM8M6H2V5FdzLXbsqbVgBusEG5wTADbahfDkDRsARAqB1kEVpMbjvpknYeSQHj9w6BQlR/iyje92uszh2rhBLZ47BU69sQGk7+ZkBT5B30C0C5M9AevTBAR44nVWMTQcvMMkYsVCAVfMSkRIXhOLyeny78yyqr1VjEHFgNJlRVdei6e+hlsNDpcDl0hafNolYxILOFwoqmOEtGQYrFVLctiAZJrMVG/adZ+9Ro4z2AG81qw6g62BSQjBOXixum6+nRgGS0LlSWgeZRIyHVk6Cj6cbNu2/ALPVisKSWjRey6qfPCYEp7KLERXkxXT8DUYz85qgQPvCqbEwmSz4dtc55F3T8afg+uSxITiaebVtPKo+aTaYUXnNhLg9cLSu2xckM9PdyyW1rC/yQqAW5KeByWhBZZ3WDmsiAEiGqLquGbWNnRPXFk+LxdFzVzE5MQRqpbzNVN1qsWLnkVw0G0zM3PjmOWMRFeqNnSRDVFzD1kbEA2ErFArsqgY8VHIsnzWGfbZyCipYZU3dtXnyj0LPCHACgF8how0BTgCMth0fBevlBIDrbTIFwifevhhqvxbN//yDp2HSkybi9dYVAUDviqUSxM9PQ+ycyUwOKGPdLtSXVYIJIw5z840JQ8rKuSByI2vbQVw+ds5uRpwA6HmDnFUBoBYDj4RL8eIYBTSS3r/WiAQ4WWvBM1k6HK6y9DjJ0UoA2AQCGNw1sF0zzhzmj5pTh49KisWkRdOQsfcYck9fdGrfA+2MSsQjE2Mx/ea52PTeGtSWXzefG2jfI/18L5JUWzEH1SWVOLJ5/7AuR6TTQ8rNh4d1D4ZycE4ADCXafKyRgEBfCABaT4ifO1YvSMaEhCBoVApYrFaUVTVi34k8lqlM2eK8cQQ4AhyBoUaAEwBDjTgfb7gR6D1SMtwz5ONzBPqIACcA+gjYIB/uGRaIlBVzQNr/F3elI/9QBkxdBE66IwBoeiKpxOU8ASjzP2XVfEjkMlzY3qL537FxAqDni8sZBABl/t8dIsFfkxQIlHef+d9xJsQf3XpUi/UlPRuIjlYCYJBvC8PaPZcAGlb4+z04lwDqN3Sj/kQyJI0O9oK3u1tb7gA9ABWW1zH5i94aJwB6Q4i/P9oQ6CsB0IqPXCpm2d1mixUNWkObTvtow4+vlyPAEXANBDgB4Br7wGcxdAhwAmDosOYjDRECnAAYIqAdGIYC4BNWL4RXWBAyt+zHpfQzsBi7Drj2RADQUK7kCeAfF4FJdy1t0fzftA9XT7do/nMCwIGLot0hziAAAuUCbJ+hQqJaxAy2+tJWH9ViLScA+gLZDXEsJwBG5jZyAmBk7ttwz9pLrcCiqXFoaNIhJtyXyVQYjRacv1SG8upG+Hqo8NXOs9Abu9dK5gTAcO8iH9/VEOgvAeBq6+Dz4QhwBEY3ApwAGN37PxpX38dwyWiEiK95pCHACQDX2DGZ+prmf5A/zm89gNx9J3qcWG8EACMBXMATwDc67JrmvxvOrN2FgqPXNf85AdC3a88ZBMCTMTL8PVlhNzCZyzWYbdhSZsbBGjPClUKsCpAgRiWEqB1LwAmAvu3XSD9aplbCrDciOCUO41YtYIbdhacuQCQWwdjcouk6nE3hroK+sRmhExKQes9y7Hz1v2gsrwHNW1fnWt4nQ4mTXK2ET2QItLUN7N5bU1iGcxt3wzsyBNWXi2HS2cvJDeXc+FiujUCwr4YZQmp1Rvz4zmnw8VTZTfhycQ2eefU7xIZ6Y+3e823azh1XxQkA195nPruhR6AvBAD97CKtdwo6dKfe2dN7Q786PiJHgCMwWhDgBMBo2Wm+zlYEOAHAr4UbDgFOAAz9lookYqbVb9C2mB0xzf87FkPt26L5n7v/ZLeZ/62zdYQAoGN78gSg9ygrv6O/QH8RIekhYbv+WjT/50GmUnap+d9xHC4B1DPyziAATs1TYYKHuG0gm82GXK0Vn101IcpNCE+JACIhcLDKgvm+Yiz0u34sJwD6+8kYmef5x0cgcGw0tNX1SFg4jUl3CSVimPUGXCLzbopQDGNLWjYTRp0eZoMJE25bjP1vfwG/uHD27+zdR4dxZsM7NN1v5//8AVw9dQFBSbGoL62EtqYOCnc1Tn+7A2aDcXgnyEd3SQR8Pd0wd2IUvNyVeOzuGXBTSFmWv8XSYvxOBpXNOiMe/+MaXCquQXyEL46cK4TO0LlKkRMALrnFfFLDiICjBICPhxtI9qehSc8+i2SgSiawtQ06KGQSNDTroZBK4O3phqLyOmYYyxtHgCPAERgqBDgBMFRI83FcBQFOALjKTvB5OA0BTgA4DUqHOqKge+zsyWgsr0bRuRzYaf7vTEf+4a41/6lzIg4EQgELcLUnAEhOp6eM3O48AXyiQuAdEYz8Q6cHHBQSioSIm5fGMkwr8wpBmv+UNSyWS7vV/G8FjDJWKZO3IwEgVcqHNNOY4SsQwGw0Yfnzj7Kx9775GXvNFTKeB0oAeEiAipvcIWlnVKu32PBNiYllmpEnwM4KE8Z5iOArFWJDqQn/lyiHTNTy1ccJAIc+4jfMQSpfT0y5dwXos63y9ULNlRJI3RQ4v+UASrPyh32dRE5MvH0JtNW1LLu97MIlaPy9ceLLLajMvzrs8xuuCRCpO2bRNESmpbD7L1Vx0D3tzPrdKLtYMOzEzXDhwsftHgGhQICZ48NZkDHIzx13LR2PiWNCUFHdiL9/cgChAe740e3TWGXAkkf/w/KS50yIRFZBJfMF6Ng4AcCvNo6APQKOEAAU+J8QF4TqhmbIpGJQRc7VsjqMiwvEhcuVcHeTo7peC53OiIQof+QWViG7sIpDzRHgCHAEhgwBTgAMGdR8IBdBgBMALrIRfBrOQ4ATAM7D0pGe3AN9MfWhVcjZe5wFy9s0/zfvx6Uj3Wv+U98+kcHwiQpF7oGTWPnCT9FQVoVT32xH6PgEnNu0r8fh7T0BqpH+3zUgeZ74+VNx7JONaKyscWT63R7j5u2B2T+5E2c27GHVC5PuXMbIip40/1s7S14+m2HRVF2PaQ+tYsHFnL3HED8/DWc37AVlqQ9F8woLhH9CJHL3HseSZ3/Agv5HP96AkPEJLKPYYupe83go5jdQAmCsWojzCzV2U60xWvHfQhN8pQLkai1455IRqZ4i3BMqRWa9BfeGSZGiEbFzOAEwFLvsQmMIBKwCYNzN86D0cmfX/9n1u3Hl5HlYzZ09PIZ65gKREMHJcZh4+2JmLm5oamaf16qCItisQ3PPGOo1OzqeWCZF/LwpiJ2TyvYt/cN1qOa4OArfqDvOx0OJpCh/zJ0cjT+8txs/v28WnrxvFjMcvf/ZT1HTqMO/n78d4YGe+O2b27D/ZD7mTY5G7tVqHDhd0AkvTgCMukuIL7gXBBwhAERCAaYmhYFkGcmLQyYTI6+wGuGBHsjML8e42EBoVHKczrqKKSnhyLpUjvTM0Ut284uOI8ARGHoEOAEw9JjzEYcXAU4ADC/+fPRBQIATAIMAag9deoUGIO3BVSg8mQnf2HB4kOb/lgNM+qe35hcXwQLkF3YcxtglM9Fc28DkHZQeaux549PeTu/gCdCMy8fOIjw1CUc+XM/IhIE0tZ835jx+N4rPZsM/PgpyDWn+70TB0XO9dkskSMTUccjdewzBKfGoulQECsaTbEX6B+uGjAAg3ewZP7gN2buPIHZ2KkxGIypyrrCs4gP//rpXWaZeFzrAAwZKAMSphMheZE8A1Bqt+KzIhEkeIhRorfhxRjNuDpDguQQ5Pik04qFwKeJUnAAY4NaN6NPJBDjppjm4uPMwMyZ3qSYQIHJKMuLnT8Gpb3agIveKS01vOCdDJMCYhdNQkpmL6islwzkVPraLIxAR5Im0xFA8+cBs3Pn0R4gK9cZbz93GJEg278/CL1/7Di8+thS3LUzGhbxy/O6d7ezvmbmleH9D598unAAYnA23CQSwicUQmM0Q2GywisWAUAhYrew1m1TKBhZYLAD9oVqNa6+x1+kYoZC9bxOJWv4vkbCqIPaeSHS9P6sVFoUCEAgh0jax8XjrPwKOEAD9752fORQIdPRdaPVq6Grs7jwaqKK4v0lNXY3X3Ry6fb0HX4mhwJCPMfIR4ATAyN9DvoK+IcAJgL7hxY8eAQhwAmBoN8krPAhpD6yElD1YAZePnmXBfzJm7E2LnyRxxi6egbDJiaDgDj20NVXV4cyG3SgnaYdeGp0jc5MjfsE0RKQmsSze5vpGpxAAVNmw4BcPsh+2lHGas+coLqWfZX+3mDprBLefqtJTgyn3r4RniH/LyzagqaoWxz/fhLriit6W5bT3JQoZxi6ZgbBJiZDIZGwiNI/MTftRkpXXvRub02bQc0cDJQDcREDVcnfIr0n60GhGqw3rSky4qrMhTCmAVCiASiTAVb0Fp+us+HuKgskDUeMVAEO00Q4OYxNSMEhCYR0Hz+jfYQIh4BkSwMxkXbGJZRLmM0LGv9ZreuWuOM9hmdOwOEXaWPBReC0AOSzr5oP2CQEiAOZNisbj98zA19vP4POtGfjjT5diwdQ47DqSg6f+thEr5ozFcz9YwDwB3l93jEmQpJ8uwL/XHus0FicA+gS/wwcb/fxQu2gJNIcPQl5QgNqFi2Dx9IJAr4f73t2ouvNuSKqrIa6uguZIOmwSMWqXLodFo4GooQGKE8dgiB8DaXERTH7+kOdmo2HBIggbGqDMPAdjSAhMQcGQZ1+EUKuFdnIqZIWFcDubAUldZ6knhyfODwQnAEbmRaCQiRHoo4FELIJELGSVGOTFEOyngcZNDrPZgqKKBtQ0NLMF+nq4IchXDZFIiNKqRvaHGnk7+Hm6QSknbxUTyqubUFWnZSbPnhoFrFZbm6m6VCxir9H7FqsNUcFezI/F30uF/KJqNGoNjJylfyvkEjTrTbhUVA2DyQK1UsYk22QSMTuHjjeaLKDqkgAfNXw9VMjIKYGHWo4AbzXyi2pgcoGKzpF5dYzOWXMCYHTu+2he9eA+ZY9mZPnahw0BTgAMLfTeEUEs2K300MDYrGPZ7oYmLdP+ry+p7HUyco2KZXVGTR/PMuRZcDozD+QD0FvzCPFHxOQkFiwjc0ihWMQC3FQBQJUEA2keQX5Y8NRDrAtdfSPKcy7DpNXh0tGzaKqs7bVrIgHG3bIAgWOimBxQxrpdDuHRa8d9PIAqFxIWTEXk1PHQNzQxaaWSczkuEVgcKAFAUOyZpcJcn+vGvvTaZa0V2ypMIF6gUGdDiFyARrMNs3zESNaIYLQC7hIBJwD6eC0N1uFWoRCGa4Eaq0LZkrHJG0fAVRCgTGGTEbLiIsiuXOFEgKvsSw/zIImRyWNC8Mz35rFA1M0/ex/3LZ+In98/Gx+tP46rFfU4eq4Qbz23GrV1zVCpZLhwqQJHMi7j4y2nO/XMCYDB2fTGceNgCAmDtKIc6pMnUDt7DkRGI0z+AdDs24OalaugPJ8Js7sH3A8dgEivh8nbG01JydAcPQqBxYyGKWkwBgRCk34IVFHQPCkVovo6CBvqYdG4AzJZSx8qFZrHJEJ1JgOyq4UQmodXAnFwEB26XjkBMHRYO3Ok+DAfPHbndOw9kY+q+mZ2H5w7OQpeGiVKqxtZYF+jlOGbXefQrDfitz9ciBNZRYwYKK9pwunsEgT6qLEoLY69T695aRTwUCuwNT2bEQFLpsZCZzRj/6mWRC4KzC9Ki8X6vefR0GzAG79ahfQzV1BZp8XZvFLK/cKyafHMK4LIALWbjEmxETl71+JxqK5vRoNWj6hgb5RU1mPzoWzEhvlg9oRIXC2vw/YjuQj1d8fYKH92HhEIvHEEHEWAEwCOIsWPu1EQ4ATAjbKTfB1tCHACYGgvBgr8h04cwzL4bdeC9g3l1Sg5n+ewrjYZcRIJUJlfiLILBQ4F/2mVNGbAmCho/LzYoklDmyoPCk9mQd+oHRAQFDiPmTkJNquV/aFWW1TOiABH9cLVvl4IHhfHqhno3OFqDN8FU1GRfxXl/8/eVUBHdW7dPfeOx12JkIRAEiwECRSHQmkLbWmpu7u7vb6+ev96X71UXp1CaaHF3Z0kBAkE4u7JuPzrnEnSEIiSIQO9Zy3eo+TOJ/u7czNz9jl7H8h2ieQ/YdETBMCV4Qp8l+IGag9uCvoyUWGyIUdnQ4XJzqa/lPTfU21FndUOb4UMN0UqcdMuHRYUtv9FIeTD93rr2P4R89pEEXXDUmDonwCbuzuOO8h/BALSJs8UBIS6Orhv2wztgQNO7lE5UxBx3XV6u6vZaPTxGyehf99A3P3SfNQ0GPDgNeP495/VbsfdL8/HGw9egOKyWlwxIxnzV6Zj3vI0bNt3oga5RAD0/FlTsr7s8iubO7785s9DzZhzINisUOUcY8Kt9Orr4LZ3D5SFhUwSkGxPSwJAMOihj+sHQ2QkvDZugMnXF/WpY+CWkQ5lfh7qkodBsAPazAwIOh1XresSGkmAIklG7FROVSIATgW93nttUt9AXHfhcDz/8VLojRau4r/qvKH4bP42NBhMkIsCLpmYhGNFVcg8UoxPnrsMVz/1veM7VuP/TB4eCzeNEos3HGBfFUGQ4YKxA1Bbb8CandkdEgDvPTYLX/+xAzv3F/C4l04ZiPJqHdbtzGa/iKaYcU5/KAQBv6/L5M4C6gZ484HzcfvL8zFpeAz8vdzw66p07iqgtZEcUcvX9x7K0sxnEgISAXAmnZa01p5AQCIAegJFaQyXQkAiAFzqOKTFSAi0iUBPEAB+Shnmj3TDuFZdAE2Trq+w4MscE4JUMtwepUKD1Y6f8s14Jl6FK3dIBEBv3576mFjUjJsAu1bb20uR5pcQ6BABZc4xeK1eBXlDfYfXShf0LgKThscizN8Drzx4AcsAPfPBX7jy3MH4930zkFtUhQdeXwhPNxUuHJeAQfGh+N8fO7Fk8yGuKG0dEgHQ82epD++DhmEp8Pv9N1RPmQrVkcMwhveBOi8XmqNHYZeBCQC/Bb9C3vB3QUdLAkAkAiAqGsbQUHju2AGjvz8MCYnwWbGMF1w1YSKMfWOhPprN/gAkOUQks9eqlVBWnJpPVM8jcmaNKBEAZ9Z5Na2WOgAmjojFx/O28D8N6x+Gmy4egbW7sps3FB3iw4bMf6zbj9fvn8HdUT8u28OEAckGzZk6mGV39h35u7ApKTYYyfFh+Gbxzg4JgJfvno5Xv1qN2gYjz/nafefj358uQ0Oryv2nbpqE0qoG1OoMzWu7aeZwzLp/LoL8PHDLxSOwZucRrNp+5Mw8DGnVLoGARAC4xDFIiziNCEgEwGkEW5rq9CAgEQBt40wVV2Y/f+ji42H18j49ByLNcnYhYLdDrK+DNnMflBUVp7S3zhAAd0YrMTfX1OY89EtsepAC7w7SsNRPlRnI09twoM6KtFor+ruLmBEsh4dchk0VVpYGerKfGp6SBNApnV1PvJieR3UjRnESSKr87wlEpTGcjYBYUQ7vFcugLJeSh87G+lTHJ1mKMYOjMHpwJPr28ce/P1mOEUl98NJ9M2A0WfB/X6/BD0t247e3b8Qfa/Zh495j2LE/H0bTifKDEgFwqqdx4uubDH8Fkwk2Nu7lEl5O1MtsjjMg3AWD4biOG4dxsAIys4n/nYx+2QiYvJkEgU2FaUwKm1IJuyh3mAjbrOwdQF4AotGReJSi+whIBED3sevNV8aF+yJ1SDS+WbSTl5EyIAxTU+Px+9rM5mWR9A5J7VCCXk7V/USSxoXgj3WZ7Blw+bmDsGt/ATKP/u1pltg3CCkJ4fh60U6cOyqOn6NNpAJJBk0b1Q/zV2WwBNCLd5yLFz9fCVOjVv87D8/E4+8tZs3/lvH49eOxJSOPuwOaws8l/YcAACAASURBVA479meXsGwQPeMvmTQQn/92om9Lb2IszX1mISARAGfWeUmrPXUEJALg1DGURnAxBCQCoO0DsapUqB03AYa4flLCzcXu2zNtOaoD++G7cvkpLbszBMDsUAUqzH+3BJ9sQpUATAqQI85NQLbOjsxaK0LUMgzyFNkEmIIq/6kbYKK/HKrGf3sty4Atle17TUgSQKd0xO2+mBI3dalj0DB4iPMmkUaWEOhBBMSqSngvXwpl2al5zPTgkqSh2kEgOtQHlJjqFxmAjXuO4eaLR+CCCYnsC7BgZTqb/547qh+2ZeQi/UjxcYmmlsNKBIB0m0kIHI+ARACcmXcEEQCjBkfh28W7eAOknX/plEH44KeNMFsccqcnC9LXJ2mgl+euwowx8ZzgX7E1i3k7iumj41mzf/nWLIxP7gtPdxV3EFDE9vHD7MkD8dHPm/8mAD5bAZPVMd/9V52DFVuysC/7eKnUa2YMxbHCKmzYc6x5SUz6nZnQS6t2UQQkAsBFD0ZaltMQkAgAp0ErDdxbCEgEQNvIW7VuqJk4Ccao6N46HmneswQBeU4OAhYtPKXddIYA8JQDWnLzdUJUme0wtv19h2eUCAAnAN84pEQAOA9baWTnICARAM7B1Zmj+ntr0T8yEGQMrFErm7WiRUHGFa4kZZFbXI06XdtV4RIB4MwTksY+ExGQCIAz8dSA1gSARqXANTOSUVRWi5XbshDo645hA8KxtlGPP3VQBDbsPobhiX0QHeaDz3/bDiJWqfKeEvO79+cjISYI5wyJxoI1GSgorcWA6EBMT43Hj0t3w2Kx4fqZKbBa7fjit20nJQAGxgYzgTBvRRpKKuqQFBuCgzmlUCsVePS68fhp2V6WJCISIjTAEwvXZiIq1Ic9ADKzi6EzWhAe5MVkr2QCfGbel725aokA6E30pbl7AwHnZFV6YyfSnBICjQhIBIBEAEhvBucjcLoIAOfvpP0ZJALAeScgEQDOw1Ya2TkISASAc3A9HaMKMhmTALHhfiwBdCCnjPWlOxMSAdAZlKRr/kkISATAmXnanloVAnzdcCS/snkDZOh7wTn9MWJgJApKqvHz8jTkl9aASNKrzxuKpLgQpGcVsYRPg94hr+XvpcWsCYkYGB+KjKwiLFiVgYoah1SPTAYk9w/DrIlJMBrN3G2gkIvILa7iLoMh8aFIO1R0nGFvTLgvdyL4ebth4+6jWLR+P5v7EkFx06wURIT6Iu1AIeavTneYF/u646IJiYiLDMCjby9CkJ87okN9sftgIT/fpZAQ6CwCEgHQWaSk684WBCQC4Gw5SWkfzQhIBEDXCAClANwfo8IV4Qr62NbtO6nabMdT+/TYWnW8pIpcBtzRV4UbI05tfJPNjmcyDVhZ1v4HuwEeAqK1AoJUQpd3Y7U7pGJy9TZsa7WPkwHzUKwDN5E+7TZHU3NqZ7C0I0dnw78PGLGnpn0pmvYOhvb81kANAkkLpxuRq7Ph0Qw9Djd0UA7fYmyJAOgG0NJLjkPgdBEA1ECiEQEFaUcDoGeJ3iq1kUu3Y9cRkAiArmN2NrxCIgDOhlM8e/YwbVQcxib3bd6Q2WxtTnpSMlfWKHNos9vx45I9x2m19xQKEgHQU0hK40gISAj0JgISAdCb6Etz9wYCnclQ9ca6pDklBLqNgEQAtA3dySSA4twF/Jnqhg+PmhCskmF9edcS0aFqGQLVAlJ9RU6c37VHf9wC+mhkWD7GHd/lmdiIdUOFFZRo72z4q2SI0gro5yFAI8gwe2tDm/qP9EB7Ol6FcI2Am6NUIPKhK1FlsmNrlQV5Bhtu23X8PlqPQ0nFjMkeWF9hRVadFZl1TcnzzhEA7nJgvL8cwWoZkw1vZBm7hEvL9bwwQI0pgXL8WWxBudGGfH3nASaIHuunwh/FZl5DZ0MiADqLlHRdWwg4mwAY4C4gxUeOGHcB7qIMTe9QuuerzGQUbcPWSgsKDJ1/v0in+c9GQCIA/pnn3xMEgEIUkBgThD7BPl3yPCe/gnW7slmu6EwNuShDnyBvhAR4ghLUaVnFLPUhRfcQeOeRmYiJ8GfZFooGnQm19Y7PrIF+HhBFRzEIeV/MXbgdX/+xo3sTtfMqiQDocUilASUEJAR6AQGJAOgF0KUpexWBLqbHenWt0uQSAp1CQCIA2obpZATAYC8RC0a5YcK6OsR7iFhe2rXWSUrwB6sFXByiQB+tgGt3OFpAmyLeXcDiVDdcsV0HX6UMK0otzYm4zhwoEQBk7priJ8eFgQpM31jf5uvpK8/zA9S4ro8SEVoBjUVQzdPsr7Ny0s9ityNCI2KIlwBVC315qgwmXfh1FVbM2dq+NIBCADImeeKlQwbsrLZgX23nq+dpQVoRmBGswBAvkYmKZzMN6MDrtk243h6oho9KwPuHjSgz2pDbBQKABv16mBZFejueyGyf9Gi5gNNFAGgFHHdGnblnOntNvcXeIeaSBFBn0ez6dc4iAOj99HCcCpeEKrCu3IpNlRYUG2ww2Rw9TioR6KMRcI6fHPR8ejPLyM+9rr2Du77f9l6R7C0gyVME9S21pBDp77TmPL2N90GdC1L0HgISAdB72PfUzEqFCJO5a2+kniAAQv098NQtkzE+JaZLW7HbgSfeWYQ/Nx7s0utc4WKVUsS45L64bOogxPTxh91mB+H/4mcrsHxLlisskTXFxyVH8/pobfnF1dicloMDx8pgaTQpdYmFtljEi3dOgyDIWHtdq1aedHm5RVUwGM3Ykp6L7/7a3eNbkAiAHodUGlBCQEKgFxCQCIBeAF2aslcRkAiAXoVfmtwZCEgEQNuotkcAjFhdiyozjqtC7+cu4KZIJcb6yaFVyHCkzoZfCkz4vcgMfWO2jB4i9OfFBDUn3dsiAC7e2sBV8i2r/ykJd1OkApMCFPBWypDbYMNvRWaeo7YFD0GJ/bvjVJ0iAP41QI1n4tXHVdhtqbTg0X167Km2gr7PUVKN8v6xbiITBucHy6FswRYsLDbjos3tEwAknZQ+yRO37NZhQ4XluK4EIhZujFAhxVeEWpDhcL0NvxaaML/QDEuLYmMiAZ6KV/cYAXDTDh2vo2kKtQDMDFFgTpgSMR4C9BY71ldY8GWOCQebOxaAuclalBhckwCgRG5xR0693XiQUJcIkVE7O5B6kgiAboDbyZc4iwCgbqRfR7ohvdaKmZsbOPHfusafnin0zCFykuTLbtypQ7GxdzoBwtQy/HeIFlMD5W3KltF74LKtOuyo7lrispNH4bKXDfEWMTGAns8nX2KezoYFBX//PnL2RiQCwNkIn/r4U0bEIju/AsF+HtAZzdhzqOi4QacMj2Ut6qHxYVix/XCzbnV7M/cEAUD+A6/cNwMThsd2eZMPv/k7fliyp8uv680XaFRyvPHgBUx4rNyShW8X7URtgwGP3TgRvyxLw7Ith3pzeVDIBdx7+RhcNzMFWTnl2Jx2DAajBf2jAjA8KQLb9+XhhU+Wd+r+ON0bef62qfDz0uL88QlQq+QnnZ7eA5mHi9nM9Xsn3DsSAXC6T12aT0JAQsAZCEgEgDNQlcZ0ZQQkAsCVT0daW7cQkAiA7hMA5Q5vJ/gqZLg3RoVH4lRwP4mOzrZKC+5L03Myqimh/1InCID0xip5TzlwfaQK/x6ggjeV0reKjForj7+h3NJcoX1vNwgAndWOL4+Z8K8DBlSYTp7coyT5Q3EqPNVPDbfGvXaFALi5kQCgLZCcz8OxKtwerWK5o9axscKCpzMN2FTh2BcltZ7r33MEwA2N3RdEbiR7iXh3sAapvid+OWyw2PF/h41474iRcXFlAuCOaCU+Ptp4Y3briXDyF1HnhcluR2YHnRsSAdCDoLcaylkEwJQAOX4coWXZnyWlFiwsMiOzzgqdxc4Jdi+lDAM9RFwWrsQEfzm2VVlw6dYG5HWxc6YnkKGn3/WRSnw4WANNi26kk439Ta4JN+3SdVsqrCfWezrH8FfK8E2KFtMC5SAD15OFwWrHRVsasLSLnWvd3YdEAHQXudP3upQBYegb5guVQo6MI8UI8fOAt4eGTS19PLSIDPXGii1ZGBgXwlXUu/bnc5K6pk6P7MIqJEQFYuX2w8hvlFehlfckAZDQNwjl1Z0zH1Yp5QgP8sZT7/15xhAAZBw6KC4E7z9xEeRyEY+/sxjrdx1lw8/4yAA8d9sUvPfDRmzNyD19N0WrmcIDvfD0LZNZjmj3gQLERwXg1bmrUVRex4n16FAf3DlnNOIi/HHXywv4Glq/qwQRAP7eTQQA+WudGE0EwJodRyQCwFUOTlqHhICEgMshIBEALnck0oKcjIBEADgZYGn404+ARAC0jXlHHQBEAFDS5eUENW6NVrV7ePl6G27brcNfJY5S/c4SAN4K0pxX44l+6nZNemvMNtyxR4+f880szdEdAuCHfBMeTNOjpIPKXsq7PdFPhef7q6EQZOgOAUD+ux8M1uC6COVx3QQtQaTvj5SIJHJjdZkFxH04gwCghNmnyVpEaNo3Bf7imBFPZhrweqLGZTsAWhIAhDFVcxO3QsQTNW207KjoytNGIgC6gpZzrnU2AeDXomycUjdGqx30jqD3eMt8cm8SACFq6kJw5+cuGYG3TjGRXBkZmhORRxJll2xtaH7mOudUXGNUeo/Ts/SNJDV82yr/b1zqrmorzt1Y3ybJ25M7kgiAnkTTOWNplHKMH9YXVbV6VNbqoJSL8NCqOKFPSdNAH3fsOVjIRqk+nhrkl9RgSL9QFJXX8n9bLDbojWYczC1vXmBPEgBb9+bgg583dWrzA6IC8eHTl+DjXza7FAFAxAnh2jqIqBuWEI7HbpiAtENFLFEzf2U65q1IZ0xnjU/AnGlD8OR7fyK3uLpTGPT0Rd4eajxx4yT4e7vhrlfmQ6tS4P6rx8LHQ42yKh1GDoqAj4eGPQqMJivkcgEvfrocGUdKenop3R6vNQFgtlhxNL+SCY3QQE/IZDLugqEOAIkA6DbM0gslBCQE/gEISATAP+CQpS0eh4BEAEg3xFmHgEQAdJ8AqDABd0Yr8UqiBp4Kx+Oh0mRjHe0Skw2jfOSsU00Jc7vdjtXlFty6W4/sBlunCYAbI5V4NVGNQMrmAqiz2LnS/6jehmFeIoZ5i5A3yvHsqrawNEdara3LBIDBZsfwNXXHafOP8RNxXpACGhHYXmXFvIK/JXkoV/57qhumBCq6RQAQbm8P1DTr1VP3wZISM0sZjfYV0c/d8WWZSICVZRbM2lLPyeueJgDIMPnToRpMDnBUzdrsYCmULVUWBCoFjPcXmxNqhP3T+wxI9hZdngCgs3sgRoVXDxlxRbgCeTo7S049ktF534KW7wyJAOj9R//pJADa221vEgCvJarxSJyaTdI9FeD3aI3ZzgRFrs4GrVyGtw8b8UaShk3DjzRYMWZdPcp6Sa7odN014WoZfhjh1kx8sDhS4ydWeqbJBTssRAYKMiZ1XjpowLP7DU5fnkQAOB3iHpmAktN22FnD3U2tZM1/q80GuShAIRdZGoiCfkfSNVq1o4qa/q5WylGvN4HMd5uiJwmATXuO4YOfOk8AfPzsbJcjAFIGhOOBa8adcFb03Ar0dcdfGw7gw582YfywaNw6exQWrMrAD3/txtwX5mD/sTK89e1amOkNfJqD1jdhWAyevW0K1u06in99vAwalQJ3z0nFrZeOgptGhSUbDuDn5XuRU1SFugYjLhiXwD4Br89d3XzfnOZlnzBdSwKAdP6/WLANyzYfYgLgiulDcNGkJCa2JAKgt09Kml9CQELA1RGQCABXPyFpfT2NgEQA9DSi0ni9joBEALR9BB11AKgEGT4ZqsWMIDlXEOXobHj/iBFDvUU2zjxQawP5ApC5JiVeas123LNXh2/zzJ0iAKgS/6MhGjYMpvHJsJZkaCiR608eA3obPOUyXB+hBK2FKnZJMofkarraAfBzgYmNh5tiepAcV/dR4ttcE8pNdozxk4O0t5/aZ2g2/7ymjwLfpLjh9y54AJAE0I4qCwpneMKnUc6o0GDDNTt0uCFCyXJKJENyQYgc0wMdSQar3Y5pGxtYj7+nCYCr+yjw4WAtvBQynodIDqosHuEjh9lux94aK26NUiJKKzKJQ9IZxQa7yxMAVCFNCdDlpWak+MhRarTBRyHD+oruaaJLBECvP6rxTycAhnqJ2DrBnTsSPso24txAORup/y/XjEqzjSv/ayx2lBrsUMuBO6NIMk2Glw8Z8Eym85PdvXmHPBCrwptJapZlWl1mxttZRvipBSafd1RZ8Ux/Nf6zX48n+6vxYIyKq/8v3NyAnU72SJAIgN68K3pvbokAOB7780bH463HZuKF/y7jogYKLw81HrpuPCf63/p2Hep0RiZYpo6Kw3N3nIttaTlIigvBPa8swMGcsl45TDL5ffLGiSwJReu9/cVfcd0Fw/DkrZNRUl6PjKxC+Hi74b5XFqC4sp7XGBXig4evG8eEBhkDu0I0EQBTU/th9fbDePqDJaisdRRDxIT74Z1HZsLHWysRAK5wWNIaJAQkBFwaAYkAcOnjkRbnBAQkAsAJoEpD9i4CEgHQfQIgWiviu+FaxLmLIOmJnwvMXIU6ylfOiRWqLj/aYMVlYUpEah0V/K8eNLDGPiWyOzIBpsL+b1PcMNDTUQ2/uNjMyZyx/iK2VlnR313EUZ2NE2HUaUAxN8eEB9P1uC5K2SUT4Gt2NOD7fEeVH5ntbp7ggYfT9RjkJSKr3gpKvpWZ7MiosTYnkYf7iGwKuqnK2mkTYCIAqFBw43h3nouS7o9mGJgkoXnIXNhPKcPcXBM+GKRBQGPnAxErVL3ekwTA7bt0PB4ZC1MQgUOVxXQupH8e5SaC/BXIfPniEDmTONkNVkeHh4uaAEseAL37PHXm7M4mAGjtb2YZ4aOUYbK/HHNzzfCQA+cGKdhs/N2BGt5eb3QAuMuBn4e74bxgBynYRABEuQlYXWrB1moi7URO/p/jL+duq5nBCvgqZThUb8XV289eQ2B6Pu2aRLJIArJ1ViwvseCrHBP8VDKW/dpdbWUZudcPGfBwnBp3RSv53+mah9IN3FXmrJAIAGch69rjOoMA8HJX46rzhmLa6H4sQ5N2uBi/rcrAjsx8GEwOaUWSAHLFDgAiAF6+bwaGXfE2qF0ppo8fPn5mNnZm5uM/n61AbYOx+UBVChHP3T4VV0wfimfe/ws/LO09M2OqkP/wiYvw26p9uPvKMegfHcg+ELTuh978HYfzKvDodeMR7O+B5VuykFdSjaKyWjx07TiusKeuAVeIJgIgLioQD725ELPGJyI9qwheHho2v96SnovXHjxfIgBc4bCkNUgISAi4NAISAeDSxyMtzgkISASAE0CVhuxdBCQCoG38O+oASPKU46fhWgSqBZC54kdHTejnIWBhoRm/FJgxd5gWaTVWXBWuRKy7gwD47JgRj6Tr8Xi/jgkAMhT+YbhbM3nw0VEjApQyJheoyv/LZC1Xdk/0V3DXAcVvhWbcsUeHORFdIwDOWV/PZrsUCR4Cnu6vxvd5JlzTR4lJAXLWjCZZHrUgw7d5DpPZgZ4Cfh3phsx6W5cIgACVDPNHuvEYJN9BchQzghRYVmbG4mIL+wuYrEC4VobJAY6EHxmTztnW0KMEwL17dHg9SYM7Gv0bDtRZ8UWOCTOCFbhiWwPLaZCxM2lmUxcAmY6WG21YVGzpUQLALgiwyeWcGKDyQJnFAsF2Yrt/depo6JNT2n1gSARA7z5PnTm7swmAKrOdE+XTguTYX2fjbhyS1Km12LGlwoJ9Uzx5e71BAFBHEplvB5MLeQsCgMi6pSUW7uApMdowJVCOGjOOIwDIC+DFAwaWw3JirtuZR9/m2GoR+CpZi8vDlXxNEwGQVmvl7jBK9GfV23BFHyV+yDPh8nAFLgp2dKTl6W1M8v5a4PCNcUZIBIAzUHX9MZ1BAJDfwA0XpsDfxw1GkwUD+gYhMsQH3y3ehf/+sokr612dABh+1btISQznBPnBY2V44+s1xyX/1So5J6fvnJPKMkAf/LiJpZh6K8gL4usXL8dPS/bg/mvHISrUlzshP/p5E177cjXMLBmlwNO3TsZ1Fw5Hbb0Bcx79BhdPGshJ9eVbDvXW0o+btyUBcMlDXzOm184YisKyOvy16QDIaPqTZy+VCACXOC1pERICEgKujIBEALjy6UhrcwYCEgHgDFSlMXsVAYkAaBv+jgiAeHeRdZepApOSTFRRabQBVLSeXmfDSB+Rq8pJgz3GzZGgp0r2J/fpueq8ow4ASrY3dRjQaykhX2SwcbJrR7UVI33lnJCeEvA3AfBjvgn37tXjysiuEQAXbqnn5DtFkEqGhalueDbTwDIyZCRbZ7ahzEQJexv+aLyOugLIB2BnTdc6AAiKJWMcHQAkW/Rwhh7X9lFiTYUFeisQ4yZgf62VyYeExs6Gb3JNuHW3o2KfDC9pbeZuFq6+PVANH5WAu3br8FKCBiSfQUEdCCR5FOsughJokRoBlGAjGQ1aC3UnFOhtWF7acwSATaVC/cCBMIeEwS6TQVFWCvddOyEa/64IbLpDnUEA0F2Z5CVgYoACSR4CyAhWb7OzT8XmCgvv1WQHJAmgXn1M8+TOJgCsNuCRDAPIsJy6AIjUJAmdADUl2c14cYAaY/3l/Ey7dGsDy82croj3EPDbSDf093A8R5s6AMI0At4+YsRgT+pUsuH+WBWvr2UHAEmnUVfUD3nOS3SfLhxazxOokiF9skezR0wTAfDKQQOfGz27tlZa8Z8ENcsgvZCgxhNxKn6WUdcaEyMHjfwed0ZIBIAzUHX9MZ1BANCufT01SIwJhrtGyaa4s6cMwiWTk/DYW4uwbGuWyxIAU0fG4b0nLsYLHy3F5dOHYDMZG/+0ETqDo+uyKWZPHojbL03Fz8v24Os/doLManszCOfPn78M3/+1Gw9cPRb9+wbBZrPhgx824s1v1rIHBMWV04fg+TvOZaPjT3/dwibSK7cdxqrth3tz+c1zNxEAg/uH4tJHvkVpZT0mpsSgokaHtKwijE/ui5fuO08iAFzitKRFSAhICLgyAhIB4MqnI63NGQhIBIAzUJXG7FUEXIkAoC8NyQPCUFndgOoGI0L8HRWnpZV1KCipweB+IVwlvfdQERRyAUmxIVxxdCS/nA3SqELMz8sNxwor+YuJp1aFYQnhINOvrRl56BcZAE93NXIKK1HSqFfaHvgdEQCULKUqf6oUp6qoTZVW/FVi5mrxZaUkASRDZp0VN0Wo4KGQwWJzJLvfP2LihExHBECDBfgiWYsJAXJeJsnRUCL8tmgVFhWbkeojYk25BTdFKlkqh6R1XjtkwHP7DbgzVtUlCaDXswx4Yt/fOtmvJKq5Op/08OssAOWHbohQ4LEMA6obM+9UlftHqhsWl1i61AFAxpwF53mxRyVV7S0tNbP0DnVFUBUydTWsLbPinUFq1sSloK4GkjfqSQLgxh063BujxJtJGtYVJymMT46aEONGfgAyJHkKWFBkZhKEsCYfBqp+zqy19UgHAFX+1w4fAd3QZEAQIaurhf/CBRBra5v8O4+7PXuaACCppXcGaTArWMGeFUSsyBynAqsdnBQ8prPhwTQ9m6ga7Xbee3sR8uF7vfo8O5sndzYBIEKGL3ON3OmT6iPHN3kmlh0jsvJYg41NZAf5CFhWYmaj3erjc1dOhZ7uyntilHhvkJbnaSIAQtQCHt9nwKwQOSe6qXOpNQFAe7h8WwMaejeX5hR8CBf6XdIkY9ZEAFCnA3VvUL9EPnWJ+cmxusKC8X6OZ5kokyGz1oq79+r5d4izQiIAnIWsa4/rDAKADInvu/Ic3HbpKCgUItbtOMJV6B89eymMRhOm3/2FyxIAlBj/+OlLcM6wvvhywTb89+dNx1X+02lOGRHLe8nIKsIDry9ETnF1rx8ydSS8fM95WLszG9fPTEFYgBcO55YhNsIf//lsJf5Yl8lrJKPofhH+qK7TY8qoOFx+7hA88+ES7DpQ0Ot7oAU0EQAzxg1AZY2eiRi90YJ6vRGjB0fhjstSUVbdIBEALnFa0iIkBCQEXBkBiQBw5dOR1uYMBCQCwBmoSmP2KgKuQgDQF6S7Lx/NBMCWPTnIK6vBzReP4KTr/xbtxMC4EESF+XJ6cntGHlZtzcIHT1+C0op6rNqehc/mb+PXT0uNx12vzEdNnQFvPzqTK3x0OiNe/nIVPnzyEpCp2We/bsHaTmiTdkQA1FuAlxPVuKeviistSY//rxILS+mQfE+8h4jr+ig4OU8EwYF6G27epcPmSmunTIAP1Nnw/AA1HopVsfwM+QusKqeqbDPcRBkbYN4UoQRVwVJQ5e7tu3X4s8TSZRPgIqMNiStqOamnkAGRbgIei1OxjASZAJMGNxkAFxocpaJ0Dp8M0eDWaBUWdtEEeEOFBf9L0bI0ksluR77ejkUlZqwrs7DsyBBvEXdGq1i+goL2nbKmjgmJniQAbtih4y4NklIa4CGg3gqW+/kh38QSRLTni0MVGOcv54SZ2WbHh9kmroo+VQ8Aq0qFumEp0A9JBmw2KEqK4f3XYsgNbZuV9hQBQIl+2tNnQ7Xo6+a4d9qLSpOj6+O9bCN2VbWfRZUIgI7Q7P7PnU0AEKHZMmxsgm3j93qMu8DkJj27qAafaCB6TpApNnXrOKuCvOV6VDJgwwR3pHjL8Um2kTugwjUkSWbm+3h/nZWlxOi5QR4pl4Q4iK3pG+u7bX7d/dM6fa/UiMDOiR4Y4CE2SwAREUy/d0QB2FZpxb8T1Hh2nwH/SlDj8TgVE7pvHDLihQMGp8oiSQTA6bsPXGmmniAA+gR54aV7z0NiTBBKKxs4yRwe5MVFHBQlFXV47O1FuGhCImZOTELG4WJQwjoixAeP/d8f+HVVhitBgrvnjMYD147D8s0H8dY363A4v4LXR599ydfg1fvPx4bdR+HtrsYjby9CXklNr69fFGRc3T8uuS8Sydih5QAAIABJREFUYoLx5ldrsGTzQVx+7mDcOnskRFHgz+D/+XwFjuRVwGqzIyUhDLMmJOHFT1dwUt0VookAOH98AtQqBUwmC0rK66DVKOHrreXvGdn5FRIB4AqHJa1BQkBCwKURkAgAlz4eaXFOQEAiAJwAqjRk7yLgKgSAQhRw6dRBSEkIx/yV6diUloNrzx8GuSjDT0v3YtXnd+LyR79l/dfHbpiAFz9ejjcfnYnMwyVYtysbK7Zm4ZX7zoO7RoUfl+5hjdjLpw3G90v2cOX/orWZ+NftU1FW04C5C7cjO7+yQ+A7IgDKTcBgLxGfD9Vwcnp3jZUT9WRse1+M40tqU5DUzYsHDWyySTJBL3WiAyC91saJ6XcHaZhQoEpNH4UMNRZwEqfl2PkGG+YXmvHCfgNXut5LHQBBCk5+tVWzTem+fw1Q45l4NcvPU+fA+0cMOC9IgRh3EZQApGpakoEpNR6vEUFGx4tTtfBVCt0iAKj74ecRWlSb7NwlQUn1SrMd98eoIG+s+qf9UbcB7en9bCOTLD1NAFDO8+FYFc/7a5GZOxIKDTbcEqlCdKvkOHsB7KKuAdUpEQAWDw/UDRsOQ2KSI/lfkA/3HdugqG6/4q92WAoMg4a0e9925AFAv8TIRPqDwVokeVBXQ4dvA76A5EIu2dqAP4rarxaWCIDO4dmdq043AUCkJRl/E7F5uN6G7VUW9jZpIgHp/TgrRIFcvY3NyU9HjPWTY8EoLXeikGSXihbRKnRWh4wZeRn8N5uMbvWnY2m9OsflYQp8lqxFmcmG7/PMyKqzwq3RA4AIVDJyps6NayKUTIyQx8NFWxtY6suZIREAzkTXdcfuCQKAtOWnj+mPgf1CmIQkAiB1UCT6RQVwwpY6PR99axFuvXgkRg+Jwg9LdjMglIT+5vftOFbU+xX0TSfk6abCnx/cgrU7j8DXU8uJ85c/X4mi8lrMOGcAbps9kj+3Hsopx/1XnYNHXYQAoPWTzwJ9th4zJBrjb/4vjhVW8XlMGRmHT5+/jD9rb9h1FAWl1dCoVYgJ98XXf+zA72sd3QGuEK0JgJOtSSIAXOGkpDVICEgIuDoCEgHg6ickra+nEehkqqSnp5XGkxBwHgKuQgAIggyRwd6YMaY/xg7riyuf/K6ZAPj+rz1Y9tGtePydxVz9dcW0IXjrm7V485GZKCqrxefzt3Ky+t93T0dpRR3Kqurxw5I9uPvyMfh20Q78594ZuPG5H7kCq6Cslr8o9hQBQA+FCf5ynB8sZyNG0v9/57ARLyVqmg+NtLRJ+/+NLCMn1Cg6SwDQ+MN9REwLVuDacAWbYL580IBXEjUsKUQVuVSxbrAB9RY7V+tTxTZVrFOy7L0jRq72PFm0JgAo2U9yGZQU+vyYCX20MpzjJ8fXuSbW5m8ZSZ4iRviISPQUWLv+kbT2k2yUaE+f5Imbd+tAHQAUY/1ExuyyMAX8lSTlocfLCWqW46Gg5P+nR41487CRJWhojJ4mAGgef6WMK/0vCVWw4THtnbTOBzb6D9A1+2qtbJhJZAjJMnW3A8Di7o664SNh6BcPkPGvzQZKkon1dZB1oMNt9vGBzcu73YdBRwQAES20fpJMoXukK0EEwILC9nVfJAKgK4h27drTTQBQRxFV/dNzgUhL8hehbp2WQYn2Yd4i1ldYWCrM2UHPACJEb45UcmcQPfdaB3W4kDQQkaIT19efQF46e429MT4Zq38yhOTiRKwodRDFJ4s4d5G7Jm7drWdJNWeHRAA4G2HXHL8nCIAT3teigCkj4rgz1MtTjfkr0pF2qAhvPnIh9mUV49YX57kmGABSB0Xgu1euxj2vLMChnDI8dsNEeLqr8NeGg7h4UhJ+X70PX/2xAymJffDQNWNdigAg6aWpo+Lwwl3T8ObcNfh1VTqTLBqVAhdNTOSiCSJjxgyJwi2XjMRXC7fjw582oV7v/OdLZw9cIgA6i5R0nYSAhICEQPsISASAdIf80xDoWrbkn4aOtN8zEgFXIQBUCpG1Xa+cPhRLNh7Ai5+twCWTBoK+fPyyPA2zxifizstTYTJb8eqXq1Be1YAbLx6OPQcKEOznya28eUXV2J6Zh2dvm4L7Xv2NK6kmDI/larGrnvwOj984ETER/vhu8S58u2hnh+fVmQ4AGuSuaCVeTdLAQy7Dz/kmkDHjhAAFGwNTgp4MGdc1Gtw2TdpZAoCun03VnUO1nNShKk691Y5ZoUrsqbbi0X16XByiwJEGG3sEUKIuRC3DhSEKLCoy44f8thO2rQkAWi8lv5/fb2AigZLh0VoBX+aYmESgv18WrkCgkrocHDshs9xVZRYUNUoDtQXqyQiAGyOV+L8kNVf/LyNjXaOdzYCJa9hYbsGrhwycWGzS7nYWAUDnNW+kFqN95dzJ8ekxE+6Kdvg2kB/BN7lmvHfYgAKDnXGY200CwH/x7yz705AyAhAdZqY9HR0RAHRfzBuhZRPQ1kHeDNTlEKYWMNRb5G6WliERAD19Wl0bz1kEAL2vV57jhuhGo/KmVT2/Xw+SISMDYLrva0+S4Fc2ykkdqLMiv4NnQNd22/bVqb4ivhqmZa+CtoLkum7fc3qS3D21r1MZh96pROp9OFgLf5WsTdKXyJFVZVZcsLmezd2dHRIB4GyEXXN8ZxAAtFPqCiAJF/pMF+TrjqdumcwdAhfe+wVyXKjiv/WpaNRyvHbf+SxP9MS7f8Jut2HB2zewd9UX87fi0/lbYTBZMCIpwuUIANoLfQ4fNbAPF9nkFFRxgc3ugwUspdM/KhAXTkhA6qAozF24Db+uTGd9fVcKiQBwpdOQ1iIhICFwJiMgEQBn8ulJa+8OAhIB0B3UpNe4NAKuQgC4IkgdEQA1ZuC6CCVeT1KzFE6Z0camiuk1Vk4eU4UqJbVPFp0hAEim4ZIwBZvU9tEIbFL7eIajCp0MXPP0NkwKULAkzXP79azFTTkdIgpIQz/RU8SUDfVo9Ow9YRktCQAb7Pi1wIx79uq5S4Fyv18ka1j6g/S0V5dZsG6cO148YMDGCgsbDpPExMNxKr6e9KTbi5YEwNZKC2aGKvBdihYqQQadxc4a/0QquIsy5OhtqDiJqLgzCIA+Ghn+O0TD2uEUVOH+dKaBvQ+IeKCkOJEqLaO7BEDAooWweHqiZux4mCIiAUFgF2SZyQSZxexwWm4nbEolQH/aiY4IADJtviDYsVcKqt6rsdi5y4Pupzh3AZUmoNxkw93RSvRtkRSWCIDefUo5iwCgXcW4CXgpUY1zfOXQioDeBnx61ISXDravEU/2I5eGKbjafnXZ6ZEBoucA+aJQ55BwUrtsYFeNFc9l6pm0+6cEndvHQ7RM/rZFjTRY7ZixqYHl6k5HSATA6UDZ9eZwBgEQ4O2Gf981DdFhvjAYzYiLDEB1nQHPfvAXVu044nogtFqRSini9fsvQEpiOFRKOeoaDKipN4J09g9kl7JPVICvGxezPPKWa3gAtAaVCnVImvOCcQMQGuQFQRBQU6fH6m2HWfbHFXwLTnYj/PvOaTCazIiPCgTJMbUO+hxEEkDU2bD3UCG++8shJ9WTYfbzQ/XEyfBavw7KkuKeHFoaq5cQUAxNgK22AdYjOb20glbTCgLEvhGwFZVCHhPp+KFSAZgchWC26hpYC0oAa+d//ws+XpD5eMGanesae5RW0esISARArx+BtIDTjIBEAJxmwKXpnI+ARAC0jXF7BMCoNXUY4yvHE/EqxLoJXMW+qNiCW3bpmmV+2ju9jggASraGawQ801/N45OhI0nnXL29AbktZDioYp4kMXyUMu4MoGS1hxws77K+3ILJnSAAnuinwrxCMx5I0zfLZZwXJMcfqe5MBGyppHEaUH2BJ2tHp9daeS6SI0rxFrGw2II7duvavVmbCIDb9ujQVyvg2f4q9jUg6Z8vcky4tYPX8+fYHpYAItmiVxLVmBggR5RW4Or/+9P0+F9e+zI3p0IA0D7M3t6oG5kKY0yswwPgWDbcd++GvK62XQxrU4bDOHBwu9e0RwCoBaDsfC/GvSmoUpoMfknuZZSviFWlFqT6yfk+SKu14F/9NXwPUEgEgPOfx+3N4EwCgOYlQpCeOYO8BCY0veUy/FBgYvmttoJuDXreXB+pxLe5JjYRl6L3EIh3F5DsJTbLqLVeSYnRxl4yrUlNZ61YIgCchaxrj+sMAoASt9NGx2N4Yh+oFHIcya/A0k0HcSi3nJPnZ0KE+Htg+uh45JfUYO2ubPh7u+HSKYPg5fG3Z1RuURUWrt6H6nqDy26JnvtuWiXkooi6egP7XrlyvPfYLMRG+CO3uBoWi40NpKmfkwyYqQsjjMgMmQwD+gZi7m/b8eXC7T2+HaubG6onTIKysAAeu3f1+PjSgKcfAVcjAMSIUAh+PjBnZkEM8GNAVBNSYVy3lb9r2HV6JgG4gquToZo4GoK/L/S/LwOMriPr1cnlS5c5AQGJAHACqNKQLo2ARAC49PFIi+sOAhIB0DZq7REA49fV4YUBamTVO/T2n4pX4bqdOswr6FwGrCMC4IrtOtwQqeREbJXJjvcGa3DnHh0+Pnr8B7CWBEDrnXSWACAt/ht26TA9UIEVZWT4a8Om8R4gnX+KJgKgYabXScH65Jip0wTAM/v1eDBGhdeyjOjnLuDevipcs0PHEkkdRU8TAF8cNeKpeDU+zDbi7YFa5OitmLNVx2bE7cWpEgA0NnsBkBFwQiJ/MFflHIPnujWQ69omUqpTR0OfnNLu2tojAKjK+/C5nse9nnwWvsszIUwjMAnwS74JSV4iLgpRYEmJhbtLiByhkAiAju5Q5/7c2QRA69WTNND4ADmb/7bVyUSvIbl5qsanLhLqipJCQqAJAYkA+GfeCw4CYCJUBfnQ7suArAcTxPRFjCSAyPdJCgmBziDw2HXjcenUwaCGMYvFipKK+hMIABqHvcQ+XoY/Nx7szLBduoa8shqSBkKXmASvtauhKirq0uuli3sRAZkMMq2GnMhhr6lt7tZtTQDIVErYWyTJ+TUqFey1dW1X3auUgNkCmbsWdqrUNxjpAeeYj7p0G47/TiBTqwCNGvZ6HWBu8YFLEKAYPhiWg0dgr/67mEgzewb0C5bw9wyWHqX/pyAPMPrTshuAupL5jeC4RublCcUQ6nKoB3R6Hrs5FHLIyMesRdhpPRYrQHtqSRbQuE1ziTSHjHTFICM8G/SOVmT6b3c32PUGiWjoxVu9M1NLBEBnUJKuOZsQkAiAs+k0pb0wAhIB0PaN0B4BMHZtHRvSakUZV1RTBf65Gzuvq9wRAXD5dh2uiVAiWOXQ2x/pI8egVbUnmPH2BAEgF4A/S8yYP8INT+5zVJ2R50CTR2xPEgAPpevxeD8VdtZYuPqfzIUfSdej1tLxl/meJgDePWzAp0O1WFpiwT3RKly9swGLizsmInqCAODP2Eol6oaPgG7QEMZcrKiA759/QF5ff9Kb8lQJgCRPAemTjycAKkwOjwOS/qHOjqf2Gdj74dE4FUs9zQ5TYoiXgwiSCIDe/aVxugkA2m2oWsaEED3f2voARMVk+2sdnUFSSAi0REAiAP6Z9wN9dqqaMhXazH3QHM5q89nxz0RH2vXpRsBdo4Sbpn35RFoTfQolSSOj2Tm/y2wqFarHjYepTyS0u3bA7cB+iAbX7fQ43efkkvMplVCOHELMEejLmMzXC8bl6zlx3pIAECPDIAQFwLxtDyfAFYMTmDCA3gjBywOmHWmw15342V49ewZs+UWA3cbV+6Y9+3gcwU0LyOX8GvOuDIZGHt8XYmgwbEQoUCFRZpYjYU4dnP6+EMKCYck8xIRCU7QkAOQD4vgutxzNA0n7CL7esOw/3Jzwlw/sD1tJOWyl5Y75Bg6ArbYW9rJKKMekwLhigyNZL5Ohab98oUyAGOgLc9oBWI/lQXPRNOh/W9q8BjEynLGwHj4GMSYSgrsbz28tLoUlOxeCVg3FsMHcnSAE+vOaaBwpXBMBiQBwzXORVuU8BCQCwHnYSiP3EgISAdA28B1JAPkqZHiin5olUsiMt7gTetMjfEQM9BIRqxUQrhVw7Y7jqztIwmFxqhsnW0mDnuR5yFyYdOnJ6Ld19AQBMDVQjgu3NGCEjxwlBhtr4tPfm6InCACqEs6Y7Imbd+vQYLFz9wTJUbx+yIisk+yr9T6JCHk6Xs1EAfnXPpdpaNPboKO30lsD1fBTC7h9pw5X91HiklAF/ig2n9BdcbJx6JfAtyla5OlseDKz81/c5Dk5IA+A1mFVqZgEMEXHgCrEFCXF8Fq/FuJJOgFOlQAg34iSGZ7csdIUOqsdvxSYWf6F5P4rzHbQfU3+DvMLzfhgMBkGO66WCICO7izn/rw3CADn7kga/WxHQCIAzvYTPvn+jCGhqBk/AV5rVkFVLOmd/zPvAmnXJ0PARrJJw0fAED8AdlFweED1YDeLMj8Pnps2QmhZHS4dRfcREATItI0V95QUH5zAUjrWrKMOAqBOxxX+pL1PCXCqlOfEP1XbUzU/vSY2ikkBy75DJ6zD/YFboPtlEWwFxazXr71+Dsx7MmDevpevpQS+YdEKJqeUo5Jh2rTjuAR/04BiXDSTEq21+lsSAIpBAyCEBMC4dB13HBAhYNmf5egmUKugGNgflgNHHESFUgFFchIs+4/AXt8AJXUXHMmBrazihD0IIYGQ94uGacN2wGqD9qpZ0H3/9/cd9iNQKjixTySGMnkgdL8sdpAqogj1rHNh+GsVkyXkjaa+9HwYSHKoEb/uH570SmcgIBEAzkBVGtOVEZAIAFc+HWlt3UJAIgDahu1kBEBfNwGLUt3wyVEj8juR8G89uloE1IIMl4UqsL/ehgfT9MddEqaW4c/R7phXaEJm3YkJ/5YXFxts6KsVmz0AWs/VkQQQPdCoi+G5/ipsqLRie6UFKT5ypPqKUFKWvTF6ggCgHPKuSR74vciMvd2oFKbXR2gFjPWTs7fBO0eM3BnRnXg6XsVGmW9mGTvy3T3p8Pf1VWFegQnvZ3deD7MtAoAmsAsCKLnLLRdkCmy1QtbUpttiBadKANBQ+6Z4IMHjb4tQ+t5JhqAryswY4C4ivc6KJA+RzY8jtQIuCf27ak4iALpzt/XcayQCoOewlEY6PQhIBMDpwdlVZqFfyRZfX9SeMxZibS08N2+CYHQkwToKrVqBYD8P1mknKZawQC94aFWoqG5AWVUD/3dReS0sVsfnogAfd4iijOVc5KIM/SIDYDJbkV9SDXetin9erzOisKwWPh4a9An2Rn5pDUorT95h19H6Wv+c1kZV5cUVjmrcsABPBPi6o6C0htdLa4vr4w+NSoGDOWVwUyt5X1W1evQJ9kKgrwdyCitRWtXAr1fIRUSG+PD6DSYL69HTBxTaf4PBjIhgb3497cdqsSEu0p/3e/BY2SnJIZGxr5+3G6/Z31vLRrhGk4WNismg2NdLi9oGIxp0RoQEePKchaU1vCbHugWEBnihoqYB9ToTgnzdebyaej2vNSbcj/dGONHe+4b58vkcLahEna5z90ZL7OmTKa2Dgsakc2jQm/h8ySciK7cCZosV4UFejH1xeS3P4+/lhtoGA8KDvPk8aN30d7rvaO9N9wXhERXmC/JiMBgt7B1A6y+vboBOb2K/AJ67vI6xiOnjxx0uGUeKuTi6s2H29IQ5MAg2tRpc1dJW0JhdyD6INbVQ5+We9DNkZ9cmXdcKAaUCgqcHSH5H8Pfhz+rm3fuYAIBCyRX0VMlur6z++4VyOWSe7hC0GghB/mzEa8440Cwf1HSh221XoeHT75tfp736Yuh/W+KQxiEN/7EjYT6UDVtlFSfhrYUlsBJZ0KLKnzsOEuNhOXzMITfUIloTAHaDEZZD2Y737rCBPB6ZBlMSn/ZmyTzMRAKtmar8LfuyQNI+8pgoQBRgyTheHkvm4w3lqKEwrd/GRAFFRwSA4OfrIDKo8zm6D+RxfWHes6951fLEfrAezYX1WL50K7ogAhIB4IKHIi3JqQh04VewU9chDS4h0GMISARA21CejACgSvar+igxM0SO9tPzbY9LD5JqEziJndEqGU7dBHPCFJgdpugwOb2r2oqcBhv7A/g1lWm3mHZtuQVTNtSjPXWdYd4iJ9WbjF5Ptuoigw2/FVlwKh4ANO71EUqcF9z+XB3d2EV6Gz7MNuFgfXfRB0gL/+E4FQJVsg4xPtl6CvR2vHXYiFxd59fQHgHQ0Z6bft4TBAB1lLyS6NAWbQqL3Y6DdTZk1llRb3FouvuS5IsMbPrsr5SxxvvVO3RYUNi+yHvIh+91djvSdV1EwJkEAOUfIjUCio02mG0OM2AiGIlko2eDofFWJyPpELWAeoudzc495TJQZ0mBwQZT598Ondo5rYdyH9QpRDJr5FfRRPrRe5dMu1ub2dKzleSKyJiY5Nno/o3QyI4zTu/U5C5ykUZ0nAs9w8mMuabxYU6+HMd05D8D9NE4/n6yoK4eL4UMhQY7VI2dPC0xcxcBb6UM+Xo7NILjfU9+D4Szuxyo61gRrV2kJALARW6kFsug9xQlHa1abc8tTiaDXamCKSgIhtg4CCYTPNevg6KqstNzjBsajTsuS8XzHy1FYXkd7rx0FDw91PD3dscLHy/DXZel4v2fNnEilhKyD149FkqFiPd/3Ai1QsSbj8zEkbxyTohT4npYQh9OpP+2Kh13zknFgexSrN2Zjc3puZ1eU3sXjh4UicHxofjol81I7BuI+68eh2OFlby2j37ehAvHJzApQUnqX5alYVxyNEwWGyprGjAtNR75ZTXYlZmPjXtzeJrxydG4cdZwfDxvC7Zl5OGP927E+l1HIYoCdmbm4crzkpF2qJCT0mR6HBHijQNHy/DT0j3Qm7r/Rg3wccMNF6bgx6V7cN+V5/B6j+Q5qnyJdIiJ8MeqbYdhMllw2bTByM6rYAPmn5ftZbIgKtQHT9wwEUs2HcAf6/bj2vOT0b9vEDQqOf7vm3V49LrxqKozwGy24H9/7cazt07Bjn15WLb5EA7nn1hN3NHhyEUBd89JRZC/J978Zi0unTwQGYeLMXNCIgwmM9w1Krz3wwZcf2EKf4aJCvXFMx8uwSUTk7Bhz1E8dctkzHnsf0xUPHTtOFTU6rFpzzFs2H2Up56YEoNbZ4/EJ/O28L/PffFy7NiXz0TD3oMFOG/sABzKKWOCpKisFvGRASgqr8Mn8zbz+UpxdiFAuvRUtW6vrWd9f5LzoQp/kuUhAkCMCIe1qATmbY6KfQp6DSW2YTLBThJA/r78dzN1ALRiibTXzYbum1+bX6u5Yib086g63iFDRdI71qN5nKgnyR6hTwgENzdYjuZy4p5CCPCFGBHmkApqNX5rAsBaUsYyP/y64ADH67bvhbx/DJMO1twCJjgoCS+PDIe1lN6jdgge7rDbbTBt2tms0S/TqKEYlcykQMvOgI4IAKryZ+khIiEGJ0Dm4QZr/t+dYuSlYC0th72q5uy6mc6S3UgEwFlykNI2Oo2ARAB0GirpwjMFAYkAaPukTkYA0NVyGSVH2tbE7szZm+12TraeLCipQ7I/HT1wzDY7J3f+laDGjRGq45L4OTobHsvQ4+cOTIlpDkr+tTcXfZ6krzULU91wfpDiuGIlMih+IF2Pb3I7roYn3EhapjEP1RmYTrjGZLNDZz2hiKbLY1FirGWXQ1cGMDauoSuvcRUCgKr6V5zjhlgCoFUQtpRk/LnAxHJT4/zlSPQQ8b98E57qp8b1OyUCoCtn3tPXOpMAuCVKyWdOBNsgLxF6qx0JniKWl1r4zba3xgr6OkrG3UQaEt9Iyl0FOhvG+cmxpcqCteU9q5tMBt1EShEhRSTk7mory6JRTA6Qs+cAmaS3jFh3AQM9RTYy31drY9KAvFT+14nnU0+fV0+M56UAxvjKEech4qc8E4ob93tjpBJzc0ws2zUn3PH31qEVgaHeclwQLAeRwU0kwYHGzjJvBTApQMHJ/iUlZtA9UGRw/E75Kd/EGP/RCU+U9vYpEQA9cRf07BgkNafrPwD1o0b36MA0LswmaA7sh3t6GgSDocPPME0LoGTqzbOGY/TgKGxOy8G3i3fioWvGYv/RMtw5ZzTu/M+veOz68XjqwyWcbPVyV+PTZ2ajqkaPN75dC5PRjLcfvwgLV2dwQrayRge1SgE3rRJpBwvx9G1T8NVv2/Hlwu2oru+8dF97AE0f1Q+pQ6Pw/EfL8Op9M1Be1YCv/tiBp26ZhJWbD+E/983Azc/9BK1GieyCSlw2ZSAUCjmC/DywZscR/mOx2GBsrOT97qWrkFtUiaKKOnz082Yc+v1x3PrCL7hwfCL2HS7C+eMT8NqXq3H1jKGcePfz0jJZciS/sluFDC2xf+GOqVi68SD+c8952HOwADqDGfNWpGHW+ER4emrwv8U7EebvidsuTcWWtGM857eLdzERMXVUHK6/IIWr/Z//eCluv2QUDGYLxgyJwn9/2sSkwqL1+3HemHi8Onc1vnzhcvzn0+VYujmree9duRGVchEPXzsOU0bG4f7XF+L9Jy/G6m1ZOJhTjqWbD2HN53fguf8uxbmj+qFeb0JksDcef3cxbr90FP7ccAD/fXo2Bs95C+GBXnjlvhlYtf0wNu89hgPHyngZXzx/GbJyyqBWK/HKFyux/qu7cdsLv+Dmi0bgcG45khPC8e73G/DYDROQnV/BXQT//nQ5DjeSJl3Zi3St6yNAVfK2iipY84q4Ml6MCudEfBMBYDdZODluLS5r1q2n5L9MrYYlK5sT+ayX7+UJczp1ABz/maUrBACjJYoQfL1YVshM1fm1dVCeMxyWA4dhK686AdATCICiEtjKGolZmQyq8ybCuGoDlCmDYSL/AjIilotQjhoGS9bRvzsKRBGKYUm8B3tlDX9xVCQPhK2y+gTZIepi0H23oHkt8qR4xq5JAogwsBxyEG60D5m3J8w7049fe1faaVz/NjqrVigRAGfVcUqb6QQCHeV2ULfAAAAgAElEQVTjOjGEdImEgGshIBEAbZ9HWwSAa52gYzVUyTnAU4RSBIr19pP6BZzquikRR/4FZEjsKQeO6W3YUG5BQTekkE51LWfa612FACAS5o5oJV5L0kAjyGCDo4o6u8GG7/NMnGil5OIoXzmI3HkoQ4/n+6vRz12UPAB6+aZzJgFweZgClWY7n7+3QmADaG+FDLdGK7G2zIIdVQ4CgMyiKUFM//1qogbLSs04P0iOHwvM2F7VswTA2wM1/BzbX2flJHWwWsbEAxXBk4+FUgYEqGRYXWbhrp6FRWZcF6lkoiDFmyS1gA+OmPBgrIqT3wkeAr7IMeOqcAUTo/n6M6Nak85hcqAch+qsmB2qxLvZRjwbr8aheit2VlsxzEdEZq0VI3zlWF9mwcQAOVaWWVBnsTMpPDlAAfL6yKp3ECLn+ImoNdtRbQGow2B/rRVVJiILBE7439NXha9yjTgvUIFfOuj46egtIREAHSF0+n9O6SeruzvM3t49N7ndzlI/iupqCKTr3MUg6ZlX75/Bief+kYGY8/i3nFRPig3B/JXp+HT+Frz/6KxmAmDmuAG4YdYITjQvWJ6GLWk5WPnFXVwp/8ZXqzFhWAyuvXAYV65TlbhWpcCLd0/H9n15+ODHjTA3ygh1cZnHXU4EwJjkaLzwyXK88+gspGcVclL8X3ecix0ZeXj+znNx+4vz8OxtUzFvZRq0Sjm0aiVCArwwb8VervynBLrNZkeovyc2fnsPPpu3hf/+0ucrsembe5CVW877P3C0BB88NRuHjpXi41+2YPu+XNx9+RiMS4nBtU99j5JTlDW6ffZIDO0XilqdEVarHX2CvPDsR0tx2yWjkBAXjO//3A271Ya7rhyDnZn5qKrR4f++XQe90YwX7zwXvt5uGBgbjGue+h7XnD8MF01OwvJNB/HvT1fgrw9u5t8dcxdswy8r0jFtVBxuvywV732/Acu3ZnX5CIgAuOPSURjSPwzVNTpYbDaYLTZsTc/Fks0HsXHu3Xj1y1U4NzWeJX+IoLjxuZ9w6dRBzQRAylXvMM6vP3gBdzzMW56G9buPIiLIGz+/cS2+WbQDowZG4l8fLcWPb1yLmnojFqxMx6FjJXj5/gtQWFKNub9vx9od2SDsLp8+FNPu/Axl1Q4JFCnOHgSUo1NgOZbnqLYnffqpY7k6vYkAsNU2cPU7EQWcHK+ogjw2mqvoKYFOCXuS7iG9ezICZgJALnfo35NcThc6AEiCBzY7+wlQxT6ZB9vrGqCcOhbGRStPCnq7BAAl4BPiuIPAXqeDeZcjCU/SRcqRyTAuX3fcmPJB/ZkgIJ8AMTwYYngozHszuTOCw27jghH1RdNhXLHOIWNEmM2aysn/kxEAUCqhuWQ69PP/csgayWSgDoAmc+Oz5046e3YiEQBnz1lKO+kcAhIB0DmcpKvOIAQkAqDtw+osAUCmqSTNEKCUsUktSU9QUJcAJdQoKIlD0gqnEiRrEagSOHFFSVuahv50V3qDksEkpUGrJTmN+jbydyQLQRXBNFeQSkCB3saSIKc6P2FCmrYaUcaVvP4qGVf70nqIVKCfk2wF/ezUkGsfdaqUbTovg9UOhSBjo+I+WoEr4ilZFu329767c4aniwCg5P2GivYTMCTZ8kCMCsN9RByot2FVmYV9Kc4NlLPuPwXdD1/mmtirguRgKG7fo8PSkvbHliSAunN3dO41ziQAQtUyNv4O1ciYDKJkcaBaxon1MoMd+2qt7HlCJuX0XjjaYMO0IAVIhmyAh8CV+UQg9WSQUTjdy+S7QhJVg7wE/FpgxmBvkZ9DO6osmB6swJJiM4Z5y7G92gqSxkmrsbJfCJEVX+WY8PwANUoNNu5iWlRkxswQBVfEd+Sx0pN7OZWx6DlI0mmFejvODZLj2xwT74H2W2e2IcVXzl1V9HuAyA/q0Cgz2pCjt6PSZOdrv8szcYX/ziorQjUC4zrYU2QCgf7946OOiv/NlRZMDqTrjbgmXImfCsxMGnT3+SsRAKdy8v+c1ybFBuPeK8ZgyaaDLCHz+tw1GDkoAlvSczmxS1r7L9w+Fa9/vRalVfV46+ELkVfi0Nv28dDio5824unbp+LeVxbwvXrLRcNhsdnx1e87oFbKWT6IKvEranT48rdtMJpPnaycOKwvrps1HMu3HEJVtQ5Xn5/MBEOInwfLEpG8DGnTe3tosHZXNry0Kl4TJf1TEsKxc38B9meXYntmHmZPGoiJI2OxcfdRJA8Iw1cLd+CTZ2dj9sPfcHJ/cFww7rniHNz64jze88xxCfDz0WLs0L5c7U7eBqcSqQMj8OTNk/Hm12sQHxWA+KhAvPzFStx68UiEBnth+ZYsyGUyzJk2GNsycjnJ99mCbSzr8/Ezl3IVPa17z4FCyAUBFbU6LFzj0PR+/7FZePeHDVwhT/r/54/tz7I8i9fvx6rtR7q8bNLuv2ZGMndBXDwpifdPUkUThseitLIOCX2D8J9PV7CcEmE3bXQ8nv/vEkwaEYfV2w/jtQcvYLmjwtJaTB8dj0O5ZUg/XIw124/gwnEJGJsczeeY3D8Mi9ftx2M3TcT1T/+Iqno9hvUPw5XnDcEjby/mdU8aHoOYcH9cMH4A7nppPgrKaru8H+kFro2AEODHVeoknUPyP5yYtlEFezbkcVGw6Qxs4Cvz92UjXPPWPVzRLu8bAXtFNaBW/t0hkJMPmZsGimGDHIa5NhtU08bDuHRtMwjKyWNgWrOZzXQpyJiXJIZs9TqHmTDNr1BwYp3WwB0KBUXHSei0RFQ1fhSM67fxXGJMJHcz2Ktb3KcqJdxunMMV+0QmUMjjomG3WFh6qGXIvDwde9yZzt0ARGQ0j2W1cRcEdSSQtJC8bySsxaUQPN15L7baOlhzCiBGhDIJwh0VjcFdFcGBsJWWc/Kf5jFv2eXaN8Y/eHUSAfAPPvx/6NYlAuAfevBn87YlAqDt0+0sATDeX84JcpJMoeQZJZ5KDHYYbI5KfJJVuKaPAq8e6rrhWcvVDfYSMTVAjm3VVpBuu0LWqL+tt+GoznaCHEZH9y0l/c4LVsBgIckhYG2FhZPxpOtdbrKxHjTpgZ/jL8dvBWaQgTEl/cgU2GB1aEeTVFGezlFZepg0QboQkwLkXMEbqhbYgHi0vxxZdTZOMJLJMiXx+nuInKCmhLSzIkwjwwhvOc9HWub9PRyJxvODFVx9vL7cipujlJw0pIRnd+J0EQCxbgKfS0dBlxC5Qolb+n9VKxM6gpsSFS1lkkgGhnTf2wuJAOgI+e7/3JkEAN3zlGguN9m5sj7RU2Tvh/mFZpCsjtEK7Ki2MmFIPyP5scP1Dm1+et4RIUBkUk/GhcEKTmDXWGwsl0bPKEEmA0lV0f1KBCbdtvTMJeKK1kkm40qZjLsU6Pm1p8aK0b4iPz/sdG09vb9Ffr6R7v2ZEOS70N9ThNFqR5hGwJ5qK0b4iCwHVGiwsQcA4UT45Ojs3ClBZ0eKLJsrHIQAkQUk7URkJhGAeiv5OtDvEOqsELiTa6i3yNfQM4+6OWYEKZBWa8WxBhtX8HYnJAKgO6j9815D5r+U5CdteTK/bWgwQS4X2DS2qk7Pmv79owJxOK+ck/ejBkaw7rtMJkPfcD+ukKekdVqWI6lEsi/0NMorruZnxvhhfbmygF5Dhq89EdS1kBgTzFXwew8W8vxBfu44lFOO3OIq1oxPHhDOBsVph4qhVsm54IHkiRJjguDv4479x8pwLL8CsX38YTCa2eSY9kM+BzT29oxc3i+Z2/YN88OeQ4W8dJI5outyiiqRme3QAT+VIOyTYoKx91AhvD018HRTs58CzREa4MlnUFmtY8NbMr7Nyi1DebUOZJg7oG8Q0rOKWNqIpJmI9KBrmsyRqTOAJJDo3901SqQOjkRdg5GT7vRvXQ16rvUJ8mbcKfG/60ABVAo5iESi+XcfcEgY9Y8OZNwo0Z9XWsNdDSTTlBgbDEGQoaS8jkkheg0Z+pIxcHSoL0wWK2v7R4Z48zhkCExeDdQ1QteSufC+IyW87L7hvoiLCGBTZNqPFGcnAjIPd07c22vqHNXuVIn//+zdB3SVRd4G8Oe29N57LyQkQOi9SZMmKiJWdFXsuu7atqm7lm91LWtfK3YUGyjSm7QAgSSkQQqk997Lzb33OzMhCIISSLs3ed5z9iDkLTO/ucnCPPP+R6xW16g7VuTrOv4fUtTEN4gSOjodFDZWENeJVfCGxkZAIV5fFCvcAYW19ekNcxVWljA0dWz4Kw9Li45J/s7DTNOxH4BeD4W1FRR2toBWC311rdyU2GziKLRu23tOaaHOy2WbOu8n2ivaKtp86hCb/aojw9C2c/8vz7Qw7ygFpD/373Sd9xNtOaserPg3Q0vr6TcbxFsECisrGQgY2k59n4t+qE+tuDq1x8Hpdtpay70ThK+huqb7dV4H5kfRKHrFAMAohoGN6EOBC8+q9GFj+CgK9IQAA4DfVuxqACDeAPhotBXWFWnlpMoYJzXKW8SkuJic0mFbWTveHmGJ2xPO+EveJQzeJGcVlvuYIb1eh+EOajnx3rlfwO7Kdqy9yHINYiLoniAz+RctEVSE26rk5JFYePJSViv+Fm4uV5GKTShfzGyVZX9EPe3Y6nZMcdLIvoq3EUT/K7QGvJx5cQHHBCcVFnpoZEkPsTJXlO+Ir9ZhgrMKDyW1YJabCk5mSlmPWtT9761DTCS+OtwS2Q16VGoNciJMrLK93lcjVwmLScXlPhpUa9GlvQ7O186+CgB6y6ir92UA0FWpiz+vNwMA0Rrxs6Rzk11RUizERiUn0MX3h/jLjwiFxK+d54l/QoqV52IS/vc2Gr/4nnZcIZ4rDnFv8Z/ieeLPOn8v2tH53+LrYgK89tQLKuL34n/in6+ijeLazt+f2c9LbVtfX9f5l88z+9C5N4voX2c/xa/CSPz7XpT3EQFf59c773GmY6dNp48IhYWpeFtNhAPifp2fiUvpMwOAS1HjNYNBwMLOGsMWzUDWniOoyvtlNexg6Dv7SAEK9ICAuXlHuZy6+ku7mdgDYPYUtB2Il5sc86BAVwQYAHRFiecMJAEGAANpNNkXKcAA4Lc/CF0NAMQdRH1psfGumHyx13RMq4gNbzMa9HICRazMvtgV8r9umbMZ4GnRsdpWlMUQq+7FIZ5T0apHxUUuphIrS8Xqd7GaX9SIFrW/RdN1BvHmgkGW/xCT/GKVf26jHpZqwNtCKcuDiFW/otyRKDthr1bI6/MuckWtKL0jVhCrAbmaVazAFzW+G9rFylaDNBOr0zMb9Zdc5qir3+b+VgrUtAFqJWQJp2qtARE2SrmqWZQFGmanQlK9Tr4RcSkHA4BLUeM1Zwr0dgBAbQr0tAADgJ4W5f2EwIz7rgOUKhz6fD0aRZkNEzssHWwx9e7lsHF2QEV2AeLXbEZ958acJtYXNpcCFDA9AaWLE8wmjUZ7dj7ak46ZXgfY4n4TYADQb/R8cD8JMADoJ3g+tvcEGAD8tu3FBAC9N0K880AQYAAwEEaxf/vAAKB//fn0ixdgAHDxZrziwgKmHADYebhg+BUzYe1kDytHO2hbWlGZWyRDgJZTNbgvLMAzKEABCnRDQKn8pZRRN27DSwefAAOAwTfmg73HDAAG+ydgAPafAcDvBQBWqJ1xGVoDAgfgyLNLfSmgyc2Gy/ofu/XI2jFj0TR2fLfu0dsXswRQ7wkzAOg9W965dwQYAPSO62C/qykHAOEzx8HRxx3lJ/IRtWAacg+nwNbFEXlHUpF7JG2wDy37TwEKUIACRizAAMCIB4dN6xUBBgC9wsqb9qcAA4Df1jcoVWgYNgwNY8YBZmb9OUx8tikLaLWw3b8HNikp3epFs68fahYv6dY9evtiBgC9J8wAoPdseefeEWAA0Duug/2uphwAuAT5oLW+CTaujhh74yIkr9+Fsowc+UZAaUbuYB9a9p8CFKAABYxYgAGAEQ8Om9YrAgwAeoWVN+1PAQYAF9Zvt7SA3sb2wifyDAr8WsBggKqpCcqmJrkJaXeP8qXL0O7mDih64m7dbc251zMA6HnTzjsyAOg9W965dwQYAPSO62C/qykHAJ1j5xkZfDoAOLk/cbAPKftPAQpQgAImIMAAwAQGiU3sUQHjnHHp0S7yZoNNgAHAYBtx9teUBdpcXNA4PAY6e3ujDAFcvv3alHmNuu0yABgzDo1R0UbdTjaOAp0C6tpq2O/cAbOKCqJQoFsCBoUCevEmpkqFmbdfBYVSiYPfbEVDVW237ttfF3uGB2DCNXNwdPN+nIjr3tuB/dWHAfFcvR7K1lYoDIYB0R12ggIUoEBvCjAA6E1d3tsYBRgAGOOosE3dEmAA0C0+XkyBPhfQq9XQW1oaZQCgrqvrc4/B8kAxAaZ1cUG7o+Ng6TL7aeICirY2mBUXQ9XaauI9YfP7S8CgVKLF1xdaTy/o7OxgUGswf5Q/NAoFdqQVor5J219N69ZzfV1scNlQbxzMKsOxwupu3YsXd0NAp4OqoQFmxUUwKyzgz6puUPJSClBg4AswABj4Y8weni3AAICfiAEnwABgwA0pO0QBClCAAhSgAAVMWqDd2hoNY8ai1dcPqvo6aEpKoWpuxrx5o6FUKLBnbzIa6ptNso/ePi6YNjkaR+IzkZ5RYJJ9MPVGizX/enMztLm5Q2fvAE15Gexi90NdX2/qXWP7KUABCvSKAAOAXmHlTY1YgAGAEQ8Om3ZpAgwALs2NV1GAAhSgAAUoQAEK9LyAztoatVOmos3DC/ZbN8GysPD0Q7gHQM97D+Y7iiCgzcMDdVOmQW9mDtdvvoSytW0wk7DvFKAABc4rwACAH4zBJsAAYLCN+CDoLwOAQTDI7CIFKEABClCAAhQwAQFR9qdh+Ag0h4XBYcd2mJWXn9VqBgAmMIgm2EStvT1q5l4OVU01HLdthUKvN8FesMkUoAAFek+AAUDv2fLOxinAAMA4x4Wt6oYAA4Bu4PFSClCAAhSgAAUoQIEeE9BZWKB67jyY5+fDJjHhnIlYUw4AzK0t0d6mhVuoP8beuAjJ63ch+2ASLG2t0VTD0jM99iG6xBs1BQejfup0OP64jpuXX6IhL6MABQauAAOAgTu27Nn5BRgA8JMx4AQYAAy4IWWHKECBASygVinxx+snY1i4F/Yn5sDDxRZuzraob2zBup2piAn3xpRRgdhzJBtfbU7E0tnD5Lkn8yvx3rcHYDAAj98+EzsOZGLboSz4ezpg5dXjEeTjjA27jyEzvwLXzBkOpUqBFz/ahcKyOkwc5o+7l01E6skSrFobh+vmjcDEEYHYm3ASq9Ydxg3zY7BxbzpKq+pxxfRIxKUVoKVZi+WXj0CIvysam9rwxYZ4jInyw5ebEnDTglGYNDIAR1IK8O53B3D1rGGorW/G5tgMzJ0QhtQTpbhyZhSiQj2x6vtD2HH4xAAeUXaNAhQ4U0BnbYPKhYtgd+gALLKzz8Ex5QAgeOIIaFtaoW1pkwFAyk+7oVAC2qYW5B5J4wehnwX0ajXKbrkNdru2wyorq59bw8dTgAIUMC4BBgDGNR5sTe8LMADofWM+oY8FGAD0MTgfRwEKUKAbAhGBbvjmxZsxecWb0GiUsLE0w6b/rcSCe9/HxOEBiAhyx3MfbMdLf16Eg0dzMSbKF8/K3y/GW2v2Q6NS4bYlYwCFArc88SVeeGghjqTk44tNiXCwtcCM0cEYEuiO99ceQllVPbTtenz89LXYvC8d6/ccw7I5wxEZ5I7HX92A5x+cjwMpeZg3IRyvfrEXJwoq8dgtM7BuVwrqG1rwxN1zUFHdiM83xMPKXIMbF4zC5th0jIrwwX8+/hn/9+Dl2JeQjVGRvpg2KgjLHvkUS2dFo6C8DisWjsL8+z6AuZkaNQ0t3RDjpRSggCkJtNvYoGrhYtjt2wuL/LwBFQCETR+D8BnjkHckFQHjh6O2sAw2bk6IX7MJRamccDaGz2nJHXfB7uedsMpIN4bmsA0UoAAFjEaAAYDRDAUb0kcCDAD6CJqP6TsBBgB9Z80nUYACFOiugJlahb/fMUuu3H/7m1gkpxfjyFcPYfwNr+GmRaNQU9+MzzYk4J5rJsDexlyu7G9pa4eHsy3ufvY7PHDDZOQVVeOmhaPwr3e2ygl9ERDcdc0E1Da0oKS8DlddNgxp2aV47r3tqGtqxWVjQnDv8onYGpsJLzc7pJ0sxepNibh9yVhYmKvlhL4IALIKKvD4LTPww89paGhswV/vmCWf9e53B+Hv4YBbloxB/LFC2UZx/S2LR8PV0RpervaITyvAZeNDkV9SjXW70rBoWiS83ezxxpf7cDitoLtsvJ4CFDARgV8HAAqlAo7e7miorEFbUwt+/QaAg5cbxDnVBaVG30OVmQYRsycgZMooqNRqaJtbkbk7Dse2xhp92wdLAxkADJaRZj8pQIGLFWAAcLFiPN/UBRgAmPoIsv3nCDAA4IeCAhSggOkIuDnZYPKIQMyZEIqs/Eq8/dV+GQCMue6/mDYmGJeNDcGuwyexYPIQbNx7HPMmDcHaXSl44LrJeOGjXVg+bwSO55RhSIAbMvPK4WxvjcqaRjjZWyHQxxnbDmRg5thQHEzOw9dbj6K4oh5zJoQhyNsJ08cEIzYxF6H+LvLecyeGY/3uY7IkUOrJUlm6JybcC1qdDiqlEjZW5lACpwOAmxePxvc7UnDZuFDsSRBtjMD325Mxd9IQvPr5biyZEY3JIwPx9tf7YaHRYMnMoUjKLMYrn+0xnQFiSylAgW4J/DoAUKpUGDpvMnTt7cjYdQhT7lgKKFWIW/0T7NycEbVgGo5vi0VevGmU0FGbaRA+cxwCxkYj51AyMn6Ok0EAD+MQYABgHOPAVlCAAsYnwADA+MaELepdAQYAvevLu/eDAAOAfkDnIylAAQpcooCdtQUWTY2AQqHAvsRs5JfW4ob5I/HFxnhZLmdCtD/8PB2RlV+BxPQijIr0waGUPEyJCZIr71UqBY5mFMPt1Mr7vJIaTBruD0sLM1nCp7SyHsPDvKBt12FPQjbKqhowbWQQQvxdkJFTjtQTJRgz1Bc+Hg7Izq+UJYAmjQiAi6MNyiobkFtchfHR/tColdhyIAMBno5IziqBrZW5LE90IDlXttHXwwG5xdU4kNRRpijheBGUSgXGR/vhRH6lbLfY7+DnIych2siDAhQYHALnBgBKRC+aDr9RQ3F8ayx8hoVCoVajKDkD/mOHwcbZAQc+XofC5Ix+BVIqFPJnWLtOf8F2qDRqOPl5oqaojJP/F9Tq2xMYAPStN59GAQqYjgADANMZK7a0ZwQYAPSMI+9iRAIMAIxoMNgUClCAAhSgAAUoMIgFzrcHgKOPB0ZfPx92rk5ob22DUqOG2NFceSoIiP14Xb+ITR8VJEuhmWvUSMgohJ9HR/j64qe7+6U9fGj3BRgAdN+Qd6AABQamAAOAgTmu7NVvCzAA4KdjwAkwABhwQ8oOUYACFKAABShAAZMU+K1NgD2HBmPYopmwcXGQ/dJp21GYlI7DazbB0IVV9z2NIcqoTR0ZiC2x6Zg+KlhumF5UUYfoUA/sP5rLvUt6GryP7scAoI+gB8FjxFtBlhYatLRqodMbutxj8TanXm+Qb2L29mFvYyGf09Si7dajxH1src1RUFrbrfv8+mLxJqh447XTwlyjkm9ZGQyAlaUGWq0OWp0eGpUSgrjzPPEWqk5ngN5ggEqlhEHf8d9dOcS4qdVKKKCAAQb5PDEevz4cbC3kn9c1dpRwE88UzxDPFe3W6TvaOZAOBgADaTTZl64IMADoihLPMSkBBgAmNVxsLAUoQAEKUIACFBiwAr8VAEChgN/ISAxbPB0ac3MUp2Xh6LodaK5t6BeLicMDYG6mkhNeYjP1bbEZEHu0NLdqZcmz73el9ku7+NDuCTAA6J7fQLxaTG57u9nJvY1KKutRUdPYpYndeRPD0Nqmw/HsMhRX1neZJjrEA/VNrcgpqu7yNZd64sIpESitakBcav6l3gJWFhq5F5SYOP9uRwq83ezl/k09cYi9pjxcbLFhzzGolAosnxeDuJQ8ucdUmL8rSisbkHKyBLPGhUKn0yO/pAaxSbmYHBOImrpm7E3MkaUlC8pqkV1Y1aUm+Xs6yr2qHG0tUV3fjN3xJ5GVV3HOtTcvHIW6xhas3dnxs/7KmdEwUyvx7fZk2Z60E6XIK/2lhKW1hUaWt9wdn92ldhjjSQwAjHFU2KbeFGAA0Ju6vHe/CDAA6Bd2PpQCFKAABShAAQpQ4FcCvxkAAFAoFfAZFg6v6FCkbd6H+rKuTej0JLJSASgVSkwcIfY6UaGovA5LZw/HroOZcHW0RktbO8SE4Tfbk9E+AFeA9qSlMd6LAYAxjkr/tEmsHBdlvsQ+S36eDlAqlSivasCPP6fh661H0ar97RX6apUCrz+6BM99uAPVdc3y+nB/N2TmlaO1rR3RIZ7IyKtAVV0Txkb6ICG9EKMifVHf2CpXj4swUaxmF5PJ4jmhfi6YNzEcxRV1OHayDCMjfWCmUeFoepH8eZOZW4GYCG/sP5qDOePD5ES4mLyeMSYER9LyEZuUJ1en33vtROQWVcPN2Qa7j5yUezoVltWioqYJM8eGIO1kKfQ6A3zc7eXEt/gz0Z7N+9PhbG+N6WOCsf1gphwQ8d9FpbVyL6p/3j0Hm/alw9HOEsG+Lnjy7c04WVglf0ZeOTMKwmP7wSxcPikcGo1a3i/U3wVmKhU8Xe1QVdsEdxdbfLr+yFlvI7zw0EKMifTGcx/sgI+bPe5aOh5bD2TKva5+2JWKnOJqBHg7Ye6EcPn7mxaMxLZDmRg/zB8Bnk6457lvcdXMaBxIzsOOuKzTH6Rwf1fMnhCGiuoGuddUZJA7Ar2d8OWmRLmf1vTRwXjizll44N/r5P/vRAS5YX9Cjtwr66rLouU4TRze8f8BIuzYeiADz9x3OQK9HPHEW5uxeHoUvt2WhNKqesweH7APCJEAACAASURBVIaDyXkYOcQbNywYiUf/ux5xqQX986Hu5lMZAHQTkJebnAADAJMbMjb4QgIMAC4kxK9TgAIUoAAFKEABCvSFwO8FAPL5YgJepYK+D8pjnK+/q5+7HjGRPrKshDgMBoOcBBJlIhSn/qUoSkcUlNZg+4FMvPV1rFwxzMM0BBgAmMY49UUrp8QE4p1/LIVSCew8lIXmZi2mjg6Gs6M1Xly1E29+Hfu7zbh2zjA421nhxz3HMGN0CL7achQ3LxyJ1ZsS5Wr25+67HJ9vTJDBoVhtviPuBErEhPG4UNQ2tMDa0kyWD/o5PhtiwlpMgK9cOh6rNyXI8++8ZgL++Pw6/OGKMTKQePCmqfjHG5vwj5Wz8PyHO/HsA5fj9S/2YtKIQKxaF4djOWW4a+k4zBofjuMnS9HQ3AZbawvU1DXJCfWtsRnILqrCnUvHIyWzGC6ONnB1skFKZgncXWwwJSYIX25MQOrJUjnRvnFfOm69YgzijxVgRLgXPvrxMIYGuWP4EG/86cUfUF7diOVzhmP62BC8+eVeLJoaCS9XeyRmFMHTxQ5DAt1wIq8C9raWqKhpQEy4Nz5efxjrdqWddn3ugfnwc7eXQcf4YX7IyqlAcVU9HOwsMWt8GJ56azMc7K0wNNgDz6/agT8sGoOoMA+oVSqkZhVjckwQkjKKsO9o7ukAwNneCs/cOw8/7k7F5ROHyPAhxM8VH/0QJ8OAtnYdgryc8OXzN+Dyez/An1dMRWFpLeZOHIJtB9Lh5eaAj3+Mw4pFYyDuJUKZ9Nxy+fVjWcXw8XSEnbUF3vk6Fg/eOAX7ErLh7mSLkwWVWHnNBFz76KcyHDHFgwGAKY4a29wdAQYA3dHjtUYpwADAKIeFjaIABShAAQpQgAKDTuCCAUA/i+x4704MCXTvUivi0wqw8ulv5FsCPExDgAGAaYxTb7fSylyDHe/dhaaWNjz26gYcTs2HKOfu7+GA/3tgPiaMCMDC+z6Qk+HnO8SkkY21OcZF+SLczxUernbIzK9As6i1bzDA0c4KE6J88fpX+2FhrkHMEC98uO6wfDtA7C1SWdsEM40abk7WcqL9yZWz5VsB3u52+GrTUcyeECr3GtkVdwL/uGMWftpzDLcvHY/H//uTDAme/3AHvvrPzbL8UE5hFb7fkSwnnaOC3XHbVeOwJTYD4X4usLQwQ5tWB3sbc3ywNk5OZj+8Yhp+2n0MS2ZEydI3YpX9xGH+8s2BmxaNwp74bBlOfLD2EP6wZCyqahpliPHq6n0Y4u+CBdMi8ZfXNsJMrcKtV4yGWq3CW2v244mVs2UZHrFR+qThAYgIdsfqDQnw8XCQYcG4ob44nJaPH3anoaGpTYaqz95/Odq07QjxdpbldorK6uSva7Ym4erLonHTotF4e81+RId64r3vDuBPN0xFZn4lwgNc8fS7W/HIiunya899sB2J6UXyOX7uDvjbHZfhv5/vgSiB5OfhAKVKiX++sxVlVR0l5ToDgMUPrsL//r4UWp0OFdWNqGtowYnCSvmmwGO3zpDhbn1Dqwx/p40OxnfbkuHtbo+7l03EPc98i9f/ciWOZZchPacUm/Zm4IU/LcCcu95FYzf3XOjtz/9v3Z8BQH/J87n9JcAAoL/k+dxeE2AA0Gu0vDEFKEABClCAAhSgwEUIGHMAIGpc71l1DwJ9nLvUo/ScMqz4+5fIK/mlDnSXLuRJ/SbAAKDf6I3qwTNGBeHDp5fjtc/34NUv9p61gez8yUPw8sOL8fXmo/jH25vP2261UoHLJw2BUqlAcUU9vFztZB16sWmts4OVnNweF+kr9woRpXysLczkqnZxrthbRKxKFxPnDjYWckNxMaEsyo+5OFjLSefwQDe56jzxWKGsVy+CBVFCR0yGz58cgfe/P4j7lk+Sz0vJKpHtaG/Xyz0M5k4OR3xaIXzc7GBupkGlmMB3soGNlRmSM4rh7+0kS9aI0kKLp0XK54l7ONlZIcDLEdlF1bA0V8s6/KJfotTNaNGXnSmyvbcuGYtdcVlwsrfG0YwiXD8/BkfSClDX0IpZ40LkJHzqiRJEhXoiNjFHPrumoQVD/F1lzXzxtoN4Y6Gqrhm3XDEGZZX1sgSSuMbVwQYW5mq5MbBoi9grQZTTWTIzSr7J0Nisxddbjsrff/5TvNwo+N5rJyH2aC6iQtzx9HvbZYmf6+fFwM7aHI72VtifmIOwAFd89tMR1NS3yPH0dLbFX26fib+8uhHL5gyDk72VfJNAlHgTK/0PJOXKvQ7KaxrQ1KwVL6ZhWJgXdsZlobK2EXddMwEfrTss9wIQ43swJQ9ZeZX4571z8P63B3Ew5dL3XOjPbxQGAP2pz2f3hwADgP5Q5zN7VYABQK/y8uYUoAAFKEABClCAAl0UMOYAQKxo3b3qHlkuoyuHqK197SOmW+6hK30caOcwABhoI3pp/blhXgyeuHsO/vrqT/h2R8pZN4kMcsPq52+EeMPn1ifX/OYDvF3t5FsDYlW5mHT2cLY9XQ5MbJzb3NqOxuY2uXpcTNSLCWVRp7+6rqmjpBgUcuJeTDqLjcVFff2Gplb5Z2Zmavlcsfpc3FuUFBLPEvsNiIl88auYpPdwsZP16sV+AgYD0NKmlRP3orSQqO0v6ttrtXpRzEy+YVBb3wIDDDJQEG8GiAl+0UDRB1HuRjxLvNGkUXfsUyDuXVPfLEveiMl4vd4ga/q3tmnlJL1YNS/2GxDhqZj4F9eI/xYbD4s+iU3TRTt0ej3MNWpZWm366CB8vyMFOr1BhhCi7aLMmjjXwqxj8l+EAJbmGpRU1Ms+iJJI4tkirBDXOdpayDJKos/2thay5JDY10C8+SAOcR8xHk0tWrkPg621uTxf3EMcok0iqBGbDIvNe0U5JPHmgThHXCc2HBalgkSoIsas856NLW1oa9PJMKdzrDycbFHb2CKdhKd4phgfUzwYAJjiqLHN3RFgANAdPV5rlAIMAIxyWNgoClCAAhSgAAUoMOgEjDkAEBNBuz68R07UdeWorW/GFQ+ukpt98jANAQYApjFOvd1KsfnvR88sx+ur9+KlT3af9bgFk4fgpYcXy3r4T72ztbebMujuL8IMMYnfk4cIWURw0DnB35P3Hkz3YgAwmEabfRUCDAD4ORhwAgwABtyQskMUoAAFKEABClDAJAWMOQBwsrPElnfu7FgV24VDrOqdf9/7SD1xbp1wUUNbfF2sIhWrT8WklzhE7WtrKzNZa1qseu38B6ilhQbadr1cmStWv4qyEmKFrvi9mCqzsTSTK1HF6lL5dbUKdY2t8r7WVuaob2wRi3wh7iOubW3TyZW1oh1ickwsYhXXdky+6eXqWrHiVnxdTJqJVchi1bI4RDv0er1chSxWu4rVxKIPou2nV8Oaq6FWKuVGo+Iw16jkOS2t7XJyT5Q5EfcVbTSmgwGAMY1G/7VFfP9s+d9KuRr+6Xe2Iv5Yofxs+3s6yk12YyJ8sODe93833BMrxUWZmcy8Cvk9er5DrIgX3+vi+6unDvG9JlbkV9Y1nTXhLVa1izcLLuYQoaeVpZlcvS/eABCr2lu1unNuIVbu63V6BPs640R+peyvhZkKNlYWl7wJunjLQPys4WE8AgwAjGcs2JK+EWAA0DfOfEofCjAA6ENsPooCFKAABShAAQpQ4DcFjDkA8HKxxfo3boeHi22XRtBgMGDJg6sQl1Zw1vliIk5s3Lk7/iS2H8rCioWj4OpsI8tYfLL+CO5bPlmWHhk11Bc6nQ4alQpTRgehpq4Z2w5kYsIwP7mp6JFjhdh5KEtOHj5w3SQZBny+MQHXzYuBv5ej3AQzMsgdy+eNkPWoC0prsHT2MNjaWMDaXIOfj5zE1FFBslxFfkkN4lLyZakMUeZDTL6lZpXgmrnDkVdUg4MpuZg/JUKWDzmSWiCDgrBAV9TVt+CHXWlYuXQcXlu97/QmmndePV5O+L/x5T4ZTty4YCQ0GhXSTpTC3sYS/t6OKCmvx6of4rpk2VcnMQDoK2njf86UmED86965MgQT3xut2nbEDPGW9eiLy+vxhye/QnJWyXk7IgKEv98xC99sPYrc4hr5PSZKgolDTKSLUjLi+1bU2D+aXiTL0NQ3tUGUDRJlZMTEd1NzmyxFI54vyuuI7z1RckcEeCK06ygp1CTvY22pkSGeCNVCfZ1lGR7x/S3K2IhzRKmhYaGecj8SUSKotLJeltwRAV3H/RTyWWIzX1H2Rmy86+VmD1c7K3i42WHD3uMYEeYly/+IMkKiTaKkjShjJILBkeHeOFFQiduvHod3v45Fm04vQ0gfdweIvVDEzwJRRkiEf+JaEYyIwFE4iFJADrYWcv8DcYh+iX4MC/PE3oRsGSbYW1ugrLpBhqNKKKTHxYYZxv+JM/4WMgAw/jFiC3tWgAFAz3rybkYgwADACAaBTaAABShAAQpQgAIUgDEHAIFejvj+lVvg5ty1AEAM561PfIXN+9PPGtkJ0X74x8rZ2JeYjde/3CcnvKaPDpYTXi98tAv7P7kfw5e+iCUzo6HVtst61WOi/OTq232JOZg7IQzlNU1y082E44VyIuyLZ6+Tv77//SHcfuVYhAe5Yfpt/5PBgL+HA0oqG+Sznlg5SwYSd18zAU++tRle7vaYPS4Uz3+0C34eDlg+d7jcfPTJtzcj2NsZ1y8YiTVbjuJAch4unxSOicP85UT/jfNj0NaulxOMG/Ycx3P3X45lj3bsd+Bib4XV/74RmXnl+GDtIQwP9cLQEA+5Mal4E0FsTtrYosWBpDxsPdBRk9tYDgYAxjIS/d8OEXLFhHtj4bQIucmtWoZipbJG/02LRiGnqBp/e32j3KT314dYgf/Ko1fg/W8PwF68HdPchuhQD2w7mIXLxobg661JqKxtwhXTIqFSKpFTXC03mpW1/A0G+Lo74LON8YgO9kSQtxMOpeXjvmUT8eInP8tQz87GQm7oG+7nivS8coifTUkZxZgyMlBO0tvbWspgIL+4GieLquXkuwgbRMhYVF4rw4YQbyd8vjkRUUHucpV/dIgnkjKL4edhj9KqRtmWYC8nFFc3yABg5phgnCyowqQRASitqIO9nSW+3Z4CN0drLJ87AnsSsrFkRhT2HjkJa2tzGQiIfoiwQoQfx7LLZACweGqkrKcf4uuMj9cfwZLpUXJyX+xtIN48Kq2olwYLpkZg1Q9HMCLMU/7+REEVZowJxuHUfCRmFMnwgUffCjAA6FtvPq3/BRgA9P8YsAU9LMAAoIdBeTsKUIACFKAABShAgUsSMOYAYEigG7564Ua4Otp0uW8Pv/gjvtiUcNb5HzxxjZz8Eytx//vFXuQWVeGdv1+NN9fsx9GMYpz86a8YsfRFXDEzWq7EtTRT4+7lk5CWVYIn396CR1ZMQ5CvC77clIiPfziMdr0e7/1jqVwVK0p2HD1ehBVXjsW1j36Kx2+ZgX1Hc3DXsom47tHP8MiK6YiJ8Mbx7FLc+cy3ckL/6lnD8McXf8Ds8aH4191zcSy7FLc99bUMBv557zzsisvCX17fKN88mDdxCP69aif++ocZWDh9KFIyivHU/7bgyxduxLWPfiYDgKtnRmHx9KHILe6YeBR7JoiJxdWbEqWDCAtGhHvjYHIu/mlkNdQZAHT5oz1oThRvw4hQTEwEiZBNrE4Xn/GXHlksy3s9/NKP530T4N8PzsfqjQlyxb9Yjf/MvfPk70XQ9tPe43Jl+33XTpQr5d9fewivPXIFErOKYaYS5btacCg5D+Oi/GSZIVF+zNPFVn5/Bfs441hOGfYk5CAm3BNjo/xkCNHa1rFq/0havlztb6ZWIzLYDW9/HYvq+hYZZtQ2NMsyXMPDPDEhyhdPvbdd/ireCnKwtcIPu1Nxy8LRKK2qx76kXLjYWsLP20kGAMtmD0fqiWKMGeqH1ZsS8Kcbp+L/Vu2UbwDMGhuCAyn5EG/+vPTJLiyYEilL/4i+iqOqtgmbYjNkGLBk2lDsOnICl08agqy8Cvh4OODb7cl45KapSDlZCh83e/y0+xjmTAzH19uS8PpjS5CeW47comoE+zjh2Q92cPV/P333MQDoJ3g+tt8EGAD0Gz0f3FsCDAB6S5b3pQAFKEABClCAAhS4GAFjDgBECYxPnrsOLg7WXe7Ss+9uxZtrYk+fLyYD96y6V66qjwrxwLvfHMCCKRGwt7WQE+Txxwqw5oWb8MWGeDnRt/PwCXi52CHU31WGAWKV7VUzo1BUXo9N+9ORcqJETvy99ugVcoXtlTOjIEKHN/9+lQwLblowCvmlNRgW4oFP1x/BmKG++OHnNPz3sSuw9E8fw9fDAVfOiMLD//1JrkyeMMwfQ4M98OOuVLkq9+rZw7BuVyo27UvHuGhfzBkfJlchP3LzNOQU18iSReIfyHtX3Yt3vj2AxPRC3Lp4jNhxU9ZMFyt3s3LLMXdiOF75bI8sdSJKFIn65KKE0b6EbKOazGMA0OWP9qA/8drZw/DP++bJFe+PvrpBTnKfeYjyQas3JMDP3QGHUvPx6IrpsuSV+J4Tpb/Ecc2saDnhvfVgJm6YF4OXP9+DppY2GQ48ctM0OfGdlFWCK6ZE4M2vY/H4rTOwNzEbZho1YpNzMTrCB452VjieUwax6bh4A+BQSr4sUyRChwAvJ4T7u2L15kS5wt/R1kLW8/d2s5M/C9757iDGD/WV34OixNCGfcdx/bwR8m2jhIxi+LnZQ2Omlj9rrr4sGmknSjAywkcGAA/fOBUvfLpbvqE0Z3wojhwvxM0LR+OFVTtxxfShMuT0dLXF5tgMLJk+FFsOZMhnXzNrGOJS8zFvYji+256MuZPC5c+kpbOi8cmP8Zg03F/e08PVFmu2JOG6eSPwxaZEWRLpzzdNw78/2jnoP3v9BcAAoL/k+dz+EmAA0F/yfG6vCTAA6DVa3pgCFKAABShAAQpQ4CIEjDkAEKtxP/jnMlmqoyuHmJh/5p2t+GDdL3XuxYrYyTGB+GJjglyFK0peiAk1hRKAQYEff06FjaW5LH8hymaIlbfiGlEnW0wMis02RZ3uIF9n5BbVYGdclqzvLcoCiZIkPu72cnJNlA+KTyuQq3OPHCuQJUxUKoWs7y/eMpgaEygDA3FteICrnJAM8HKEu5ONrMs9LtofsUdzMHtiOAx6Pd5aEys3Pw7ycZKleyZE+6OmsRnJmR010FcsGgUba3NkF1TJZ4jAQKycFpOMqSdKMGVkEEL8XJBwrFDWUhdlTERZlC83Jpx3U9Gu+PbGOQwAekN1YN5TlMgRJW9EyLV+zzG5KfeZx7RRQTiQlCv3DXB1sMbJoqqO8jw2FvJ7VRwhvi7QtrfLULGkogHjo31lnX7xZsGTK2fhhY9/lptxi7Aw/nghxL4EsUm5iAr2kD8HxNfScyvEDw9ZQ3/RlAi5uXdJVYMM5sQmwxm55cguqpZvLom3eMTPpbSTpXLCP8zPBVU1TSgor5N7AWQVVCIy0A1tbe3yZ0xzcxvyy2pl+Z0hga6oqG6UJctE+8ZF+8nSYOI5oyN9ZFvsbCzlz40wf1e5ObgoVSRq/ov9BuLS8mXQcPOCUaipb5JlyURfxg/zl284JBwvku0V/52WXSZL/4i+iX4Kn8Np+Qj0cUbs0dyB+YEygV4xADCBQWITe1SAAUCPcvJmxiDAAMAYRoFtoAAFKEABClCAAhSQAcD8hbCL3QeL/HyjAhETX3MmhMmSHmLyTPzP1tqs49fO31uJ31tAb9Dj+x0peOebA3LSj4dpCJTcdgfsdv8Mq0zj2pvANPQGXyuVCoUsayNq2/fkERPuJcM4UTZnIB1io2ERCiZnFssAkIdpCTAAMK3xYmu7L8AAoPuGvIORCTAAMLIBYXMoQAEKUIACFKDAIBUwiNIxlpZQtrZCoTt7Ra0xkIiNKsXKX6VSeepX8Xul3MDyl18VsoSHWEnf3KI1hmazDV0U0NnYQNHSAmU7NxjtIhlP6wUB8WaQWMkvVswPtEO8GdTerpc/I3mYlgADANMaL7a2+wIMALpvyDsYmQADACMbEDaHAhSgAAUoQAEKUIACFKAABShAAQoYiQADACMZCDajzwQYAPQZNR/UVwIMAPpKms+hAAUoQAEKUIACFKAABShAAQpQgAKmJcAAwLTGi63tvgADgO4b8g5GJsAAwMgGhM2hAAUoQAEKUIACFKAABShAAQpQgAJGIsAAwEgGgs3oMwEGAH1GzQf1lQADgL6S5nMoQAEKUIACFKAABShAAQpQgAIUoIBpCTAAMK3xYmu7L8AAoPuGvIORCTAAMLIBYXMoQAEKUIACFKAABShAAQpQgAIUoICRCDAAMJKBYDP6TIABQJ9R80F9JcAAoK+k+RwKUIACFKAABShAAQpQgAIUoAAFKGBaAgwATGu82NruCzAA6L4h72BkAgwAjGxA2BwKUIACFKAABShAAQpQgAIUoAAFKGAkAgwAjGQg2Iw+E2AA0GfUfFBfCTAA6CtpPocCFKAABShAAQpQgAIUoAAFKEABCpiWAAMA0xovtrb7AgwAum/IOxiZAAMAIxsQNocCFKAABShAAQpQgAIUoAAFKEABChiJAAMAIxkINqPPBBgA9Bk1H9RXAgwA+kqaz6EABShAAQpQgAIUoAAFKEABClCAAqYlwADAtMaLre2+AAOA7hvyDkYmwADAyAaEzaEABShAAQpQgAIUoAAFKEABClCAAkYiwADASAaCzegzAQYAfUbNB/WVAAOAvpLmcyhAAQpQgAIUoAAFKEABClCAAhSggGkJMAAwrfFia7svwACg+4a8g5EJMAAwsgFhcyhAAQpQgAIUoAAFKEABClCAAhSggJEIMAAwkoFgM/pMgAFAn1HzQX0lwACgr6T5HApQgAIUoAAFKEABClCAAhSgAAUoYFoCDABMa7zY2u4LMADoviHvYGQCDACMbEDYHApQgAIUoAAFKEABClCAAhSgAAUoYCQCDACMZCDYjD4TYADQZ9R8UF8JMADoK2k+hwIUoAAFKEABClCAAhSgAAUoQAEKmJYAAwDTGi+2tvsCDAC6b8g7GJnAYA8AVColYDBApzcY2ch0NEetUsLcTA3xw6exuQ3G2UqjpGOjKEABClCAAhSgAAUoQAEKUIACFOimAAOAbgLycpMTYABgckPGBl9IYLAHAFNHBqKlrR2HUvIvRNXnX1cpFVgwOQJ3XD0ettbmuPKhj1Bd39zn7eADKUABClCAAhSgAAUoQAEKUIACFBicAgwABue4D+ZeMwAYzKM/QPveXwHAn26cChsrM/zv61iUVTd2W/eOq8ahXafDqnWHL+pet10xFg0tbfhqc+JFXdfbJ4vJ/5sXjEJtUyu+25583sdZmKnx55um4mhGMdbvOdbbTeL9KUABClCAAhSgAAUoQAEKUIACFBhkAgwABtmAs7uyCgcPCgwogf4IAEYN8cYTd83GHf/6BmVVDV3ytLc2R0yENxztrJCVV4HkrBJ5nbWlGXzc7LFs7nDodAas25WKhqZW5BZXy68rlQqE+7tiSKAbmprbcORYASpqmk4/87cCgEAvR0SFeMoSPBm55Ug9WXredro72ch2WVuYIe1EKbIKKuHjbo/swqrf7ZdCAUQGuiPU3wV6vQEpWSU4eeoaK0szhPg4Y+GUCNQ3t2HHoSy0tGpxoqDyrHva21jgL3+YgW+3JSMureCCjj6udhgR4S3PO5iUh/KaX4IXS3MNHGwtUVHTgCEBbhD3PpiSDxtLM6jVSpSfJ6QRbyWI68QYhvi5IK+4Gm1a3el2iBAj2McZEUHuUCoUSM4qln0wnKpjZKZRISrYAwE+TqiqbkRsci5a2365XtzIy9UOMUO8Ic5NzSpBRl7FBfvJEyhAAQpQgAIUoAAFKEABClCAAhToGQEGAD3jyLuYjgADANMZK7a0iwL9EQC88udFSM4sxoc/dG21/sorx+Le6yZjX0I2KmubMHtCGL7ZchQvfrob0aEeeOC6KYgMdocokF9SWY+E9EI88+42GQw8c+9cODtYIy4lH36eDnBxsMH9z69FfmmNFPp1AGBupsLfb5uFhdMisWV/upzQnjoqCJl55XjwhXVobNHK68QE/qyxoXjs1hlIPVGC6tomjI7yw774bEwbG4J597z3myNgZaHBm49fiQBvJ9knlVKJy8aHypX+r3y2GyF+rvjXPXPh4WyDdp1eTtTnFlXjzy/9eNY9RTjxyIppqKptwjvfHvzdEb/x8hjctWwC9sZnw8JcgwVTI3DXM99i+6Esed2YCB+suGI0SisbMCLcC80tbfj7W5vh7+mIRVMj8fAr68+5/51Xj0dTqxafrj+CfR/egxVPrZHhTKfPs/fOw6gIHxxKyYNarUKglxOefm+bDFNEn994fAlcnayRnFEsQwLxZw+8sBbFFfXyHjPHBOPRW2bIz0p7uw6RwR548u3NSMwo7uKnm6dRgAIUoAAFKEABClCAAhSgAAUo0B0BBgDd0eO1pijAAMAUR41t/l2Bvg4ANColdn5wF27+65c4WfT7q+Q7G37jvBhs2H8cVXUd9e9dHa3xzYs3497nvkPKiY6V+ecrAeTrbg9fdwe5Ol7brpOr+e9eNgFKKPDq6r3yujMDALHZ7l1Lx8PZ3grPfbBD7g0gDrVKgfuXT4ajnSX+78MdaG5tl28ViMl/MWHf+TaC+PoDyydhycxoxCx/5bzuYkX98w/Ox4mCKrzx1b7TK+ZFKPD4LTOQnleOrzYfhcFgwE0LR6G2oRXf7zh/CSDxgM52JGUU4fudqSgorTlrQ2PxQ+vqWdFYNC0Sf3zhh9N7CAR7O+GJO2fjn+9slW8eiADguQfn46tNifhsQ/zpvttZm+PNv1yFv762Aflltaf7JFbkv/boFXj5091yVf6ZAYBwfO6+y1FYXitLPDWdCk3EGwHijQzxNsCrj1yBQ6n5+GT9ERlyiOP2JWNhZ2OBN9fsR2tbO976y5X4astR/Hzk1mO+rgAAIABJREFUpPy6uF6MYesZbxnw25sCFKAABShAAQpQgAIUoAAFKECB3hNgANB7tryzcQowADDOcWGruiHQ1wGAs50ltrxzJ8bf+Bq0pyZ+L6X5T66cjeM5ZXKCWBxd3QNg7FBf3LhgJB54YZ287swAQEym/2HJGLz51X7klXS8IdB5iFJDT62cjdWbExF/vBAvPbRQrmz/amvSWeeNCPPESw8vxmUr3zlvt2aNC5Ur6v/00g9nTdSLk4eHeeLqy6Lxxpf7UVnb2KUAQFwX4OmIG+bHwNPFDvuTcvHT7mOobWyRzxdhxosPLcTf3tiIolMr6zsbdu+yifLtgjVbjsoA4NkH5uPOp79B9q+CmZVXjYO3mx2e/N/W032aNTZEvonx19c3yn6cGQDMGB2Mu66ZgBX/+PJ0kHAmxpQRAXjopmlY/thnaGv/peRPkLcTViwajQ/WHpL+q55ahpc+/fl0yHMpnxNeQwEKUIACFKAABShAAQpQgAIUoMClCzAAuHQ7XmmaAgwATHPc2OrfEejrAMDJ1hJb3r0TU1a8geZTK+y7MkCi1vyQAFcEeDnBz8MB08eEYN2uFHx0qozQbwUAolSPr5u9rFHv5+GI6FBP+HrYY9mjn8nHnhkATIkJxJSRgXjti71oaG47q1li5bl4O0BMTP+05zhiP7kPix/8ECWVZ+9hICbcP3p6ORY98OF5u3X/8kmyZM/nGxPO+bqbkw3+eP0UvP/9QbmHQVfeAOi8idgQePwwf1w5YyjqG1vxr3e3ycn1kUO88cD1k/Hed+eWCJo0PECW8Hnjy30yALj/+sm49cmvzgkmRCmlta+swMw73kFdU6vcDOWr52/C66v3YE9ijmzCmQHAP++ag6TMYnz7G5sXi42LRW3/73aknGUg9iCYMyFMvjVwLLsMD10/Be4utnh7zX7k/iqQ6cpnhudQgAIUoAAFKEABClCAAhSgAAUo0D0BBgDd8+PVpifAAMD0xowtvoBAXwcAKoUCuz64G/c8993p0jkXGqTr5o7APddOQHpOOdJOliErvwKjI3yQXVyFVes69hE4XwDg6WIry/SIleWijnxmfiV07XpcNi4Utzz5lbzuzABATD5Hh3jgtdV7oW3vKEvTeYjyM2J1uihns2HvMez76D4MX/Yy9J072p460cHGAp88ex0WP7jqvN36x8pZiE3MxbZDmed8XZTb+ettl+HDdXE4kV9xUQGAuJn4ASUm0cX+AXUNLfjbm5swbVSQDACyizo2RT7zEKV4th3IwIa9x2UAsPzyGPz55bP3Geg8/43HlmDbwUys3ZWKcD9XvPOPq+VbDrpT/T8zAFj1r2vxn1U7kZZddl6DZ++/XG4OXHBGSaHO9jc2tcqwIr+0FsJjyYwo6b4lNl0GMxcTGl3oc8WvU4ACFKAABShAAQpQgAIUoAAFKPD7AgwA+AkZbAIMAAbbiA+C/vZ1ACBIn7xzNnR6PZ57f8c5E+i/Jl84ZQgWTInEX17bgJqGjrI24hAr5Wsbm38zANCoVfjj9ZPlpsBfbk48PaEfFeKBB6+bjDue/kbe58wAYProYIyP9pMBQGfd+s7niTcARCmcwvI6bInNQNznD2L8Ta+d86aAq4MVVv1rORb+xhsAf7pxKvJKqvHNtnPr+ou9DR66YQreX3tIbvp7MW8AnOkmJug3vn07Qhf9W27Cu2TGUPz1jU2/+2kWAcDVc4bh8Vc3nPe86GAP3H3tBPzxPz9I+5yiKqw5o/zRmQHA648vwTdbkvBzfEft/l8fj986Q75J8cV53oI43/muDtaypJAo0fTof9efU8poEHybsosUoAAFKEABClCAAhSgAAUoQIF+EWAA0C/sfGg/CjAA6Ed8Prp3BPojAAj2ccJrjy3BU29vkRv0/t7x5MpZiEvNx4Z96adP06iV+OzZ67Bpf/ovAcCVY2WY8MHaOHme2FRXbET71pr9cpPazuOqmVG4ZvZwXPeXz+UfnRkARAa54eaFo/D6l/tQWFZ3VrNsrMzwxB2zsXpTAhLSi7D25RV49Yu92Hn4xFnnTYj2w/89uADTb3/7vN2aPylcli8SE+2/fntA7gEwMxqvf7VPlgm61ADA28UOuz++F+GLn5cbJv/f/fPx0Iu/bAB8voZdKAAQP/xe/NNCbNx3HFfNjMafX16P5lbt6VudGQCsWDQKMeHeeOilH/CrFyTk+fMnD8Gy2cNx2z/XnFNu6Pc+C0/fMxfxxwrkZsc8KEABClCAAhSgAAUoQAEKUIACFOh9AQYAvW/MJxiXAAMA4xoPtqYHBPojABDNvmJaJJbMjMJH6w5jb2L2WRPBluZqmGnUqG1okav1xYT/i5/ulr3VqJS4Yf5IzB4fKsvodJYAunbOMLk/wPMf7ZLniXuIAEDUod97qk59kJeT3OQ3zN8Vyx47dw8Asc/AfddOhEqlxMuf7UabtmODWvF8sWGujZW53JS2ubUdCyYPweJpQ/HUO1tQfGpzXXdnG9x51TgsnhGF0de/et7RcbC1wPMPLsCRtAKsWhd3eiNkG0sziNr46bnl8u0Ag8FwwQBA1P13cbBGWVXD6c10xZsPYq+CUD8XudGxUqnA/ddOQqC3E/7x1mbUN7WebtfoCG9Zaqe0qkGWAPq9NwDERUtnDcPSWdHYcTAT735/6Kz+nRkAiNBBBDT/+/oAfvg59fTYivYaAJhrVPLrn6w/gu93pJz+utgDwdPZFqknS9Gu08Pb1U6+cSEO8cNXuG0/lInNsRk98MnnLShAAQpQgAIUoAAFKEABClCAAhS4kAADgAsJ8esDTYABwEAbUfYH/RUAiJr6k0YE4JEV09GqbUd8WoGc9PX1cMDoSF88+MI6HErNh5eLLd578hqUVNQjM7cckUHu2Hc0B6J+fYu2/XQAICaLRe35g8l5KK6ow9tfx2LhlAhZOiYuJV+OtL+no3xr4LKxIVj5zLfyz858A0D83t7GAn+7bSbGDfOXE906vQGTYwKRmlWCJ/63BY2nNgc206hw77UTMWtcKA4czYVCoZAbDP+wMwXLF4zEgvs++M1PlygT9MrDV8DOxhwHkvJgZqaCKD/07bZkWf++pa0dwudCbwA42lrir7fPRIivCw4m5UKhVGBkhA8qqhrx55d/QFNru2yDaKvYmHdctD9+Ppwl3zyYPDIICWkFMjCprm/uUgAg7J9/cD6eemerDDDOPM4MAMSf+7jZ4dVHr5BeKZklcHKwhrebHf7+5ma5wbGHky3e/vtVcsPi1KxiODvYYFiYJ976aj/W7zkmA5At/1spxzyvuFqWMsorrcHf3tgkfXhQgAIUoAAFKEABClCAAhSgAAUo0PsCDAB635hPMC4BBgDGNR5sTQ8I9FcA0Nl0sRp8eJgXgn2d5R8Vl9ch/lgh6s5YqS5WjosJcrHBrdjM93hOGRztrGCAAZU1TfI68c0Z5ueC4eFeSD1RKleRKxRAqK8LYoZ4o6mlDXsSsuXqfXdnWzmpLA4XBys5yV9d13yW5hB/VzkhLVasJ2cU43hu+TnaYpJ+SIAbokM90Nqmw8GUXCigwH/+tBDX/+WL3x0dEWCMCPdCWIAr2tracTg1H3mltWdd42zf0baa+rPbduZJ4u0EURs/MshDBgDpOWWy/9r2jrcXzjyGBrkjKtQDWq0OiccLcfKMjYFFySQnO6tzNub99bPEGweiPFHrqbcjOr8eHuCKnKJqtJ4xOW9lrsHooT4y1Kmpa8aB5DxU1naMlzisLcwwLtoPnq62MrQ4mJJ31j4PHs62GDPUF6L8UkZuOY4cK+yBTzxvQQEKUIACFKAABShAAQpQgAIUoEBXBRgAdFWK5w0UAQYAA2Uk2Y/TAv0dAAy0oRBvF8wZH4bHXjv/ZroDrb/sDwUoQAEKUIACFKAABShAAQpQgAIDV4ABwMAdW/bs/AIMAPjJGHACDAAubUjtrMxlKZq2M1bae7jY4vFbZ2DzvuPYuJ916i9NlldRgAIUoAAFKEABClCAAhSgAAUoYCwCDACMZSTYjr4SYADQV9J8Tp8JMAC4NOqpMYF4/LaZ2BqbgdKKeni52+OycSHYeSgLb66JPb1XwKXdnVdRgAIUoAAFKEABClCAAhSgAAUoQIH+F2AA0P9jwBb0rQADgL715tP6QIABwKUhi/0Fwv1cMXFEABztLVFT21Hj/lh2mdxklwcFKEABClCAAhSgAAUoQAEKUIACFDB1AQYApj6CbP/FCjAAuFgxnm/0AgwAjH6I2EAKUIACFKAABShAAQpQgAIUoAAFKNAvAgwA+oWdD+1HAQYA/YjPR/eOAAOA3nHlXSlAAQpQgAIUoAAFKEABClCAAhSggKkLMAAw9RFk+y9WgAHAxYrxfKMXYABg9EPEBlKAAhSgAAUoQAEKUIACFKAABShAgX4RYADQL+x8aD8KMADoR3w+uncE+jIAsLEyw7RRwfB0se2dzvCuFKAABShAAQpQgAIUoAAFKEABClBgAAls3HscheV1/dYjBgD9Rs8H95MAA4B+gudje0+gLwMA0Qu1UgGxgS4PClCAAhSgAAUoQAEKUIACFKAABShAgd8XaNcbYDD0nxIDgP6z55P7R4DTlv3jzqf2okBfBwC92BXemgIUoAAFKEABClCAAhSgAAUoQAEKUKAHBRgA9CAmb2USAgwATGKY2MiLEWAAcDFaPJcCFKAABShAAQpQgAIUoAAFKEABCgweAQYAg2es2dMOAQYA/CQMOAEGAANuSNkhClCAAhSgAAUoQAEKUIACFKAABSjQIwIMAHqEkTcxIQEGACY0WGxq1wQYAHTNiWdRgAIUoAAFKEABClCAAhSgAAUoQIHBJsAAYLCNOPvLAICfgQEnwABgwA0pO0QBClCAAhSgAAUoQAEKUIACFKAABXpEgAFAjzDyJiYkwADAhAaLTe2aAAOArjnxLApQgAIUoAAFKEABClCAAhSgAAUoMNgEGAAMthFnfxkA8DMw4AQYAAy4IWWHKEABClCAAhSgAAUoQAEKUIACFKBAjwgwAOgRRt7EhAQYAJjQYLGpXRNgANA1J55FAQpQgAIUoAAFKEABClCAAhSgAAUGmwADgME24uwvAwB+BgacAAOAATek7BAFKEABClCAAhSgAAUoQAEKUIACFOgRAQYAPcLIm5iQAAMAExosNrVrAgwAuubEsyhAAQpQgAIUoAAFKEABClCAAhSgwGATYAAw2Eac/WUAwM/AgBNgADDghpQdogAFKEABClCAAhSgAAUoQAEKUIACPSLAAKBHGHkTExJgAGBCg8Wmdk2AAUDXnHgWBShAAQpQgAIUoAAFKEABClCAAhQYbAIMAAbbiLO/DAD4GRhwAgwABtyQskMUoAAFKEABClCAAhSgAAUoQAEKUKBHBBgA9Agjb2JCAgwATGiw2NSuCfRHABDmU4urpmVDpwd2HPbFsTwHrFycBo1Kh7omM3yxNRRKpR5Lp2fjh33+KK+xhJWFFosn5iIh0wU+bg0YF1mChiZzbInzhZtTI4rK7JBVZIsxQ0pRVWeFyIBKDAsth1qlx9FMN8Qfd8MdS5JQUWOFL7aGyXvyoAAFKEABClCg9wXuCzuKnaU+SK11xmXu+chusIe7ZSOmuhegVa/ElqJATHcvgJdVPWrazLGvzBsOmjbsKPWBg1krbgw8hpeOjcJ4l2JUtliiRmuOm4OOQaUwoLTZGh9nD0GwTS0W+5yAuUqPpGoXHKjwwBC7aiRWu+Aa/yzElnvCxbwF2Y22GO5YAWezFnyeEw4XsxZMcSvE2oIg+efT3QqhVuqQ2+iAr/OCex+HT6DAIBNQ2NtCaW8LXWklNONjAIUChuYWtMcnA2o11EPDobCxhKG2AbqcPCh9vaFLPwFotVB6ewK6dqj8fKBwtId2XxwUdjZQ2NtD6eYMhUYNfWEJYGmB9sNJgEYDpacr9OVVQHMLoFRAGeALla8XdFk5HeeeeZhpoAoLgi47H2hsAtQqqCLDoHR2hKG5Ge0HE6B0d5XniLbqko5BYWUJVWgADG1aaPfGQRkaCJWPJ/Q5+dCdzIN67AgobKzRHp8CQ03tIBtt0+/ujBHFUCoN2B7vJTsTFViFiIBqrN0dgBtmnYSbYyvSchyx9YgH/nh1GqA0oLpejc+2hMHKoh3+bo1Iy7NHc6sa04aXoKlVibjjbqdhlAoDrpySAy+XJiSdcMLPRz1Pf02l1GNcZDkmDi2FuVm7/DfyEP9axIRUAgo9diV6YX+KO+aPy0dTqxq7Ej3h69oABxst0nLtodMrTX8A2AOjEWAAYDRDwYb0kQADgD6C5mP6TqCvAwBnu1Y8en0i/vbeGLTrxF9KDHhiRTy+2RWMtFwHjI8swxC/Gvy43w/P33kIqzaGYV+KO4I9G/D4DUfx3k+hiPCvQVyaBxRKHSL8a2Fj1YrkE244kuGE+ROyUVxhj4RMJ4wKq4CrfQs2xfkg3LseoyNK8MX2EBgMwpffzn33KeOTKEABClBgMAu8P24HDla644ucMCz1zcLRGld4WjSiWafGz2VeEP+3bKbQ48agdKzND0KLToWF3jmIq3TDOJdSLPXPws37ZmOZfxZ+LvXGnyIS8O/U0ShstsZSvyy065XIabSFh0Uzthb7YM2UTfjj4anyWjG5YqnSysn+xT45SKpxwkz3QoTZ1uCz7DBUtFri2oBMrM4JwwKvHDnpX6O1gAIGGPh3hcH8sWXfe0lAISbQ3V3kBLw6KhzaQ4lQeLlDMzIa2t0HoPL3Rnv6SaBNC6WnOzQTRkJ7JBn6giKoI8Ogyy+CoaYO5kvmyQBATPy3p2ZA6eQAZaAv2o8kQxUZCoXBAF1ZRUeAkJja0RtLC6iDA+Sfi6BBu3PfWb1UODlAM228nKzX5xbI+4hDl5bZcZ6NNTSjh0EbewRobZOBgirAF4b2dujzigCNGpoJo6HdewjQ62VIoYoIRbs4v+MfIDxMTOCWeemYGFWOu1+eKFt+x8JMBHhX4qkPxuL6y05gzc5gNLSoYGWuwx0L0/Hqt0MxPLgKd16Rhhe+GI7ooGr8fNQD9Y0avHL/AexP9sDavX5oa1fJ+7k7NmP++Dys3haCR65LxtOfjDgtFOxVj1mjC/DJ5lAZIIhnzIgpQnq+HXJK7PDw8qPYleCFYUFVGD+0BA+/NQHerg3wdGzBzkRPaOW/tXlQoGcEGAD0jCPvYjoCnDE0nbFiS7so0NcBwOzRBWhvV8m/lIhDozLgxXtj8eBrHX+pEiv2X7l/H576cAweuDoF8Rmu2HrYG7ctSEdtgwWO59vIAKCqzgJtWqVcNeTm2Ii0bNffDQCG+NThqhmZ2HDAD8dzHdHSpu6iEE+jAAUoQAEKUKA7As8MP4DYcg/Uas0QaluLhGpX+Fg2wM2yCck1TkiscpMT7p0BgHgLYIZHAVp0asz2zEN8pRv0BgWs1VocrnTHA0MS8OCRabJJtmotnhuxDx+cGIoRjhUoabbCSOdyfHQiArcEHYdWr8R/jsVArdCfFQCUtVjCTtOGhCo3zPHKxU+FAYhxKsPXuaEItauGmDYRbyzwoAAFelbgfAGAeILZvOnQxidDFegHfWkFDLV1UFhYQOnsADEx3550rGPlfhcCAKhUMFtwGfSl5dBlZMNQXdPRCTMN1MMjofRwhXZ/x6S8oerU18S/Q8bHyHABCiV0GSdhdvkMtG3cAfnaMiADBrHiX5ea0XE/hUKu/lfY2EBfWAx9RRXUwyJhaGiELq9QXqeZMAq67DzoS8qB9vaexeTdel1gxdx0ubq+scUMWQV2iAmtRnhAGV74fCTuWnQcRzLccKLQFjWNmtMBgGjUy/ftx6qfIhDgWS8DAD+3RoyPLEVNgxnijrsit9RWtt3Oqg33X50KG8t2fLsrEHll1qisM5er9+eMLkRzmxJ7kjr+3Wyh0eGyUR0BQFahPXxdGzFvfC4MehXiM5wxc2QR9iS7w96ynQFAr38yBt8DGAAMvjEf7D1mADDYPwEDsP99HQDMHFkIc40BGw/6SE21yoBX7tuHB1+bJP9xb2Opxd9vjsd/Vg/HVVOz0diskX9BGh1eIV+LbGxVygBApdIjr8QWKdlOmDysGIVldohNc8XCidnILXZAcrbjWW8AiADg6hkZ2HjQD2k5TgwABuBnmV2iAAUoQAHjFHgq+hDezRyKed65sFFpsbvcWwYAogxQSq0T4ivdzwoAqtosMMapFOF2NXA0b8U3uSH4Y0QC9pR540C5B54evh93x82Qb/O5WzThgfBEfJMXiqluhbDVtGFnqS9ONtjhWv8saJQ6fJEdjtIWy7MCADHx72DWIksB+VjXY31hIEY5leGbvGBMdCvCbPcC/PVox+IEHhSgQM8JnDcAUCjkZLv2YALUYYHQV1RDX10LhUYDha21DAPESnrxqyjPc6E3AERrVeHBUHp5nLXKX+HsKAMG8XKPobYeCldntO+L6+ichTnMF8+B7ngWFCIg2BsHs5kT0bZlt3wbQRyifJDSzkaGEfIQAUBYIBQO9rKckL6gWL5loAoNBNp10KVlQJQ8UoWHQJ9fCH1xWc9B8k59IiACgK2HffGHBelIyHBBU4sGY6MK8eqa4bhnSRpSTjohPd8B5TUWpwMAUTLov/ftx1vfRyHUtxa7j3rg8RsSkVlgBy+XRuw56nW61M/k6BK42LfAy7kJ9c0a1DaaYeNBX2jbOwKAdlEyN9674yP6qwBAlCOKCqqCjYUOa/f6Y8yQcvkmfVq2E3Yk8A2APvmADKKHMAAYRIPNrnb8XzwdKDDQBPo6AHCybZWvK363OxAVtRbyL1Hi1UYLs3ZsP+KD6SOKkFdqi6STjlg8KRexqe6yZNATH4xBqHfd6QBAlAAS9RTFEelfjetnZ+GDn4Zg7ph8bDroi5xS23MCgAWTTsoAQNy/oVkz0IaS/aEABShAAQoYpYAIAJ5OHoNhjhV4atgBPJk0Ad6WDbA3a5U1+ouarNHUrjn9BoAIADwtG/FwRDy+zQtFfLULnhsRi02F/tha4ov7w5NkyZ/UGmdc6XsCm4r8oVbqZQmg+CpXPDsiFk8ljZUlgHIbbHF9YDpeTBuFCa4lp0sAHazwQG6jDe4OTYZCYcC7WVFY5peFuCo3iLcDHgg/ij/HTzFKTzaKAqYscDoAOJELzdgRshSQws8HhqpquYpePSQE+pIyGGSJHZUMAMRqfFVECFShQbJMUFcCAKWrk5ywb487eppL6eUOpajPX1QK9aQxsmxPe+xh+XXViKGyrI++vBIqfx/oKyqhsLSQk/uyjeZmMNQ1QD1mOHRZ2fJcsXeB2BNAYWMFQ0k5dOVVUHq6yXOVLk7QJh2D0skeSnc36Cur5b4APExLQAQA62P9MTKsEqOHlOGzzeG4fu4xGQCsXHQccWluKKu1QHGlJR67Pgk/xfphTEQZCsqtkZjpjGHB1fLNgVvnH8e76yPgbNuKUeHleGvtUAkhFrzVN2lQXGGNh5YlyTr+n20NhcGgQJBXndwfYPthH+gNQGWtBSZGlaKlTYk2nRIjQqrw8aZQLJyQLwOA1jYV/rgsSS6S+2JbCEsAmdZHzehbywDA6IeIDexhAQYAPQzK2/W/QF8HAKLH5hodrpySLTf23XbYF3llNvh/9q4CvMpr2a64u4eEhIQIEDy4u2uBYnV376u3ty63fusKFQpFixV3dwiEQCBCXIkSz/vWnJz0EJIcyQmE8u/37lfg/Dr/3rNnZs2s6RaShe7hGdh/ygsnzrvCwrwK/p6FUt4Y6pePs8kO8HIpYTINnOzKkJVnIxkS6kGuxV7tU7H3pA+i4lykmsDNsQTWlpVIzrKDs30ZhvdIlMN3HfdFarbttRe+8gSKBBQJKBJQJKBI4AaQQBeXTBzL9RCu/z7uqTid7yL0O51dMmFhWoVD2V5ILHJAsEMeEoocUFZlJhUBpPQ5ne+M0kpz+S23zEo4+81MqjDIMwWB9nnYmNoaicUOcLUsgY1ZhfQF6O2ejnOFTrA1q0DKJVt4WJXA3eoS8sqtkFNmBR+bYmSV2MiffW2K5NyoPDf57zDvRDhZlmF9SoBcVxmKBBQJGFkC1tYwsbFCdUERzNoGSopdVUIyqosvCYe+qb8vTO3tUF1ejsr4JGnsy8C7NPD19hSaHWbkm7VuJVz+JtZWAggw6A47OwESOPjvYGA+S/V3GWZmMA3wU2XxR5+Fqae7gA0or4Bpaz9UJSapjrO0hImLI6ozsiWgz0qCqowsVJHWx9YG5nxuU1NURp+Ve5ixOTGAitOxAh6wCkAaF1dWSZ+D6qJiVDL4X65QABl5NjX75YJ985CUaS++padziWT6hwXkSJZ97w7p8HEvQkaOLXZHeWNkjwssCsHB055Iz7WBnXU5mPxmaVEl1efJWSr/k33qDp1xlz/bWFZiaPdksE/epkOthBKINEBFJapkNX/PIgzslCrUt2v2+SOoVT5C/HKRnOmEfac85JgQvzwkptujtNwMvm5FsLGqxPlUBwERlKFIwFgSUAAAY0lSuc71IgFFg14vX0p5Tp0lcC0AAJ0fTjlQkYAiAUUCigQUCSgSUCSgSECRgCIBRQKKBBQJKBJQJKBI4JpJQAEArpnolRtfIwkoAMA1Erxy2+aTgAIANJ9slSsrElAkoEhAkYAiAUUCigQUCSgSUCSgSECRgCIBRQKKBK5nCSgAwPX89ZRnN0QCCgBgiNSUc1q0BBQAoEV/HuXhFAkoElAkoEhAkYAiAUUCigQUCSgSUCSgSECRgCIBRQLXTAIKAHDNRK/c+BpJQAEArpHglds2nwSuJgDABcRmRa08ipvvhZQrKxIwkgSqSVatDJ0lQM7T+oYiR51FeNmBDclT86DrQba6vIdhEmqes64HmTbPmzftqnlFFjhw2l34h+uO9k65CLbPb9oNlLMVCSgSaJESoKm0N8sLWaXWuj0fOfjZiNfeTrfjGziK91WYUBcIAAAgAElEQVQc8yaJ8IY/uaqoWNXToZHh6lAG9pmzs1F6N9zwE+YaCaCkzAxHY12Qlaejjm3G51QAgGYUrnLpFikBxc5okZ9FeaimSOBqAgBANVys82FrXtKUR77xzjU1R7VF402LTcoKgeqqG082TXljMwtUm9vUf4XqalQWFzbl6jfUuSZmZjCxsoaJiekV711dUYaq0tIbSh7GeFlTaxuYmJk3fKnqalSVl0qTRGXoJgFTNp40UzXVa2hUV1agquSSbhdUjqqVQKWZDXKK7VBVfaUOcDIpgINJkSItHSVQbWYJmFtpOboaqn1fx4sqh6kkQHuK+35DHl1lOUwqFBtV3+mSWeWCUljqGJKvhinV8JVYob63vWGOrzazBhrbu6qrYFLOfUvxA/SaFFXVqCq7cs+qvUZ1NSxNL8HFuhDmZoqy1Um2FraoNq1Z3ILSqZXtP/JT7V2KPHWSJ4DKalPkljiitFKbXaDrFQ0/TgEADJedcub1KQEFALg+v5vy1I1I4GoDADRQTaqUgJU+k7La1EIrAGBaVqAAAPoIlW6SqSVg0QAAgGqYlioZq7qKtLo2qHKlI2VSWaoEVHQVpMZxVRZ2EqxqcFRXi1xNqsoMuPqNeQqBVOrTRkdlBUwrlGC1vjOkikFVBq7rGxWXYFqpzFNdZVptZoVqAQAaczuqYVKar2RA6yrUmuNUe5WtRlCqzgUqy2BScUmRq55y1bpfaV6vJlhtUq1kVOsq5irOWa0AQBFMlEQgXUUqxzFQXW1h36idhcpSmFYqSSy6ClarLqiuhmmZ4l/pKk+ZpzBBNf1VbfarPhc18FgFADBQcMpp160EFADguv10yoM3JAEFAGj5c0MBAJrnGykAgPHkqgAAxpOl+kq6OFEKAKCf3BUAQD956XO0AgDoI63Gj1UAAOPJsu6VFACgeWSrdb9SAIAmCV4BAJokvgZPVgAA48tVqy5QAAC9ha4AAHqLTDlBkYDRJKAAAEYTpXKhliIBBQBoKV+i4edQAIDm+UYKAGA8ueoLAFiam8He1gqmpvWXXldXV6OguBRl5TduhqAuTpQCAOg3hxUAQD956XO0AgDoIy0FADCetPS7kgIA6CcvXY/Wul8pAICuoqz3OAUAaJL4FACgecRX/1zVoXpVqQDQ74MoAIB+8lKOViRgTAkoAIAxpalcq0VIoCUAALdO6oMR/do3SgdIpkAGBesbf28/gT/WHLjiJxsrCzg72CIztwAVlVUwMTGBr4cTcvOL0crLBWcT0i87x8zUFIxHllfoxqHp7eEEW2tLnL+Q2azfsrkAAHMzU/h5uaBbRAACfN2RkJyFQycTkJyeK/LSNpzsbeBgbw1eJ/tikdA8OtrbICktV9up9f7eLsgb0efTDDrXkJOMAQDw+3cI8UVogDfikjMRdSYZ+UX68QdbWpiJ3Nyc7JCWnY+8Av35xx3trFFcUqbTdzNEVtrO0QcAsDA3wyO3DMMTd4yUNdnQ2LDzJB57awHyC/WTB+dj/+4hIo+snAKcT8qq9xZ8jsqqKlRVXalXBvcKw9Z9Mdpeu1l/1xpQ0YECiHPL3cUBfl7O8PFwljWanH4RcclZKCgqQWmZYQCLi6MtLMzMUFFZiYsFl1BVRzeHtfFGTJxua9nNWVV+n33xyp4b1DG2NpZIzcwziqyNBQCYmprAxdEO3u6OaBfsA+4FnEcXUnPkvTNzCkQuDe1ZdV/Gx8NJ1q6ZqQkycwtRqYP+1UUgZmamRruWtvs1FQCwtbZA/24hMjfPJmQ0eLt+3dqirLwSB6PiG5Wv7E92VkhKvyjXoqYJbu2BvMJLKLpUhuJLl1MSUZdTZ+g6aLNs2HVK18P1Oq65KgC4bgf2CAXX3K5DsTibmF6v/mvsYalfOd+pO0pKy0WPXE+jqQAA941BPUPRtV3rK147M6cQf+84gbQs/egtaHu6OttBZYOa4FJJmdipDQ3q9UE9wnAxvxjJGRcRGRGAXYdjZV1cq++hdb/SfBkDKIDsbKwwpFcYNu89rdc6Vd+WCQeO9taylzREPc7EhPKKSlBvOjvYIOtiy6GCMwYAQJ/IxckW1laWsLexQhs/d9jZWmHNthO4WNDwfGtoHlpZmIus1HqTa4P/VnjpcrocLzdH2d9pf9C/4nOUlFVcpr/dne1QVlGJiopKFJc0TBPL9cHvp+veqk03GbMCgOu3lZczhvZuh8LiUmw/eAYZ2frpgrrPGxrohbikLJmX6sG5SbnT72psdA7zx5n4NNEpfDZ9fRNtsmvod626wIAKAEsLc4QEeEpSkNo+sLY0R2k555F+T2plaQ7aB+yfU15ZKbqWuoHzknYcXYKL+UWorKqGq5OtfEvqVg7aCfQbDLWd9XvSf45WAABDJaecp0ig6RJQAICmy1C5QguTQEsAAHb8/pw4LbsOnW1QOtzf6wuK9OzURoybKQ99ccW51lYWGBQZioMn48VQcnexR/sgHxw/k4TWvm44HpMk59CwKC+vAIMwtjZWiE1sOPhAB4FGAQ2A4NaeErg9ciqhWb+qsQAAgh503lMzL4oxM6Jvezx112i0a+sjxiHleyo2BR/+8Dc27olu9J0Y+OreIUCCXOXllTVBlVL4+7hiz5FzBslj2ohuWLzhsEHnGnJSUwEAOjtzJvTGk3eOhKuzvTjt3/6xFV8t2CoGo66jS7g/PF0dkZFbgJKSMpzWMXCqef32wT64kJZ7zZx/fQAAGt9P3TEK99w88DKnRvN96NwQTLnjuR+Rk6efE851f8vE3tiyPwZDe4bj15V7xKGk80nnlI4nR7sgHwEHs3JVgWeuDQISdLTmTuqDBSv3SoWCpuOl6zc1xnG6OFGNVQDQcZk0tKvoKc6ttAyu+wpxXChTOpUZOQV6PyrXftfw1rhYWCzXOnk2RZwwzTF9TA/8ufZKULa+m7Vv6yv/TN1TdzBA4enqgH3H4/R+zvpOMAYAQCdxVP8IjOzfAW4u9kgnaJdfLHOHgVXuMykZF7Fq6zFsP3BGJ0fx6TtH4uDJBDjaWosu3XbgjFHel3qBABgDtc09mgIAcA++a1p/dG0fgI9+Wo/T51PrfVzKeGivcNxz8yD8tnIv1mw9LntxfcPa0gLTRnXHryv3ys9tW3siwNdVAJr8whIJhvB6XPdc4xOGdMLKLccbFRN1C+c8g093TR+IH/7c3ixibQ4AgODS20/dhPFDOgtIX1BYgkfe+E1vcI1JFLMm9JJkgdSMPJ2BvmYRlAEXbSoAEODrht8+vBeBfu5X3L20rBzLNxzBu9+uERBQ18GgEm1ZL3dHuDjZ4cCJOByKatiu7NDWF/Y2ljh0KhHd2reWQHVRUYmca4j9oOtzNnac1v1K82Q9AQDK59bJffHIrcMwb+lufP7rJrG39Bm0swZ0D8E3i7ZfVlnI9c8AYlV1FTqH+iMmPk0AbX9vF8Qm1p/cw7XEQV/gao2mAgC08WeMicTM8b0k+JmdW4ieXYIk4Dnria+x2wC7vVNIK3h5OGHDbhUQ2r19ABiU3XciTpV0xZ7bpiboGdEGUbHJ4Lw9cTYZ7s72oncY8FePOyb3xYGoeEn4SMnMg6uTndgpvA73Bwa9GagN9HWV6tD0rHxJQGIiAo/jfWiv0b7Ux/42BgDA92zl7SI+1YyxPRER2krm2O7DsViy7hB2HDiDbD3tWLVcXnxgHDbtjsbeY+drZTV7XC8kpuVgZ43PTF+EwIl6NvJ5OK+H9m2PPUdixe6lTU1gkr8196zVqgu0AAC01QN93cWfzM0vwunzaZg6shvunj4QL3+yTGTB+TBjTA/sOXoOJ84k67wM6cMToKGuph9MPcI5OSAyFI52VsjNK5Y5xESMYzEXcPuUfkhMyRbgkXqhT5dg5OcX42QDNorOD6LngQoAoKfAlMMVCRhRAgoAYERhKpdqGRJoCQDA7oUvYv2uKLz22Yp6hcLNuCG0/YnbRkhG25SHrwQAeLEhPcMk0BWfkg1mUtBo2H8iHhOGdsaOA2fRtZ0/LK3McfhEAkYN7Ag3Zzv8umIPIjsGYt3Ok/I8zCamodXG1w3hbX3g6miHVVuPw93V4boAAGgcPnrrcDFw6LgciU7A5/M3Y/HnDyI4wPMymdMRik1Ix8T7PhUju6Fx3/SBWLrxsBhJ6uHn7VILADArNizQWzKEaawxyErj/2RsCkxNTNC9YyAOnohDeJAPQlp7SiDGztoCv9dTydFcK6WpAAAdlJ/fuwvdOgTUPuLpc6l48u0/BGTSdYzu3wHnLmRelvUaGuCF8GBvlJZWYN/x87C0NEewv6dkqMQnZ8l6YJCRASlvdyfJ4oo+nyqy7RTqJ85ISvpFHDmdiI4hrRDYyh0ZOfkGOXm6vIchAADnS2JqjsxJzUGHj9l6IYFeeOi1XyUzTR9Hm/pi/OBOWLL+MGaO7Ynlmw7DzNRM1rqDnbU4k8zMumVSX+QXXcKvy/cg0M8N7YN9xdlcv/sk7pk+CGfi0iQriBU+x2rAQl1kYaxjdHGiGgIArCzM8PrjU2SebNkbjd6dg9Ep3B/J6TlwcbIXoGjesl04cipR78ftFNpKsqD2agTl6VxS19KzZAZ3t4hAnDqTLNlw63efkrXPeVpdXYWdh2NVerVbiDjtDJpHxaagsKgEORcLRe8wyEagkqAlAYADJ+LRs2Mg7G2t5ZsdjEoAqwwYbM/KLdC5cqipAAAd6RfuH4cOoa2wYuMR7Dt2HqkZFyWjnE4r55evpzP6R4ZgzMCO2LwnGp//ulmrjOeM74nfVu2X9f3I3GF4/4e/Zb/i/+iwrtx6HB6uDggL9IK9nTXyCopRVlYh8tl99JwEU4L8PETOZmYmomcZ4Kbzyr1v2fpD8HJzQudwP3A/WLP9hE7AhNYH1zjAUACA6/Wx20aAAbo3vlwpwf/GMvoYyKIT/tz9Y/HL8j1Y/PfBBkGA8YM6if7kPvXw7CH4edkutPJ2lf2IwdZgfw+peCNAct/MwfhryzFkZOVJ8JbBElZWUU+diU8H9XR5ZRUqK6qw80gs5kzsc10BAHY2ltg0/xkkpuTIfHj2nrGY9eTXElzRZxAA6BjmV2sfcQ0zG56AQERbX8TEpaN7RICsbYKFZ+MzEB2XKvsXAb2z8ekCmjGD3cLcFFv3xwhA26dLEFihQH1hZ2WJft1D5DvwuiVlxgOwmgoA2FhbYuaYHnjl0UmyluoOzqVVW47h/z74U+81FujrJtUVCanZaO3tCt6LiSrhNbqOeobz+eYxPSRwezYxQ7L/uf4JNvJ42gdcS9QNxZdKsWnvaX0+r8HHat2vNK+sBwBAm2bsoI547dHJsmYZsPvgu7/x09KdOlc80k7qGu6P1j6uArTS3qK+juzAPcVKAGwGxMcP7owTZ5Kw49BZsT/MTU0FUGGGO89lkgzntLOjnZxPMJGJF1djNBUAMDc3xfP3jhPwNDUjF7sOxsLa2gJ+Pq4C1v+yYo/er0Fbk/b75v2nJRlo5phIWf+0o06dSxH71NfDWapbT8enYdLQLtiw+yQcbK0Rl5J92fqYxaSBdYckyEqdSwA32N8dO4+cEz3N70693a2dv6rChuCtuSkqKpiNXS62L/e4qHPJWjPjL5uKTWwCzED7hCGdBVghgM1nuZCSIzY7QcLS0nIJUtOvJMiiL63lw3OHISs7H8s3HRU9yGrOIb3CZV+n/UE9yuA/beQDUXGik5j4QjuqY1gr/LxstwS0WfHB5ALq6K1GSjBoaMJo1QVaAIBhvcPx+B2jxPYrLC4RIGX0wI5iiz/6xu/iy4wZ0FEAbe4nMx7/WueKECYQcB5p+miUWZf2rZGclit+Fe1b7kfcG8cM7oTTsSkyVwlQMR6Ql1eME7G6gw56L6x6TlAAAGNIUbmGIgHDJKAAAIbJTTmrBUugJQMAdAYfmDUEowdF4MPv14lzXrfsUxsAwLJSGkjLNx9Fn85BAgawZPrx20fgj1X70LdrMHYcPCsZVGFtvCQzhgDBfTcPxNd/bJMvxyDiH2v2i0NLY49Bp75d2+JI9IXrAgCYNb4X3nnqJpjXOKt0Ymjk0MhWU7AkJmejdSs3eV/KmEHsP/8+2ODMfeWB8Xj9q1WX/a4GAGLOp2H2+F747s/tIk8Ga1ZsPoqbRnaToCwDOHdNH4CVm49KEI9UDjTeH5w1BO9+v/aqrZamAgAMyC369H6EBHrXPnN8UhaeePsPyeDTdZCmaubYHhKMZeYUgYXenYKwaV+0UDQxcJpbUAQGsz6Zv1HkRwdg455TIl8G/RwcbLF+ZxS83Rwl43vXkVhxVvl77y7BcuzU4d2wbmcUchqhFtD1meseZwgAUFlZiamjIoX6QHOQ1mDttuMI8vdAXHI2Jg7tInPls/kbdcpYp/H+1hNTkJt/CVk5+fhywVbJeuL8p9POAOsn8zbIGk7OyMX5C1mYNbYHlm08KlmAzAqik7xu2wkJVN09rT++WLDVUNEYfJ4uTlRDAMCrD01ARKgf3vxyJR6/Y6TMFw7OT2atO5EaLacAz/93MdbvUgGdug7OP85Xzq9Ffx8Uh33C4E7YeywOeYXF8u/8rhmZedh7/LzMYScHG8nw9/F0gq+7s/ydDhgDswO6h4qTx2BBTHy6BNQH9wiTyi2uMTqB1VXVMm8vpOVIFdelsnKMHdgJi9buR2pWvs40N00BADh33np8qgQmH3h1vgSG6qOPohwJanHdffB/M/Dzkp34dlHjmeKP3TpMqhw6BPkKAMU5yP3o8KlECUIzsEAZUV8TUL1pRDehG2Iw67bJfbBw7UH0iAiQa1wqLZfvs3TDEQyMDJF/Y1Cyb5dg7D8RJwAYHewFRgZbDQEAGJggHdjAyDDc+cKPtdU42uYi1zP3jv8+fzO+/WObBFzr0lDxGsz6Z8CO2afTRnbH94t3ok/XYJEd9Qtl+/eOKMmIfHDWYHyzcBtYkUIwitm/3OtZKcSAIOXGOdAh2FcoLgb0CLuuAADuz0v/9xA83Byl4pHjnhfnYdsB/ajOCADcPWOgBKZPxCRJMHV4n3aShUuaFga7+E3/2nQUSem5eGTOMHyzaCtG9O0gdBTR51IxfVQkNu6NFltjVL8OWL3thKz5v3dFSaCFlRub9kRLJq+xK7AMBQBYPRIR0krAM9orrBJ7/bEpYhdm5xTA3c2xdtpSB3I/fug/v9ZSR2ib0/xdDQAwIN2vS7BkqxMMkyx1VItdQJkSJEhLv4iUrDx0CfNHanaeBEQJAqak5woQyazWqirVfnY1htb9SvMh9AAAgv3csejzh+Dp5oCyskpYWppJ9veLHy7BOh33Lu4hHUNbydy8a+oAfP77ZtEfBFxPnSPgyPAaMKxPO9GXTFzp07Wt6AHqCu6VkR0CRPYdQ/2wdmeUAALOrACOvlCv7jG2zJsKAHDOzp7QS+z+b/7YJpWQnB/0jzqF+eG/P67T+5GZ5BMS4IHjZ5Lh7+0qIIqNtYX4RQSmCa4weM8s/WNnkqQCY8OeU+gW3hqnzqcKqG8CE0lUuf/mwQIUMsibkJIN0tcM7hGKn5btFj3N/Zb6t62/J/KKLqFHhwCs2XFS7hfUyh3urvYCyCRn6EcX2JQKAALy/3l0Mnp0aiN0XJ/O24BlG4+o7BETSLLYQ3OGYNaE3hL437DzFF75dJle1QAPzhmKddtPgDRKlOl9MwZh9fbjQmdHuXL+cn4y6YrV2D06BmLJ+kOy7lnxQX3l6mQvfsWhqHipBDC2Tq07cbTqgkYAAIKY+/98Ec5OBNlqKm1q5PnBd2ulwtrB1gpfvnYLBvQIFf04+s4PRQ66jAdmDsbXf2y9rAqiLgDA6xDU5vqI7BSE31fuRf9ubcWGbePvoQAAm15V4qG6TDblmH+NBJQJ/6/5lMqLqCXQUgEA0vG8+dgUDO4TLo43y9UXrTmAT+dvuIwbVRsAwPe8Y0pfMcroYBII4FADAKQCOhZ9QTKAaKgKpU80jdFB+HqhCgBgMHvB6n1gVjYdQHs7KzFadxyOvS4AgG9evxXjhnS+YtLT6dl39Lw48W9+tRJvPD4FoW280atzED76YR0+nrehwYXyn4cn4tX//XXZ72oAgFmyZ+P/McRvHh2JhX8fFKd+8bpD4swygLB6y3Fxohis5pg+sjv+XH/oqi1OQwAA2qMMqltZWeCxW4dj2ujI2rJjZj2RV3rznlNCY0GDn4blxfxLEhjVxlM5sl8HcXToZDI4xV4ALHEmjz17A7g52mHbQRU1CLNR6agG+bkjr7AE7UN8sW5HlAT8GJhJz1bRD/TvGoyIcH/JSPJwc8DRU4k4evqC0WVsKABAIIrrW3MwAMR/G9onXCg5SGMytE87KaN+86tVWvl/NSsAOof5wdfLBTsOnkHvzkFSej6kdzgefv03dI8IFCoMZgBPHxOJRWv/AbwY3GHGFscDswbhqwUqXXA1hy5OVH0AAB3nBZ/chwdemS9BjPtnDRbwg8GML39TBT6oD/hvh08m4Im3F+BcA1QHjb0vnV+Ce8s3HQHnLsEA9SAF0JIacIAgK512BghJD5CVVyRraMv+00LFQgCLw19o2S5I5QqztJhtxQAsgzfsX2BjaS5ZbeSKPx2XLpU3zOjWZzQFAGBVyfP3j8d9L89D1Nn6s78YDOwRESiACwFkZpG988w03PX8T5LJ3NB4ZM5QqeBhtv+aHVGyF7GCgIA1g9O2VhY4n5yF/IJLQlHXq2MbpOfkIz45G/dOHyDZgdybNu9TZfuy6sfE1AQ+7k4S9KLTT4qd6HOqbG8vNwf8uFQ/2WmTs74AAINDd0ztj8iIQLzw8VJZh6yeoJwZKN5+8Cy6tQ+QwNtfm48K+EcwkDqVFXjMbu7XLUSCzd8t2lZboq/5nAxWtw3wFIo1Aiucb5oAQHpmvlB+aK7zzuH+KCr+BwBgZRCr5vp2aSsZ6nxuBmL6dAu5LgAAOi5BrT3wn8cmS1Xe0vWHZQ2FBfmIbB55/TcBlXTtO0GZMvDCHimsJGJ2NIG62WN7SpIGK4Bum9IX85btFrlSNySl5sDZyRaxCRnyHd9+Yqpw1nMwsD5v+W45juAAs9qZVcxnow5gcKshoE3bnKzvd0MAANopiz59QNbRW1+ulPnHP9938yCpSqI8b5824LLbUZ7zlu7EW1+tvoIiraHnVgMApEYxMzGR9+d+FuDjhrBgb3i7Osq+z6BnSlouUrPzwT2OGdEWluYCeLGCRZWBrVtAzBAZ1neO1v1K8yQdAQBWjMx//24BPL74ZZME7qhbP39tLs7FZ+DJd/6Qaidto3uH1lIBy2oU0rS88tlymV+km1HT/DBAPqx3OwGtaedx79y2P0bA1rU7oqSqIie/CL0iAoXX3dLSQgBpJgzp0jNL2zNq+72pAACvT6AuyN8TPyzeXltVSXvgwdmD8dhbf2h7hCt+pz5hPwru56zO2LQ3Gm1aucPB3kaSYAj08+/cxAgA9OsajC37YkSWBAA0e67cPKoHFq47IOAV9y9mdlPfU28zYSH6XIoEhHk9ArCkGyL1ENdHm1ZucHa0xb7j8XpXCxkKANw9bQCevXeMVN2wao3UNAeOxwkdKPcI6ixSFhG4v3lsTzx331gJwrOS4c7nfqythNQm9EdvGSbVGVznrPRhNS8BEwb8A7zdUFZWLlUHFubmOBSdKHP42xpqulEDIoQCyNPNUXoWkcqGlGGcz805tOqCRgAAglFrvn/iiscjEPfMuwtr5Ubwrm/nIHzyyhzZw1hJpstQA/2aVcW0Kbq2by3+AH0SzjMCAPxWrOb8btF28bVYmWpqZoqMzHylAkAXYSvHKBL4l0hAAQD+JR9SeY1/JNBSAYCJQzpjWN/2YNk6jUlSQ5Cbb/nGI5LFqB66AAA0KGh40mk/dlpFzaIGAFgmzYApMyLatlYBAMy6nDO+lxhJdOJumdwH3y7cjrEDIiTjiE4ag+TXAwBAA/zzl2YLF2TdwUDr179vwdL1hzCwZyi27j2Nkf0jpDkrMx4+nbdRSkbrG7dO7COOEqkR1EMNABQVlcLZ0UYCOBKMHdQJSzYclrL1RWsPiKMwdWR3ydqkg8fSdQYj75zaTzLertbQFwBg5jPL7W+Z3FfegYb4gpX7xPlr40fKknxpHMWKC9LWWFmqMqEYZCVwpUuQdfqo7hLUo9yiztLhgWREspSYme2sluBgAK9XpyA5bvH6w0JpRQCAfRmYhcVMag42VuYcJ2UKAxakDmkOZ9VQAIDNp+3srC775EXFpTiXkIGuHVrj0TcXiBM1aWhnPH77SMx+8hvhh21sqAEAZkB3aOsj/T4YWCKlAukTXnlwIl79fLnQfLF8n0Y/1zsprZg1xTV/PQMAz983DgMiQ3D/K/Px/Vu3o31IKxEXsyanPPi5lDC/+sgkoY0qKS3DCx8ulWofQ5rqkQ7IwsJcqGoWrj1QG6jT7AHAgGpVReU/ND0mECoABgtIG0Dua+pflvwXFF4SOqApw7tiy77TwmlNAIBzn8HDlEyVc8ZnpQ5prEqpvjliKABAx/3dp6fh4Il4fLuofjCIwOa4wZ3w0oMTZK2/9PFSnEvMwNtP3iTVDc9/tKRBLn41BRD3Pe5vdEiZec4Mf+k5U1kplUYMWPGaBAAY9CNVyD3TCAAckaAK+15wfTPQQ93MaxAAYDYiAwPUyZzfzGwzdkNAfQEAZtS9+MB4/PeHddi8V9Vzhpy+7z4zHWmZFzHyzg/x3jPTMXFYV7z5xV9YuOYASBfITOipD/5PMkIp83tmDMLkEV0w64lvr+gXQjB6UI9Qoab7YclOuYcmAJCUmovzSSqe74dmD8YXv29FSAArAa3FDmCQhfqDGfP8pknpORjYPRSpWXnXDQDAPZZzkkHsd75eXQsSEWRiUIpA6CufLpf9Q5fM0LoUQOp9hvOPmcCk/rj35sH47a89ksF/++S+YktRjpy7BAKZhclkANX9qkUP0NYjCMA9jiA4qUO4n7H6osW8mOUAACAASURBVLGGuPraC4YAAHdM6Yc3npwqt7qQmi1y/GvzMQE0OZ68YyQenDvsikfZd/QcHnj1F50q13iyJgDAZAIGFhkMZVCUiSkM3hUUlTYIALD6j3QhBA3VPa70lY+hx2sN+mleWAcAgEkQ7z09DX26tUVaZp5QKrEqhMHVTfOeEZrD7ftj8Mx7i6Sqt7Fx66Q+QllFW4oVQQx6n01IlwqAw9GqhAgyEQ7r3R57jp2rBQC4JqiTqTM5t9lvpFu71li17bjoaFZ6qXsKGSo3Xc8zBgDA9cQm6j8u2VnLk8+kk+/fvgMzH/9a70oGrtGKqkq08nSW4DQBQe7XwsVvYS7VGpWV1RKgjk/JQWiAp6x1yj0hNecyOhxWqNFHU2f0cx/rFOYvFYoBPq5S2UZaQNoEtBVI/0ObnG0YCAZzL+A1ddFhl01FAyiAaIN88Ox03Dyup4AYT771h9gzTMyZNqaHAPgE8Y6cTJBEEoL7j906Arff1E/6zD373iL8vmqfTp+ePu6nv2xE9/atBRD/5a+9koTGvcnczEyqOlmFRbuXoMPcCb2xeP0hsTVuHtsDq7cel6pPAgDO9qrKIH2blOv0oBoHadUFDQAATPiYO7EPnr579BW3jDmfii9+3YzDpxKkQqRruwBJWusU7ocfFm2XZBD6TtoGq1A4SEWptnkJYnXvECjXJQDABETaTgRg507sLVUHDADS72fSy8ZdpxQAQJugld8VCfyLJKAAAP+ij6m8ikoCLRUAuH/mIGlQGxWTJAHiKSO7Cffxix8txdrtJ2o/ny4AAA3DORN64fdV+2uNwzGDOgqvIAM75CFXc3syGLXrUKxkdbCUkgatlZUl1m4/LuWqHq6O0kzTxtoKMQlpKs7VpKxmnU6GNgGmUc5gPptVMitFPZhBam1hLs/+n89XiHH+1eu34r6X5kkZ6wfP3SwBN8r9s/kbpIlk3cGMH2b2WltbChc1M1Wz8wqFroaZOmP6R8CEZetV1ZKxyiytoT3D4OJsDwZ4nRxtxDAlLRMDkQy82llbtugKAAb9P31xFvpHhoo4PvpxnRikEry0shCDm0F28m4/c88Y2NpYynEMts1bugsvf7q83nnCDHc6u3RmmPXPACBlS6efQQDKzsrKXJwezWy32eN6ijHPBljMitt5+KyUpNPBIx3G+cRModBhMJCDz8ly4OYYhgIApNtwsLO57JGYMcUGwDTsCQDw76P7R+D5+8cJZQ2D+emNNFhk9QCNdmaOMuP3YBQzJi2F8odzj5RDS9cdkmoXBq6Zzcks9Na+rjKXmUXdu2swdh5UNSUf0bcdNuxuvCl2c8hUFyeqbgUAA1JcywyY/LRkJ958fIr0KuG7pmflYfIDn8s7f/rKHHHCj59OwqotRyXDTFeqCAZQSIPAAAj1Jucry9MZVGGVAQOqvJ+6hwp1BXUngwJcI6RjYZCAgdaiS6UCktFBJv/qpGFd5Tm93J2ENszRwUZ0dGa2ioKBHLj8hgzGcJ7rS19kKADALPWn7hyFZ99fVMv5TKeRa0pN0UFA4pl7RuNiXjGefneRcElzHTIY8PELM/HsB382yLc+blBHoUFhDxqu5TXbTqBnxzZwcbKVsn5y+1KHM6DKTDgGBbMvFgoYRmo1VspQPp7ujuRwEz3OwGm/rm3F+ee3IBBDx5Zz/OjpRCSlNx4003dO6wsAMNuf/MYMAL/7zRoBJEjTwYA+A5/Mups0rAuG9Wkvmb+kd3j27tEy7z6dv1HogjiXn7l7NA4cj8f85bvqDcYRpGLgTw2KktubsiOlSE5uUW1wlkkCDM6Qiq19Wx/h+eZ8zrpYKKCqzL/yCmn4nJiWi7Agb2xpJn51YzUBZiPTD5+/WfpsMGhNgEgz05/0XC89OB4dw/zxzjerxbbSVgngwSDNpD4SdOI3YBXhyH7tJXBPvcB59+DsIRLsJ7DPuUgQinLn3OUex2xW/p382NTnpPFi8IxBLGb1sndIGz8P0Re8nj5NPbXNW0MAACYnvP6ECgDgoH6d9cQ3EkTmeOG+sUIbxx5ADL5zDwoP9oG+AADXBINg1CslJeVSTcGsU2ajlldUyNplkJO2gPSqIHVloJfMUXMLM6FhOZ+YgR4d28g64bxlv4qrMbTuV5oPoQUA4Np88f7xmDi8qwR2o2NT8c7XqwQQZRD5oVuGSbIKA3isDJz91LcNviKrqmhPafKej+jTDruOnJN9n0kytLM4f7u0ay3VVvui4mR+cn+kDh7SI0yqiBn45V5AG4JBZ3KEs6LlagxjAACsepg8rKtU3KibVDPJ5Od37sST7yzUi5qG70wAhPOdwREC1bwW93nqEO5lrIK9VKLq38GAPu1j+hbMrK6biMI1o+bHp21Cm5o9L/hvBAVIL5ZzsUiuwb2XgXcne1u5JxNuaD8bktxiSAWAJgBAkOjB137F6AERePmhCQJQ7Dp4BgN7hklyRHRsilCBMThP2hpW677w38WYr2PPhbEDO4rdTrvLw8UBJ8+lSNURdSSbsLO3FfUsZUPw1d3FQRJfqDtpPwloZmctPQC4lgJbuWHdLlXT5uYaWnVBPQAA/aWH5gyVRr/0CesOvg/12TPvLZSqnU9emIleXYJlPnCOkHKOexxpOxsb1Iu0HV0cbKUyi/sTA/0EBkgjVVhUKvs+7QVei4lrTG7hoC5hkgJ7L7BS7WoOpQfA1ZS2ci9FApdLQAEAlBnxr5NASwUAWFr98sMTxUgllcT9s4fI5v/cfxfrDQCIoWqmMkrVg8Yis3loPKqpWfhnZlTQiKRjQSOTv9Fw47GqHgD8XcWpyuA2LV9t1C5NnTSGAgAMljw0d5i8OwcpFn5dvltKcJltRwqNS5fKJDufWX0MCD1+23DcO3Nwrby+X7QdH/zwd72ZqzQmeW2+P+XDQDcNY8pL8zdVkKxaDHRm7fB3Og1sXPXPcdXy74YY8IbKV98KADpPS/73sDg2HP/9bq1w8tcdBABeeGB8LQDA349FJ2LcvZ/W+6iUIWXD+ceGZpSlplxEJjVeliYVAg1Z9VzVnN/8d85Vznf+rv47v4GuQV59ZWooAMBnonOnOegwMsuxX/e2AgAwiPrFq3Mlq52O423P/iCUFY0NNa0QZUB5cqgbNnKe0lllyT/nI2VC2at/598pP7Ws6eTq04RYX9k1dLwuTlRdAIAUJV+/fitOx6bi99X78N0btwmNFHm/6SDe8+JPEkRhBc+rj06SjDpWsZCuRtfmdGq5Ufnx+3F90ziizLmyKXPqAc21TDnzPOoKtf5Uy1v0B7PSRecyo7ZajpPrmpDaWvUtqI9F79b8Vlen6yJ3QwEANvlj07nnPlosoBL5d1+4bzy+WbgV+4/HCXXNf/9vhlCjkCJE3T+Gz8SAx1evzZXMvY2763e8ud7V8uJ7cg7W1aGUMdUAZc75yf+qwQcJrnB/qunzom4KqNYt/Lbq3+UbVFTqne2pTb76AgC8HoEjVgHwRR5/e4G8H6kMuGY5J9TPzMCn6jfVHODcIHBEuTK4/P2fOxqsrhAeYcqq5gXUFSR1/109rwm4sMyfDUDlObhf1dgDvIRa5/L45tILTQEAGEQf1b+DyJbc0wwos3EiAf36+iQwA/j9Z6ejZ+cgydrn+6/aekx6o9Q3KE5Wt1EmXJf8FupmnOp5zCq5hav3ydrl7zxOU6fyGrLWa/SBrG9Lc5nPnKvqua/ew7TNPX1+NwYAQDvqxY+X1e4tBABuGh2JgbPfhbWlJd58YgomDOuiNwCg1ndqPSfc9LV7E+dblYbdqVr/oldrZrd6Tqr3fPX30Uc+hh6rdb/SvHAjAADnxcNzh+LhW4bJHCEF4uv/+0uqq7YfPINHbx2BD75dg7tmDES7tr4yD/0HPt3oY2vOPR6o3tPVfb3Uewr/TluMc5ayVK8Xzb2Gc5ry5X25lzW3/a9+MWMAAKTqumf6QPz61x5JfFIPVlUQjL9a72LoHGuO8wwDAIBn7xot/YDYLy07r0ga0o4f0lkCykPmvocZY3rikduGS/LJt39swTtfr8HcSb3x0Jzh+OSndfijJqis7Z3UviqPu9xfVdkA1JXq+a22IWpt3eoae0x9Mni8KnGhOYdWXVAPAEDw/7OX5wg1l5r7v+4znjqbIpWt7GnHyiC+t3oQmGf/NV2SQnieag2r7CnZwzT8WfoIalnSpqK9pB7i81ZVG91+0vY9FABAm4SU3xUJNJ8EFACg+WSrXPkaSaClAgB0Sh+YPUToKljmO2JABOYv2yX8tZq8kbpUAFwj0RrttoYCACu/fhRdOwTUPgcz81/9dLlkOVqYmeJsQgbuvKm/BNY+/nmDVAuQQ7ZbBLN1Vepu58EzeOqdhVpLrI32slfxQvoCAMye/d8rc9GrS5AEou958ed6eSf7dwvBZ6/MFt5NDgYx5i/biZc/XXEV3+7q3kofAIBO/SNzh2LSiG5CS1PfcLS3RmZ2Ph5543ehf2DZ7X8enYQl6w5Jo84bYejiRNUFABhsJgDA8vun31uI79+6Ax1CVRRAdHTY7+OlT5biyKkLeOmB8VKS/twHi7F4HSmA/v1SNQQAoCacOa6nAKavfr5CskVJd/LWk1PR2scND/7nV+w5GovwNt54/9kZCG3jhZc+WoZlGw9L5jkzGT967mZxTElh928dhgAAlAWz0z/4v+lSOcEeH6SI0TaY2c4Gy6Q5+eTnDVr7gmi7Xkv7vSkAwFtPTMWUEd1QUVUFZwcbvPnFSsn8b2xQns/eMxaBfm4CFLLXBCtWDKWRmTS8K1a00LneVACAwaKjJxNqAScGq0jRRxBkwKx3pXLvhfvHgTIg/Z8+FEAtbR7q8zxa9yvNizUAANDuZIY6+1WwyoLVIt8t3IZ7Zw6S5tysunzlkUnYe/Q8tu07LdSV9rY2uP3/vr9qmfj6yMSYxxoDAGBm/XP3jhUghX0MOG9p87Maj4HNJ975Q/a3G2mIPrBQJfXUOyRDoRSmlaUNHkI60I+ev1lA1Ny8InSb/BrKK9hgORSfvTIH+4+dx30vz7/qQeNr9R216oJ6AABW6bB6lfZAfYN+1O9/7ZXEKoKtdQd/f+rdhVis0YvqWr1/c9xXAQCaQ6rKNRUJ6CYBBQDQTU7KUdeRBFoqAEAREpEnrQSzdZhhkVwPZUFzAwDCMcmsq2v4TQ0FABZ+cr9kqKjH4rUH8Mm8DXj2njFCwXHvy/Px6sMTMXlENwkMdm7nf0XmxabdpyQQ0FCg9hqKpcm31hcA4HwkPccnL83CT4t34qOf19fbnJCZJXdM7Sc8liwx3bInGh//vB5xSdr5KZv8UtfoAvoAAMys6xjmJ+X2zGhqaLBh2c5DZ8U5JSBAPliCWMzAbo5GxtdIdA3eVhcnqr4mwK8/Ogk3j+uFqQ/9T8rS75s1pLYahSDAoah4/PbXXslWY2n4/73/p9B03QjDEACAcpk+OlJoJEjjRToSNR/sa49OkpJ7Uqn9XdO895WHJ0p2OpsrE2Rl0IXUYWxkS7qpf+swFACgPNyc7ISPntnf//t1s/BJNzQYCHz6zlFCE/TFb5uFJqKlDM1KjqY8U1MAgCPLX5WqCAaiZo7rJRmp2gb1MHstHT4Zj5+X7MI7T08TSiD2XTBkONhao6C4xJBTm/2cpgIA6gdkZSp5yYf2DoePpwsuFhThx0U7hJ5u466TksHOhqUMSl0tmphmF14jN9C6X2meWw8AwDlIqr/3CeydviCUNKSY+uLVORg/tIv0hyEA8Oqjk0VPfPXbFnz5+2bhmH/36Zvw9ter/9VyNgYAQBodVqcM69NO9ih1xRg/DSmNZjz61Q1hW102FQ0EAMjBT3pC9uZwtLORngBD+rQTvRs59XXpETZjTCRmje8tFVXPvv8nCLSyTwcbHGvrW3Et13JT761VF9QDAHBf/+yl2UKdVt8gHe+Z82kIC/aRPiB1B/sEsgKAlEf/xqEAAP/Gr6q80/UiAQUAuF6+lPKcOkugpQAAOw7G4P3v/tb5udUH3jdzEHpEBGLKw1/Uey751WloMZNIPZwdbBHk547D0Yla79cp3B8JyVmXnc9GWmxSerGBBrlaL6rnAYYCAORBf+3RyZKBykGj85l3F0oTLsnwrwa+eG2uGFz1lVySa/vjn9bjh8U7rigZZRB3YI9QobeQYIMOQYa6r80eBfwuhZcazqzRU1R6Ha4vAMCLM0tq36IXMemBzxs14DnH9i95Sbi8Wb5Op6AhEIk8zMzSJnVDRlb+FfQ2Pp5O8q0aCooxo579CcihXh/Fg15CMfBgfQAAfW/xy/t3C3e5epAHfuqDX6Cc5ff6Xuw6Ol4XJ6o+AIDNVX967y6s3nJMAqT3zxqCqSO7SbCK65zOE5vJck6ypwpBluaiMmlp4jYUAGDAZM6E3nj6vUW1GerM9P3mjdvQq3MbfPnbFnw2f6PoSTr5bQO8ZB2zUojVbD+9e6c0u5WGvA0MgrI83xBd2hLk3BQAgM/P979pVHeR0dGaxpx134tBwolDu0iWNatWSkorGn11Nk09dS61NlubupY9RbgH1h3GoPoiSERwsqlZtE0BAL58dS4i2Vi7vEKy+Qk+axsmMMHogREY3CscaVl5wjH//IeLpXl83UF7gn2FSFfHPhfk9b+ehiEAwKxxPaU3kuaYcM/HSMnMF/qkoX3aSTIAA9O0ad76chU27j4pfPFsJp2ng63YPtgXMXGpl+li6mrO9cYAsZYie637leaD1gMA0KZ89h4VbSUTTxjM4zqiTmAyBYFUdQVAQnK2/JmAKml4Nvz0FB57cwGizibXK45endoIfzqRW9rB5PcmWMcgLvWDtr4XLUHGxgAAKEM2TmXzWiYDsLcC5227tj5CL8VqX32r1DhHqTvzChsH/MICPBGToH+iAauYuC/qAvQG+7njfHJ2bXNXXb6bIRUAnKuvPjJR9OD3C7dj/ordwl//8C3DRQe89ulyzJ3cBx1D/WV+3v/yPOw7Hoc3HpuC/pEheP+7tfhTx0x1yndgZKjQ0NBnJSim72APJu5LzUUBWvd5tOqC+noAWFvgwdlDcd+swUKbVHeoaQvV9J6av1PG7AFAX8sQ+egrz2txvAIAXAupK/dUJKCSgAIAKDPhXyeBlgAAbJz3tDQvY1BK38EM1hOnL2DG41/Xe+rU4V1l6S7deLj295uGd4OtrRV++WuP1tsN7hWGk2dTahtm8QQapGxYqMnHrvVCTTjAUACAGT63TemLe2YMlAaSzPCh48SGnxbmptLMKNDPo96GSwz+f7NgqwT/63Ne547vhd1HzyEnr1gCKoZw9/t5u0h2ojEb/OkjZkMAAF5//5KX8fLHy7BlX3S9BjUbRY0d1BEfsvHne39iyfpDjT7WkJ5h0syTfOwMqmhSXPFEBgY42OCrvkHggA3CLhAAYF+KazCaEwD46rVb8OfaA9K0My0rH3feNAA/L9mBC+kXa5swXoNXbvZb6uJE1QcAMKvvi1fmCED36bwNQptGR5WVKQ62Vpg2uocEWb/5YxsSUrJreayb/YVawA0MBQBYifb2kzfhpY+XIPo8m79b4PHbRuKOaf2xadcpCZZqBpXVPPN85SE9w/HwLUPx8Ou/NRrIG9a7nQBdv67c2wIkpf8jNBUA4B0ZXGYwrjGOYgaxuN/owmP8zF2jsPfIOew4rGqEymQBNvbT5L9Wv+ncCb2bLPvJw7tiy77TlyUM6C9JoCkAAMHgWWN7ShDljzX7EZdUP5d/3edi/xBSB7Xxc8fKzcdw+FRCvfu6t5sjIjsGSkBrChuKrtgtVFe6DCYMdArz09rDRZdrGXqMIQAA9ea3b96GAT3Cam/75S+bEJ+ajdj4DHz5n1vgXQNSM7BKcPW+l+ZJg3SC8rrQq3GusvH8Ho3+NmwAysDX+gZ6hxgqg+Y4T+t+pXnTBiiACHbcO2Og8PuT75t0HxnZBVi34wSG1zTuJRj74+IdmD6mh9CFMCnj3W/XSPPuhnTCrPG9sGrLMeH1J0hHO4mUbM6OttJAVpfvo/n4nPfLNl1dOjdjAAB8h+fuGYP75wyRNTvzsa+FApQ0NaSs/PSn9fX2tWpsvrQP8kF4sDf+2nJM7FfNQX1OfZGUnouhPcOxfo/uzWcj2wfg4KkEmQNVlVX1NnjnvWjXMJmIVTasFKWNqM8wFAD46IWZmDY6EkmpOdLfi+D0u09Nw8gBEeITsVFvdXUV3vtmLb77czuG922P1x+bDB9PZ7z00VL8vGyXTo957/SBWLzuEMoqKiSJwxCwio3bGRi/Wt6BVl1QDwBAYbBybNLwLrhpVCQc7a7M8q9PYJzHzPqnX/tvrrRSAACdlotykCKBZpGAAgA0i1iVi15LCbQEAIDcyUJVIytMtcysrcwxaWhXtA9RBT/pVEWdSRYOcE0jhvQ82w/E4FxiZr1ipNNAvubPft0smRlODjYYN6CjNJxjU8au7fwREeonjcbW7jghJbG9OwcjqLU7Ys6lwtLKEhXlFQgJ9BJOUjr3YUE+kvnGhlo9O7aBu7M9EtNysHnvaQmwDe4ZBndXB+w6dBbnkjIxKDIUAb5u4jCfjK0/iNvYHDAUAFBfk5lOBErmvXsXuncMlMxAytnCwkwcIXXjOcp41eZjePeb1apgciNe0TN3jsL/ft8MNmxVDzYSZqDsQloOYhMzJdOY9C10yhJSsiSrMDO3EPY2VrC3t5bMmMIiNh6rllJ5AgLkHCbgQF5SNjFkRhfPCfR1lW8QdSYFKZkXjbJkDAUACFiFB/kITzKz0Agk0QilIzphcCc8/8B4aQpaUlqO25/9HruONJz1yxfhHD0Tn14blOIcYuWJmYmJBBBYMkxHit+RzRc595glzOw1O2tLpGXnS+NGGr9s7hwW6A07W0vsOnzuqgV3mxMA+OzF2fht5R7hW49LysR9M4dg2YaD8HZzwvLNR3XiDDfKhLnKF9HFiaoPAOBjco0t+Pg+WTNrth7HV39slXXGwODXC7ddBmhe5de6prczFABgkIF0aU721njqvUXSk4I0KcdOJeKRN39vEABl8IJUbFv3xeDDH9c1+O5O9jZgE7zOYX74etF2cfLZvJXZbhEhrcR5JwBI4IGAX6Cvu+yDUWeSdMqMvBpCNwYAYOznvGNKPySl5eBMQoaAXcwEZoAoK7dAGuWyH87hk4nC3/7orcMlKMgG2txjKPM+nYMkINuhrS9Ox6XJXj+kV5h8lx0Hz8g+yTUW3sZH6MlYTcdmuz4ejkjJyDO4mqMpAICxZVj3etznSeG2budJsXXSMi7iTGIGWF0R2sYbaZkEZkl9ZSnBa1b4UV4EGFr7uEqVweqtx2TPY+IHzzl1LhlJabl6B2INeVdDAADex83ZDp+/PBd9uwdLI02O9Kw8of8iRSL5q2kTEvxjAsXr/1uB31bu0/kR/+/u0ZKgsWTDYbGZGJh9aNYQCWxvO3gGAa3cZK6djVPZCqwyov1Lu4l2ZWZOgVRkdg5XZR0fO31BruPj4Sx2GdcBm1eeS8oSyq1O4bR7CxF9PlUC4Y621mjt66q1X0RDL6R1v9I8sZEmwNS1M8f2wBN3jIKHm0qetM8pZ65P2pF/fHK/NADmoKzDRr3QqJznTOwttHfqccvE3li24Qj8fd1wJj5N+rfw+9KuItXowMgQ0cEHouJFXwT4uKJHx0BksT9G4SXcNqmvZMofjk4Qqpd2QT4C+u07ESf2yIDuIdKH50xCuuhxVoEQfOD8J50p6Uz0HcYCAFjJ9tJDE+T5Xv1suVQJvfP0TXB2tANprdgHQNfBb9UuyFve/6+tx6USgMkotP9ZiUi/bFTfdmIDU4cWl5bLGj8WcwGskm3b2gMFxaXSK4N2cFlFJUrLynE2PgOThnbB7sOxSKqx9/29XESW1Lmk1gz2d4eDnQ12HDqD0f0iZL7b2VrhwMkEARm93Bxkfew9Fo/wNl5SSUNQlEDFZVPRAAogzkkG82dP6CW6YMGqfXjrq1UyF0f0bY9enVV9wtZsPyFrMyTAE28+MRV9urZFXmExXvmYPYJ0A5Aev2U4vl+y47JEKcqyY0grnE/KlLnl7+MCfy9XaeRcXFIu+ignvwiBvm7ILSgWP+xgVLxUIxIAI6BIW4N6IeZ8Go6cvoDW3qo5npqVh91afBZt80OrLmgAANB23Rv5dxUAYAuYml9zMaRuelWJh17zr6A8wNWUgDLhr6a0lXtdFQm0BACgvhelo83SamZTcNCRZHMfZlqyuZKug0ZlYVGJlP+u3HZcjFI2v+rXNQS/rNwDcmJykFaAjRy93Z3EID51PlUyS+jgMnC2aW80Oof6SdClbaA3lm88LMBCYCs3LN90FNNGdBOjiU4Jnbj0nHwJ/JNbm8Hsv7YcBfsJGJIp31QAQC2rNx+fgtum9qul++F7nYpNkcqAdsG+EvBgQ8VlGw5ppQTpFOoHPx8XnD6XioTUHNhaWWDMwI7YdywOvbsESXCglZcLIiMCJPOKhun4wZ2xeP0hjOzbXoz1kDbeiLuQKY4Bg/7xydkC0jBLk44Y/0eqpqizKZg1rgd++WsfKisrxYEyxjAUAIjf8n4td2pKeq6AADTyXZzs8O7T09Da100ej+DK2m3HhQO4sSqHUf3ao6S8Apk5hSCPJeedqakpXJ1sxXln4IpUFjsPxwqowqDJ1gMxeO+pm/DJvI3ieJJPf9uBGIwZECEZn3QwGSS4WpRAzQkAMJv9gx/+oQd78/Gp+H3lHgHqmFlFh/DfOHRxohoCACgPBhseuWUYBvUMk3lz/kKWBCsWrT0g8qSDeqMNQwEAyokctZ++NBsLV++TBqcMtBGgY0+K+gYrxR6eO0z04T0vzWs0+5/7CAOozPBjhjvXOvuNuDraYudhVR8MBlGpJ7u3D8DGPaeE9ot7CiuxrlXlj+Z7t0QAgNQtDMhzr96wJ1oAfwZHCATsPR4n+01EW18cjUnCtFHd8NWCTSmTQQAAIABJREFUbejarrXsicwMvmtqf3zz53bZkzbvi8Htk/viz3UHpUrr1ol9sHDtAQlon0tIx8lzqUK1lZLOSq5KnDibrHNmfN3509IBgHGDO+HQyQQBZVdvOy70TZTRgZPxsj+5OtohNeuirI1zFzIlcMdKtvTsPAzuGY6VW47B3sYS/j6uOBmbigHd24r9dDV4sQ0FAPiNwoO88cpDEyVhhYA/BymQ3vxyJbJzC/H2Uwyk2uLz+Rvx01LdMnzV354AAO0m2ohMfOBeXlxcCjNzM+w4dBZdwv0E7O8Q7CtBv7umD8CO/WeQdbEQwf4e2Lw/Bm5OtrC0sKgBrFIFFBjaKxwHTyZIkgXXwaJ1ByV4ePp8Gvx9XcW+ZbYyA8K7jsQaDKhr3a80J3kjAAAPow00sl8HAeVIj0h75pVPlgltCvXkjgXPiQ3G4OX3i7ZLpUtjoy4AwAA9A/0dw/3w9/YTGD+4kwSdT8Ym486p/WV+8jtSx55NSEf/biESsGVAmXR5d07uix+X7xY5Othby9wl9RsTfQga/OeRSXjnmzWir2eMjsTa7Sck6Sg0wEuoWKjn9R3GAgDo0zB7nRn/R04l4OipRKEEYnB82/4YPPjqL1LhrMugn0ZdynXORCLqPM5FzrebR0di1bbjElimHzR9VKTMPeoMAgX9u4dg055Tojto0w/qESbVRJynXFs8b/O+0xLEZtY8q4Xpl3GQe582zYg+7eWanBOsMhjZpz12HomFj7uj6HSey72V9jepnob2CsOG3adQWl5Z+3qGVADwZAKhbEY7ol8HaabMRIsl6w7iTFw68osuyd7M/kAE9u+4qb+AwweOx+HXFXtkT9e16oTgAXUngapzF7IE2CAwvX7XKYwaEIGt+2MkGYgJQ5v2nRabgdUG9LVYVUgqwhlje+L3v2gzBwngx29NPUL6x2mjumPR3wfRtX1r8TW4LnSprmtsfmjVBQoAoMvyuuwYBQDQW2TKCYoEjCYBBQAwmiiVC7UUCbQkAICl5wwis6yXjmHfbm3FCOegk5KcnovtNQ4PHe4l6/+h9WlIngQAmDE9vHd77D1+XrLKmZ02flAn/Ln+oGRXMrOa9yTPKjM2eXz2RVWQeUjvcJw8myxlyDRsSasT1NpTAABmZjPIs/94HLq085cADR0A8pYyQEAjl40KGQjn9em0kV9X32EsAKBzuB/eeHyqPCsDzAQq6LiSEzW0jZe8M99dV/5ilt3SaGTwm0Z8ZMc2YujTQN139DzKK6sEUNl9REW/MKxXuGREETxYvf2EOAAZ2XkIDfSubY7J3gSP3zoCJ8+lCFBhbWEuTbY6hbaSTFdmsejqnGiTs6EAQNKOD2svTYcwNeOiPBOpfzg3NPspHI6Kx0P/+bXRILUmAEDqAAYAuRYINokjczpJKgAYcGH2L514ZkvOmtBLeMXpCDEYvv1gDGaO7Yn5K7RTW2mTjb6/NycAcNvkvhJcUQ86W7EJGZLJpAAAJTCpajiQz4qnjqF+YN8SBrAJBhCQe/WzFQLK3WijKQCA7Ae9wvD8/eOxbkcU5i/bjczcgnpF2MrLGffePEhk/9pnK3D8TFKjoh47MAJ+Pm5IzcjDyH7t8MibCzAgMhRshE2nnNRADASQ856gHvUgdQKDewQDrha3b6NOv7kNYHYld6+cU3EJppVXH3AiAPDH6v1SscWMx7jkLGRmF0hT0eMxF0RXc89h5ZkaAGD1FsEz6l5mqRPA5zdgAOnWyX3x/eId8kqkZzkVm4xW3q5yHIOtDDRWV1Zj9fbjTaIBuh4AAL4vbSZWNnJPUgeuKZtbJvRGVGzyZQAAs4RpXxAwWbHpKAb1CEVwaw8kpV+UBAJmC2tbJ8bQV00BAHh/6tG3Hp+Czu1a1z4Oq0PZA4RZ9rT1mKmub5CXAMDPy3bLOud8Gjeok1BbtA3wFBuKVUcMKrq52GH/iXhMHt6ttr/DpGFdpDrVzcleZEo7l7qD1IKkzttz9Lw86/0zBglIQ7uNwLn0gqqqFluNoAPfw9ChNeineWEtAAAPZUCZ+vPB2UMwamBH7D92XgASZinTT2AFzmfzNkrAXdu4dXIfzF/+j13EgP/eo+fQLzJUAIChvdth37HzAgjeN2Mgth88I7ImsOrsZIf4pEypIlIPNQBAkFaqVHMKRB8TBDtxJhm3TOqDz3/dJIcTGIjsECB2HJM6Dp3S3nusvvcxFgDA+fXze3dLRUlJaZlU8dJOoE9wLDpRei9w/ukyWDlBehkmmzDzfemGIwjydxcA4J5pA/D76n2iS2mvDe/THmt3RiHIz0N8I4Iw3LsoYyb7EJigXxDg6yqVWb7uTrUAQICfu8zn80msJDaXzHVJKhrUGT8t3wVfD+fLAABWIRyLSZLqmJDWnkjJuIiziRmyXxKs0aTZNBQAUMuH+8Pwfu0xbVSk+JLnL2RKlQhBDAIAYW28BGz7fdU+qQo3pMcPq6cYvKccWYFeXVWFjJx80TWsEAoO8BQflf4Xx4xRkThyOhGsLKQcbp3ST2i06LMRgBrVP0Iq22m/eLo6ikycHW1ErpSxrt+/oTmiVRcoAIAuy+uyYxQAQG+RKScoEjCaBBQAwGiiVC7UUiTQ0gCA0QMiJKCpzq6qKycai2xWlZCULRkO2gYBADqVVZWkv+ghpagxcWmYMboHth2MkcD1sTNJwk/J4DwNNhpI5Anm0OwBUBcACPL3EMP54Il4KTmlM8VKAxp72XmFYtiynFWVzW2Hvl2CsWLzUW2PfMXvxgIA+Hx0DBkMJFXM3mNxSM7IvYK3U58HDA30ktJpZqEzSKVyxkxQXFIKX09VyS7LezmYiUMDnJnqzGQhAEBQhxmt6m9JJTtnfG/8tVUlJ8qQxjozwphZyGts3BOtzyM2eKyhAMCF7f+tDfKzmuSX5bsly5HltY/dNkKylTgIWq3feRKPvP7bFbz+mg+lSQHEeUKnikAJndGpI7rhwIl44TalE8//dgzxkyweOhzfLtpWCwBQrixt/1HPzENjCLM5AQC+M4GN3l3b1jxqtVAX5OcXYd6KPUoFQCMAgPrbCk+ulzPuv3kwvlywpV4OdGPMg5Z+jaYCABKUCvHDK49MFDqehav2Y8Ouk0ITwWAyMw5HDOgg+wuDIu98s1onZ/r2KSpKCQb3Gfg7cCIO/j5uiE/OkooeZjgycJNfXAobS3OpEKBuJYDNLD5DKsuM/a1aagUAAQAOBlD7dW0rGfwDIkOEakW9x5DC7f6Zg/DVgq2yj48f2AnuznZYsfUYbhrRTSgTWKH26Nxh+KwmsHfn1H7CzcyqP4LopP6gvlb3tWmIQ18Xubd0AIAUQKysmDysKxas2V9DsWFTG4y9bVIfCTyRC5t0IMyWJa0dg64CAGw8IqCBZHHHp0k2LCnzmpp5qpNsSflhbquKMNc3KstgUnGp0aZv3Ke5/jUHEydoB/GyhjRVJwDw4Y/rpWKoXZAv/vz7ABzsbWTdkz6GgArnKStUqBdGD+qEL3/bLI+gBgBuGtFdbClWVTIj+EJ6jgRctx44I8HJh2cPxca9p4R+RQ22EDxkUD36XGqTGmhqDfppCksHAEB9OJOACAIwi5qDc2bt1uN46+tVEtjVJZOaVGA/1XCut/J0Qb9uwaIHJg7rKgAAg88Mzl4qVQEAPy7dKffid6Tdz0Cypt1555S++HHZbglix6dkSxUIs+FDAz2FTmXW2F611+B1HpkzRHrHsEK2oFi37Pq6U9NYAADpAZd/9YhkpNcdrMh98aOlAoDoMlhRzQxz7j9M0mGlhpe7k2She7ja4/fVB9A1zE/2La4ZVqsxCM1BoFWy/3MLJeGHYA9/Z/De2spSaD9ZvZ2ckSd7K+1iAgf0GZwcbeHkYAtvNwf88beqooX6g74IKdtY6eXiYCe6nH+nT0nAi0AMqxR4rHo0FQDgdWhfUcex59qd0wfWVghnZufjvW/X4u8dUQIKNKUil/JhzRH9SQd7K0k842A1A8EBUq8yMYiDtt6ofh2w58g5RMel4a7pA7Fs/SGxF5hQRZ3ChLWj0SowSnq4mJjA1toC00Z2F7u6KUOrLlAAAL3FqwAAeotMOUGRgNEkoAAARhOlcqGWIoGWBAA0h0z6dwuWgHxeYYlknDFzksYOKwB2HD4rjTJNYCK8+DHx6WLADusdjpz8S8Jta2JmIgEc0gKRB5Rc+qR4YYYXM1vIK8nsQWYYEpgwNzVFz05t5Dr8HzPe+nVrCwszM8k+ZLacvsNYAIC+923s+NH9O0iAixkjpPNh1sgdU/riSPQFMeD/rqEAcnW2w4kYVfYrM4VYmspeCQRYKCdWIQh4YmIi18srKEYbPw+4ONkiMSVHDGv2DwgJ9Jbya5ausuTVGMNQAOC7N25DZKc2EqD/bcUefLNwW20PAAaAWLbOsvC0jDyh/9HW92Fg9xDpFcHSWzoqDFJlXyyUKoDS0nKcTsgAqwQY9HNxsBVniw7a3Im98etfe4XGqluHAGnsSnolVkrQcToac8GghmGGyLY5AQD189B5IxWKOm7DNcds3PoaehryDi3tHF2cqMYogOq+D51h9owg5+6NOpoKAKjlxow8BvlJnUBdxeaHkk1uZiIZ5vOW7cKKTUd04udn4CAitJWU9HOwyof8x+x90j7YR7IkQ1p7qbIfrS0wbmBHoZQgPdjpuFSpaGsJoyUCABOHdL6M83nK8K4SOCFXNAMk5DtmAIqBpzEDOkoAmpnFDKgwuBiXko1+XYNxPCZZEgS6tWstupbAPqsCCKIzI5wZwmwCPbJfewmI8fyElBxJNjBktGQAgBV+pAzkPsw+CgwikZZxeO9wsaGoo5mJymAUbS7SdkRGBMpev/fYOdwxtR/WbDsh3NkMSPFYPy9n+Qbcu5p7NLUCoLme76HZQ/Dl71ukspQ20dINhyVIGtTKHeWVlWJr5uYVC9iy41AshvZrj5+XqALVpAIhXzq581kpGBboJfJmsJN0TZyHrMBwcbTDb6v2SvIF5zd1DbP+Pd2chOqGIJahQ+t+pXlhPQAAnsbses4bggBrtp7A29+sFvtL18FGqsWlZWKfk9qLFSissCR9y7b9p9G7SzAOnogT/nRS2jCrmwFbZnNz/pK+pqSsAtm5BQJyje4fIbYq5Tumf0dk5xfC1spS/k59TNof0qqoBykcaa8wC9zQYSwAgPf/9YN7MLh3OMrKKpCYmi17VtcOASClJUHrtdujDH3M6+48YwAAmi/NvgZP3zVawMCPflqH9Oz6qwR1FRT7NjEJiv09SAVGqiNWWJFein4TwWlSk7HnjLrCnLqCvgAplFhxQDtl4er9sn/Rr2AfhOmjuouPSh+LvbR6RgTCy8NJ+omxd0FThlZdoAAAeotXAQD0FplygiIBo0lAAQCMJkrlQi1FAv92AECbnFV86yaXcfXSqKIBRQPLkMFr0rFS877TeeHQzDrR57otEQBgtjupWOg4pGXnSRYWg9fkGKdDSV5aNlY0MzWTYAmHUPpYmYusmdnPDDoamwxoC7hiby09AeiECbhib4OE5CyRIzNWWBXCElhjZbsaCgCoKXqY8ccgkGZTaganGZhjUDDuQlajmf/qOUDDns6s+r2Y8U4KLHLSshEgM/Q4R5mJxiZjCanZIm9Wn6gyDk2ENohOArP8+A0oXwJOrEK4GuNqAAAMhhBEUlMskWebZd2SvfQvHLo4UfoAAP9CEen9SsYCANQ3Jm82HWoCnVxqrAhidq4+GcDUm1z/mjQ+XNsMLDM4TdCZepAUbargc4VQANCxJwVLSxktEQBoTDbMJiWgrNmfhZVx2oLQ3NvpDDAg2FyjJQMAqmb05iIn2jq0bxhIok1AWpG0zPxaaixSngT4ukuQn41pSTfCSkGew8oWVrEwuzo+KUsAlKsxWioAwAxpBuBpQxAcIRhFWTNTl3s793/ufQwAskEtQSxWm3BQh9AeoX0VUGODkYKINidpKinjwqJS9OwUhEV/H5BgIoEGBsOZvU5bjMFgffRW3W+ldb/SPEFPAICnUhbkQr8aNFHU67S51DROXO/UFWxSS7uDf7eosc34bA62VqIPGqpgYRUR+yuwUszQUSUNQC+vOrnsWiLTIphUa++Rxj4HM8b1kDVIaiUO9iigfX0oKkHmxY0yjA0AqHwd1kGbNCnjX1P+XN9cy2ofgT4qdSh9K33XLOc2myhz/7OytJA5Tj+B/hV/U/+9Kd9fqy5QAAC9xasAAHqLTDlBkYDRJKAAAEYTpXKhliKBGx0AaCnfobHnaIkAwPUgN23PaCgAoO26N+LvVwMAuNHkqosTpQAA+s0KYwMA+t1dv6PZq4VgqmbQiKAAAYBzNVy/+l2xeY++3gCA5pVG067ekgGApr3ZtT+7pQIAzSEZAjWsRrGxshSQgM1HmxKEbuwZte5XmicbAAA0h3ya+5oMBPfqFCSB1W060uo09EzGBAAI1hEUIuhGEEmTE7+5ZdLSrt8cAEBLe8er/TxadYECAOj9SRQAQG+RKScoEjCaBBQAwGiiVC7UUiSgAAAt5Us0/BwKANA830gBAIwnVwUAMJ4s1VfSxYlSAAD95H49AQDMriatHKt51INVVaw0YAZwSxsKAGC8L6IAAMaTZd0r3UgAAAPQpAhkNjv1iGa1i7ElrHW/ugEBAL4yq4pYHdBUnW1MAMDY3/56vp4CABj/62nVBQoAoLfQFQBAb5EpJygSMJoEFADAaKJULtRSJKAAAC3lSygAwNX+EgoAYDyJKwCA8WSpAADGl6X6itcTANB8UmieKysAgPHkqgAAxpPljQwANJ8Ur7yy1qDfDQoAGOsbKACAsSR5+XUUAMD4ctWqCxQAQG+hKwCA3iJTTlAkYDQJKACA0USpXKilSEABAFrKl1AAgKv9JRQAwHgSVwAA48lSAQCML0sFAGg+mdbOV3MbwMyy/htVXIJpZfM3eG3+t7w6d1AAgOaT841UAdB8UlQAgKspW95LAQCaR+IKAGB8uSoAgPFlqgAAxpepckVFArpKQAEAdJWUctx1IwEFAGj5n+paUgCxCS1Ll9WNpkhLwYZRjTXiZYMqcs+qG6g1JGE2oWLjKTa/ZNNlNhLUdTjYWaGgqFSaEGp7noauqQAAukpb+3EKAKBdRvoeoYsTpVAA6SdVpQJAP3npc7RSAaCPtBo/VgEAjCfLuldqDgBA3ZSTXOq0fdgMVpO6i013deVZJ1887SvSf+kyaKPxXo3ZZLyOZoNrUgNZWVigpKy89ha0pTgaamSr7Vm07leaF7hBegBok5k+vysAgD7S0v1YBQDQXVa6HqlVFygVALqKsvY4BQDQW2TKCYoEjCYBBQAwmiiVC7UUCSgAQEv5Eg0/h6EAQGArN7T198Tmfafx+qOT8NKny/V+2XZB3sjMLURWbqGcS0e2qqpKOE3ZVI6B+9TMvMuuywZjESF+2H00ttH7uTnbwd3ZHjHx6fB2d0Ja1uXXaexkLzdHUCH7eDojNfOiQY3tFABA7+nQ4AkKAGA8WaqvpIsTpQAA+sldAQD0k5c+RysAgD7SavxYBQAwnizrXskQAKBHRABOxaagqOSfgLnmdZ3srNEp3B87Dp1FRFtfJKblIL/wn4SGQZGhOjeBpV1VVl4hiRG6DAb2maRBm6yxMbx3O2zcG11rx7UL9sGhkwm1pwT5uaOqshrxqdm63PaKY7TuV5pnKACA3jJWAAC9RabTCQoAoJOY9DpIqy5QAAC95MmDFQBAb5EpJygSMJoEFADAaKJULtRSJNASAABmIwX7e8LbwwlHoxNRUlqOqupqMBOKf3Z2tEXPTm2wftdJEVvnUD+kZedzR5T/MoucQWlmYbFBIgebnnHwN3VGE/+Fv3cKbYWjMUm1v6sytVQnmvBh1D0XTSCZVarrV0umOa/La/AwGTV/5vPWdz7fwd3FHskZF2ECE52zui7zlUwtwMBVY8O0rACovjxjrJWnM4b3aYfk9IvoGRGIX1buxeCeYZL1pX6H+ORstPX3QOGlUpEzx6US/l4tcvN2d8TfO09K4N/X0xluTnbYd/w8Hpg5BJv3R8PDxQG5+cUoKa9AckoO+nVviyOnLsDd1QFHohNAxzcs0AspWXmITchAaKA3dh6Oxai+7XEuKROO9tawNDcX+UadTcaEoZ2xZN0hjBrQAdkXi5CemY/07HwcP5uEOeN6IzO3QDLs7G2sUF5ZCQd7G+TlF8PJ3ho/Ltut17LSFwDgN7cwNxfnnIOON7PuKiqqUFVdBXtba1wqLZN5SOe9bnWCE5+18BJsrCzkGuqqisYemu/Jb8Ph7GCLiwXFsi4437Rl6vF+PEadecjnVVdlUOalnAd6Sazhg/UFAPgsPTq2QV7BJRw7fUHWE5chZcfMR/X65bzgv6nXFuVsamoKLm/13OM78juwooSDcvVwsZdrZF0skuAIf+O78lrqY3k/9ZqufTM+g6kJLC3M4eFqj5SMPJmbfCZenbpA9WeT2mfm4/E3Ppe/twsITu05dh5mpqZgUCUl8yKKLulPf6KLE1UfAMD78h3qNpDV/HrqppCa/2ZuZlqbRcq5XFh8ZUUO5WdpqVoDmhmu/He1DtRlSlGf8LuU1qwl3tvc3Ez0PWWv1j+6XEufY5oCAHA9V1RU6rVm+F58T74b9ygrS4srMoFdHG1FhxprEICljtc1gGis++oLABA87tM1GGfi0nAhNbd2D+bexLXKdUWAuLSsAgXFJegQ7Iuo2GRZZ7KmzdgQuVrmIY/lvFf/uyp72gRuTrail+NTsuV4Xria/1ddLceLLqjZ36k+xBKo5rVUekL0UM3zhAR4Ii4pCwG+rgI85xdeQnZuISor5YqyX6mr0Vr7uApozvmtth30kXNTAADOOZUerKq1h3S5N20fPr8xBvUB57x6r9T1msxm53Pwm6sHA+INNa+1sbZAGRusajTK1nYvQwCAIb3CcOhEPLw8nNAjIhD5BZfk+9POocycHGyRmpWHjXui0atjG3i5Ocj+tPPwWXQK85d9Z9W24xg/uJPMJ8rFy90RB08mSBIF7SonBxus3Hpc5ryrky3Cg3xwqaQM5xIzYWtjKffgvWysLeX8dm28JVh/Ji4d4UHeyCsoga21hSRsdA5rhe8W75S5N3NsD9EvnO8pGRcR4OuG8xcyERHiK0GlfcfOIzIiADFx6ZKEcTYxQ5sI6/1d636leVYDAEBYgCdiEjLg6+Ek3zQrt0Clb2vsbP6ZNhFtIb4T7S2uU/X+K/aBiamsR/5/x9BWOKa29U1NxU7j/FL7AvIH0RQ1c597OfeymrWjaTeo7JLLdY/quVR7rej6Gl3E66mfhbpJbTPwfqJfzFR6hbpHc643JnhDAADqL353TVvR2cFG7BFt9qPms/AaXGuGNpFuyD7QrJzh/eqzS+qTiaa9YNBk1TjJUACA/lXX8NaIjkuVfUH9bdXvUGOOypyQPaaySuayeh8Ka+OFouIyJKSq9qZqzh3abWp7tWav8nR1lHNz8ovExpJ9rmaeib6uBuxsrSQhi3sRfSTVPaphYVFj59fsaWqbVzVXa9ZKtWr/4txW29umpqp5bagNoVUXNAAA8LlVNnrlFXuXPlVUqjWtGvXtaOpvRDlQl2RdVCW4Necwp72hY1VXfc+hAADN+XWUaysSaFwCCgCgzJB/nQRaAgBAx5rGFB0QUrsE+nmgoPASgvw9sHzzUQzuEYayigrEJ2WJ0RrZPhDHYy7Ixp6dVyTHJafloI2fhzgFrk52KqPeBCpqmcISZOQUSCA+t6AYoa09sWLLMfh4OMm5WTmFMDUzkaAijzczM0NxcakEWxNTc9C7SzAqKypxICoencP9kZVTgHbBvhLMZcCKz6R2nHk+A0Xl5ZXiEPJYd1dHBPu7I7+oBGfi0/WiuhEDxkAAgO/bu1OQyMLa0gJxyZno3iEAmTkFWL39BIb3bo/yigr4e7vKu567kIku4f64VFaOjOwCcWjoXJ9JoGOYj6nDu8pxp8+nSfB295FYMNDh5mIPGytLJCRlYkS/Dti0Jxq2ttYSrPF0cYCfl7MERCcM6YwAHzds3hcNGrW8LmVFR/n/2XvP4DjTK9/vdDdyzjkQICIB5pxmyCFnhjOjURhpV6tdXd/1Olzf3evyte9Xu66/2P7i8pbLt8rXW7V7N1ytVtJKGmlGo8mRORMgQeSciJxzd7t+p9EcEAOg+212gyD5vCrVEMAb/0865/8/zznsBiAaTdtjdFLOvbBT7jX3ysjYlBq9N+91qpgRExkuA6OTkpoUp1jmZ6fIvaZe/S4cbCuHVQEgIyVe/uRbh+U//vwL7Sf5mclqIEOqQwzuLM+Tm/c6VCjBCKdvhDkgNESd1JcOVcinV+t1VwZ9o71nSO/D9ZCAYJ6TkahOFkQhzu3h6iK5dq9dcXrtRLV8dKlO24vrOSACaBsOxhDvA4kyPTsvLx/dIQ1t/dLcNaiEAuJL38CYGv70B/qv0+1e/t3jET9WBQAwKspNlbvNvSpAKeEnED+LuiOksjhboiLD5G5jjxCpCCa5WcnS3D4gxYwlHdMTSmbg9NAvcYIQFr683iTFuWmSkZqgffPTy/fl6O5iGZ2cVWHgTkOX7NtRqPjXt/XLmcOVGrGJg4HYVFGUpc7Q2MS0ktH0tffP31VivyAnVbGdn1+U9NQEnScgglKTY7WtwZ/2vV7Xrn0zJjJCLtxqDojg9ceJWi0A4Dwd2V28TPaMyvTcgnpAkHFgBDlM+5cXZavwAl7Mmcxf2wsyZHTcI5gwb1ypbVNHkr7NPAsWRLfSFydn5qW+rU9SE+PUxSrMTZPLd1pV3EJ4wtFhDqTvk9qLfk6f85CvomQu5Oi12jbFMToiXPHCkY6McGj/h7TlXbgGJ40xFBHm0Pen/f1NqbFyTghUAIiKCJM3XtwlV2radNyAG84yuE7xfXFRD9Nw8M4ciFuvHt+h89SeygIl3RAv23o9ImH0AAAgAElEQVSGHpIy4PvW2T3yd7+5rOvTzOyCkt3MjxPTs54+uTy+9e9zC5KZkqDt6nQiMoYtE71uHSOQSf/qhy/KO5/dkUXIZ0gA3nHGI/DSzrQHZDVtEhsd+VAco2FYo2hDSESrh1UBAKLz5P5SGR6b0n6GUMbaTdvSV+ivtHVuRrKuCbwr6zfkIP2kujRX35OgAeYTggTo00V5adLaNaR4xsVGyvjErHT1jyihytw4Mj6tz9hXVShX77RKSWGmdPQOq4icmhwvLZ0Dsj0/Xa7fa5cD1dt0vaxt7JEfvnZQPrhwT17YX6q73nYUZ+u8wdrHXM36yXz0xfVGKchKUUImBgF3Zk7qWvoswRmoAACOr52okr6hCekfHPcIGrA+No/4SX9QwnKZYIFMQiyiX+ZmJktn77CSIezI84ok3IO1DNzoM6xV9H3WHsYy8zQ2EPel7/AM+j7r5djkrM6XjF8v4egldbPTEnXtY07iWcxDO8vy1Pa729Kr7UdMw76qgmWR2EPS8n7YDMwvROZjlyH0+nsEIgAc3VMsg8OTEhUVrn0Te4XvY75nPEGcJybE6FrMd3U/GJVdpbn6rtg8YHCvpVeO7t6upP4nl+vl+L4S6R8e1778yvEqnQ8/u1IvKQkeMcDTx3Kkb2hMxSSCOMCFOfjynTY5srtI7jX3qR2bkhAjH1ysk1eOVcng6IRi9+mVBgmz29RWY+4EZ95DsXK7VYAYGcdejpEd27Plyp02FQjaep/cDoAfvrpfLtxukUPVRdL1YFSS46PFEeYQAlWSE6JldHxGTh2ukN9/VSs7S/O0vzIX0jf37yiQ5s4ByctMVoKU3xHw8h9/9oUwfx/aWaSYYhMwJ7CuMEdic9J3mYcgxhHtwZd1jTWJtqadu/tH1Ra5fKtFDu0qlqGxSe3nzCv0wR3FWfrOzEUJsdHS0Novhbkpek/mX+YDD6m6pHNuRES4ipOfXL7vl1AWiABQVZKj9tWnVxtUOImNiZCi3DQNvpmfX9Jxjd3EugMpii0TFxul6zHBVQhZ9B36ZF5Oinx8oU6SEqJ1/eL/jHXIWk/QgYe89QQeuCQqMuKhj0TbICyxnhFgxLig38ZGRUh+Tqo0tPapTUEfv1zT5rGHRyY8QUipiTK/uCixUZG63jIfVxRnitMtcquuUxA0WOOwT5iXPHOcLNtjS3qPjQT2QAWA43u3a/ARazt2QUZqvOKoopAGirl1vmRd2F2eJzWNPTI6MS17yvMV0+yMRBWneh6Myol9pbrG0Tbs2D5QVahBYxD42Bcc4MCauL0gXfs2fZz+zjz4p987Jtdq2hRLbFWuBwvmgY8u3Vc8qktyFTvsl205qdoOMdHhajPgBzCvqS/rcutcht138XaLv9PqI+f5Y7vaFzx+i/egb4ATbVnT2K1CJ/5AFAFTC565/ub9Lu1b9AP6Kksb7c8cjO3AOPOuQfx+ccklM7PzOu6wnViH8M0Qab+62aTzsWIyPauBXHAA3v5C27G+MW69AVfTM/MejsBu17mUsc38QN8nxMjusMvU9LzHBnY6dSywBtIn8HfwQRDSmM+sHkYAsIqYOd8gEDwEjAAQPCzNnbYIAltBAMD5gPDAKCrbliG9g+MSEWZX4/r8zRbZV1kg0/MLasiyiGMIXa1pVecWR4lFeHpmTgmAB8OTet67n9+Rl45Uyv3WfikrzJBPrtTLmSMVKgTkpCfJz96/rjsB+LfXqMJ480TyYEi65Pfna9VgwNHHyPsP//ipEofhDru8dHSHEuAYX/eae+TVE9VqaGCUeYxRhz4Dp6u0MFPvARGIYQghZOUIVADgHXAwMF4gztkinpYUq4Y2jioObHiYXY3M+JhIFTWa2h+okQpBEh7uUGMHxwdHnd0A4I8oAJmEUY2hA8lB5BnOY05msvQ+GFWDCKOMaHUMOO5J1CTnd/QM624PSBPamHN4Fv/mXhhZBdnJMjPnEVf4PwYvBh1/J/oOpwUDDBIJMpx2gry1clgVADCmzxyuUGcPooIFAeMeo71nYFS/HQFgW26aRoneut8paUnxSmhizCYnxEpdS6+UFGSo4Y4Ri5ENIXj6UIX2aRxM8KbP4CjSlzDYIWQgwLgn4wWSHAILp/WfP7ihn/1Hrx1U0eX4vlLdTZGfkawYtfYMyYl9JepQjIxNKwne1TciLx4ql/6RSXn/y9qACOqVWAciALAzhPc8d6JKmjsHlfT/1Uc3lQjZXZ6vfWJgeEKd+Ks1bVKcl65Y0fYqBI1M6nn//OEN+cGr+5W4A7e/+fUFFQDAhz77u89rlASBlMHZr23olldOVCnZcvN+p7z+wk51FplDWrsHlZwuK8qSr643yY6SHB0/P3vvqv6b83Zsz9I+ynxF+7BD5oevHVCHqqljQN+T6L+Z+UUVAD68eC8gfP1xolYLAIz543tLdJcNJPWusjx1jBifjR0D+nNzxwPJzU7Rb4AgunavQ4VKiBX6NE4UpNXlmlbZVZ6nJMH5W83qDL24v1RJYhx0+iBOGQ5UZGSEvP3JLXXqGQ9ErOKgLS06paN/RMoKM9XBxdFlnoDghwRBGHz1eJUStBHh4eqoch5EKvMyYw0Bhnk6IT5K8aQPUP8DAdHqEagAUFKQrpG/rDnsSiJqj+98MDKpImhCfLRMTc0pAQIpzLzEmvPGC9VKpnAdggZzLuOefp2XlSItXQNy6mCZfHWjWeda5jrmidyMRHWCOefji3V6/bnjVdLRN6IEwqU7LSro8R60FfMr8yBry5+9dULuNfXovEpb4Xi2941IZkq8zv30i99/dVf27SiQ0oIMdY6JRGZegchEUEP8sXpYFgCS4+TkvhIlfE4fLPeQ6wdKZXwKAQQyZV7nheKCdJ0nk+NjpWdwVOJjWJNGpCg/Q/sK/RRxlb7XNzCu6woSzMGqQh0HHKwtiDS0WWffsO44ZF1irsXpZ6xC/LEunb/RJMX5GXLhRqP8ybePKiGDOI0ocHhXkdy636XrGEQCYwsxsKqUSOMubQvSrEC2sF4wvzHncA8rR6ACACTf2WOV8vYnt3VsMicRBc1ciaCfGBcjtY3dun5pBKjDriImUawIn3ebepUkfflopfYVxOZrd9v02+lb2GkQhZBdrCWMTUhx2gcBm9/Tt5ecbhVUIOWYz7EXxidndLcfIjbz6B+eO6CiWFRUhNpJ91v6lsWbQSULIbiJbq8uy9W/t7FbsSBd59vXX6jW96QdaGMrglUgAgDzHe2JTRMTFSnD41P67Xw3RBukDjYKwho2KQIFay8kIMQWcyh40kfp1wMjXB+rtis4IRqyroEHtgLrCtcwjzLvcg/sAcgo3oFxDSmrNlZkmOIKYYpIjZDDWP7lRzf13b714i5t/6YOT/BJekq82g38lwNxAfsC+4lnBiKsch+f69UjBoNLbIuzYnM/mrYIAWBwbFrnUfqZYjQzr/MsBHBDW58G5ED8s4Y0dT7QsX+rvlNJPeyxJZfbQ3J3DahI+De/uqD9hN0XBEBA0LNTgz7N+Pzv/uiUXLrVrCSokrYxUSqgsX4xZhBqELdZk9hp8faHt+To/hJP4MSSS04c4O9t+r6QqdgH3X2jivn2wgz54lqjvHayWtdWnkeg0q8+vik/fvOo3K7vlJqGbr92lQUiAGDrsYZDOO4pz9M+xhrCt09MzMjY1JyuwwT9pCTGyQ1Ez6pCXYO+uNagqTxHJqaE6OXwyHC5eLNZ51VElHCHQ+2nhLhotR/OHtshD4bGdS71RqWTnpPvwz+i/7L2Y8dCmL/18l4VSSq2Z0uEw6HBGLQXu2YQxLAFsQF+9PohnbOxDwi0uFPfrQR27/CE3LjbrmsHQi9jhHWMdY3nMAZZz/CBvKmv1pqDH0cAIDK/MDdVd1nzPPClbX947qCuB8yzrMs2l1vq2/s1Km1bdqruXqb/EuRE/0Zg9Ox289haENPYN4hc9a19Ou7ZeYlfNT9PnRGPrVTX2q/z4PfP7tN7YaMSHEegGuta1wMP/oi02A3YGPjIzDNvvLhThenczCRtw0sIbzs9O+2Zw3gWbRLI4XMuWGMHAOMS/5SgIAQ7MGSeY6zju9Av+Zk1lrWkrrVP/UH61ezsgtrszLl5GUlS09SjgYJ1rb26ZiOGwysQkNb5YFSzCPzs/WtyYn+pBrSd2LfdY2vkpqnw73neNhXHy7dl6fyCf3KjrkN3fcAP0E4IAft3ePwMgghY71gb6HPMHfRJfDZE12O7t8vU7JyUF2XJ3/3mkmVYjQBgGTJzgUEgaAgYASBoUJobbRUEtoIAwEIJiYJDjhOVnZ4kXX3DGlnHYsoij6OFwwV5grOEs4ORCQlHrnsMMJwrDAScp96BUXWEUPUhxYjkh3j1/p3FGtKYiGuuJQrKS2wR7cNgx1AmmqCkMEOJfhxgjD0iuNKS45UoI7oPR4Ho65XXYxhAVGEQ4OBhEOjWTLtdCV0rR6ACgJVngL0W7oXg9zP3rJX7b8VzrQoAkD04cvRRnL25uUXp6KVfpasTNTm7oCQGZABR4PSxtJQ4jQiEzCbaDvIFEenynRb5s7eOy1/94ivtI+xyQVA6ume7knk8y7uzgB0pCbGRGiNP36Fv4hy8cKBM6x+wcwbSEUcY4xXniV0R9G0EKfro3op8qW97oGNocnpW35tt/xACH16oe5iKJdB2sioAYBhHhjs0IgbBBPzod3wPhAeEC99flJ8mbqdLjXecIC85AbkJsQShRSQ/cwDjnojdn7x7RQUtxj/PQWyBAIBEJWoLh5yoc5xVnHScJkgZUgfMLSzodThlEFo4QrQnxBgiHikfSFmSkhSrcwvvgPizv7JQ+wXRPrrraGZOhRbmCMQ2q6kw/CJUiHRbmhOb6+v0QvQNdgAw5/QNTqgDk5wYK9mpnh03Lx4sVwe7qiRXcSOq8kpNu8zNL8ipw5UaxcSOKdJNIIjgZUJCXbjZrAQWKb2YeyGWcEIhxSE1khNjNH0F7UY0KlGR/PtabbuMTMwooY1j98YLOzVtCqKKkhE9w3LygMcJY/5mbof4hmDA0fvFhzekIAtCK0fbnvlTHb8ojxBg9QhEAABTSJuICIdsz0tXIQlCEhLTEWZXIrQgJ0XJP4hr1gmi+z65VK/vvr96m4oukK1E2dFP2ZkDRvwbMuaza/Xq7CN0nTtZJZdvtyppyjwA+QReCFWN7f1y+mCFXK/z5O6GTPGsJ56IV8jps0cqlMBiLoe0oj/i8CsRPjWrjuzn1xp1LED80d7vX7greysL9P3Bv6uflDzWDqsCAGOYFHCQt4XZKTrGlZhCOCJd0rKAAanJWOMbGU+Mvf6BcYmJidQIXnAn6p8+wU6VhflFjRqmjWgfdvgx/hA62GHIvMI9IbBYk3XHhs2moi1zOvc4pvNEg6SnJKh4QJsz50McIHxhU4AlhDhzRWZ6goxNzGo/gHAhpQvjY3BkQtvRu0vLX0QDFQAgTs+drFYBnyh/TxSjW0kivp/dEwhTJ/eVKnGMQADpRGCCw2bX7+T/rxzboThhmxFByg4q+gV9B3KVsYigCFED2cTuTLCkPb22FuMDApdoY0gU1kN2c0AwMaf+0euHNLIfciQ1KUbxI9jjyt02jYpHyERMSIiPEXLsLyw59ZtYL5lb+CYEsg8u3NU+4O8RiADg7723wnmMA+YV7FEO1gLWKdo6lIdP0m/lw9dJAQQBRzQutjr9iN1OCHq0L7tbGHNEkzMGiR4nPSK7Hj672iCF2ckqshL1y/rP+azBV2rbdW5g5wS7jLD7IeohYYl2JuId+wPykDGCjUT/89oa2PqsWdnpCWr3Y8MlJyH8LanfAHmKUAWJi80wPTev+PP+/I0dXOwkYG0lYpkAGnYKIL7SpyGp/UkDFIgAQCDNib2lKqghcCIwM44R+2xu0TmXoKvhiVmJCg+TmfkFXXOwtc5fb9JIcNZ6drv2jUyo7XNsT7GS8fhkrDmedC1uHYuI4Myf7C7BZ0JkpG1ePVGl2GAHIOZgF3z37F4Zn5iWpMQ4SYiJlNv1XbpeMf+wM+yn713TNvnT7x5TzEcmZtW2IOBgb2W+1Db3SE1Dj7x1Zq/OYQQYdfQMaVqruBhPek4CXXiv976sXVdkCVQAYHcEQVCIyd55iTmTvlOUl6o7ICCtf/PpbRUsWruHdE6lH9JvsRWJ7sdGJxiNexHkxBqO/UCgk2eH8ILu9ENcZY4Ew+7+MbW5IKq5jsAO+hFrDuQ4O7kRt/E7GBNeO4MgN+w5fsY+QODFnqL9aPexiRkVLJi787KSLQereYe4z7lgDQEA/xO8EOAa2vvV3sEu5F3be4fUdvL6+yj8V++2L4v6qYo59gvfyrp/qaZNzhwuV3xYs9hJ3tQ5qP68zW5XkYDAAVJ2ErSDXYovwBpPQAL9CQEA20BF27l5HbsIVdgd3O+rm81qr1QVZ+s4AU/mDHa3MLY1PbHNwwMw3vdV5ut4Ky3IVBHc6mEEAKuImfMNAsFDwAgAwcPS3GmLILAVBIAtAsWWfY3HFQBW5/Zd+bOnpoEnLYeVQ9McLW1cpI4IFc+W4I1vvjL3uK93CPR917qvVQHA17ut9Xei7IjwRRiAAPUeOGNERb+/XNcikHtzDdhBphAR/SQPqwJAsN8V4gnynx0sa5GX9EWIfqK0Pr/aENDjcZBImbVZWPvjRAWrCPB3X9qj0fY4TFvhYMcKOzogsoN5BCIABPP5wbgX0X6//PimOplEEENqBeOgfxM5TMRaQDUrwqJFHBFrv8rSrNid1utgBOO7rNyDeQKyGqefVGKeWgKbfwQqAIT6TSGa2GUxODYZ6keF7P6BCACaM36NN2L91Zzx1KJYzvEd7BfX2lbLOa29KZy8KSet2E7e99IyVxbtPX++yed6tfImQSoCjLCP+Ad5/CQPBClIV4hqK+morLxzIAKAr/sj+GKfQqYGkpbE1/038+9HdxUp8Yv4yv8b/axlEagAsNG3scuO3anYUwifW/FAQCOgzmpAmj/f4nMu2OJFgAk+QFBgRxHCtq8DYaG8MFNuN3YLdUwIloHsD+ZhBIBgomnuZRCwhoARAKzhZc5+ChDYSgLARqQyTotuJ19RHG4lvN7ClxuR0kQYbBRpQxQ8W6DXOoi0JBpl5bHR+cFs+kAFAN6PaAhye+OYaC5DlyfXN7kz2U5LJCTbIz3Fkl0azUOUCNvdiSihTfg/0eeewlt2jSRjWy71GYgAYjsk+daJxiRaHeeUyGOiecjZDfHNdlSiiomm1MK/4WF6LTsjcJzYtkrEGn+jjWgrIvyI1iI6i2gaXHByqxK5NTe/JCPjUxoB64lCsk7UbIYAEMx+sJXvFUwBgBQIRNPQRyDcOVaOfaJOiWj0RWJgxCMYeQsfPyn8rBYv876nP05UsASAJ4XNZj/3WRAANhszf59ndQcA94U81bK8j0lIEh3ImmP1YN3jDbzrhzePPTWHPLsOPCIr77eZYsBWFQCs4rsVzw9EACjblqkpN4iQxT5h9xIRzuzCY36H5CPHvzdlHzYUuy2I8PYWqsZWIZqXna3e+h7Yq+w8I9UJEdXsNMIGY8cKgRPkGCeCFduI3N+373d5IoEnyVnt1IhZUlEQNYu95o1g576QkKT6wYYi/SPnE/1LCiMiVXkHiFK+h+FH/ZdA7Ci/16uVnSFIAsBW7F+heqdQCACheten6b7BEAC8O1Ifxydk7vDUT/B/MeQazt9obYKcxgbmXHyp+cWva9aFqp38sV1X1wAI1bs8K/c1AsCz0pLmO55GBIwA8DS2mnnnDRHYCgKAqufFWZrHj+2fRB9CAJMSBOcJBxzniTRB5FAnagGnxWP8uNTpyU5L0Fz2bLP0GjwYZU63Sx15iGW2F99u6FYy0VsQD9JajTbNjx+n2ycxv3g+jhbbKNkGSKoEtvRpYdxFSEnvMx26vZ/3IS0AJDoEJQYXxpaWNiUS3u6JEoNI4Nk4ebwHTpmvCPlABQByO+4szdV3f+fzO3LuRLVGM7CNmTz9bI1lqyO5I18+tkNTMQyPTkpL56CcOVopv/r4ljqI5GaEyMd5ZEsqW5tJhfDFjUZNf8AW1BcPlun3EH0dFx2hW0i5H7nQSXdxeFfxcl78Lt0WjbPJVmuwJFLmSk2rxMdF67NwWinqTH5Lcil70zSxrZh8tbsrPPmL77f06xbvL280WS6szKB4XAGAfkduTe/WeqLLwdO79d7fqYfvG5+ceygw0fdwxL3FRPXnJddyfQq7pqiBiCByB+JL0yEsFwVe75kUYuZ9V0fHe7+BHMKQAr52dax3/0AEAC+Rz/ZmBgZkCWMXUoPttRAfkBrgSaSfV4CjsB19lPRFjCnGOSwefckrFIDLjpJsLRpIhLSnmKyHzKPYMAUAcZw8RAmEyLzeh58Zj5A6jGnGrRcTxjf3Yb6gzRHDGM/MQ2DH99BuYMo1pAdAzBC3TfqHxnTe4veQjmwNprDdRsSnP07URgIA4t56dTEovM7W52AdzK8QWxvV4SDtwFo5Zem/HMwjtA/zMHPHaqfW62Q/zjs/jgDAPF5RlC33Wx8t6ArRRt/SAoB+HPQpisSyXd3XQcohUqisd/Bs+jyCGWvY6oNn0V9JQ0Z9C29/41tIF7Ce4O3rvdb6u1UBgHWQ/PSk9WHd532YP71jFVHfG3cN2QrG1KzRNZSUNRSwXc6TTjol8vQroa87zzzFq5kXVhL4jDvvWsx55FEHH1KocT/mWrb1kzZMx7LYJD2FXO8ueTAyoVhD7HI+axzP534cXM+7M0/o/O3y1AjhJUgR4WudX4np4wgA4IqAr7WRNLWZZ52ipo6vgyAB2mOjg/thr2EbMQevdWAngCX4eO+nRTrdLk2jRQoXfw7mMNa5YPbTQAQAalPQp7RGycik1iUglzZpOLSA7OiUppIkjdTV2nZdD37wyj7tL6RI6x0Yl5cOV2iNHuwfbEMCIkh3BU6kROHf/+I7R9W+Yh1kvSDnOjnoyXv+2gvVmk4EW4qc6KTvYA3zigM/ffeKpnIinSB9mnVN01FprYF5T9q07iENAKFN6J+sA6xlpAmk4CepowI9fK5Xj3TwtWsAIFYwmij2vdbBUCNlz+r3ZC32pDXZuI/Tv8EV+2mtg/mUe2BXWD3UH3G7H9ptzEWMFdZ82pP/0h/oy4Hc/3EFAOYrbBLEpvzMlHXXFfwe7HrmD1IxkfKP70B0oo4MKXzWO1avV9hEtCm+0+qDNWm13coaz/MJFGLeJn2gvwfXYhtSl8DKEagAwBhmTme+xz5lTBE1zjjSYsfzi5qKirHHeXwPaxw/M+Y5vAFp/A2Rkahx0lKRQpL+hP+LLcvP/BcbmXoMXruUXYDD4zPaRmDNc/CJeT5phuh35Ki/eLtV8AE4SHXD+uQtAG8FK3/P9TkXrLMDAP+PPP3NXQPfWIfAiO9eK0UtOBN1T2of0nRiD3nXGPou2JJOzp/+RKpPUvYw17OeMw7UT1r269fDgPRNHIwT+gbzPPizCxy7GF8VG405mDoAcBVen2G9dfSRKRO/JTxGxO7pO0/y6Pvk3xs+9Ek2gHn2piNgOvymQ24eGGoEtoIAgGHy3bP7NH0HaQhuN3RpegMWzdrGHiWnKQSUkoRT6ymkdrehW7blp6nThdHHQt3cNag5pYkox/jG2CdSmFy/OJEYv+99USt/+NpBJbM7e0eUbPbmTMUgIvcw70PBXnI31zX1alFPDCbyk5O/ncj38akZzcWMIXfhdrNMTc/Ly8cqNVcjjtzn1xo03y2kF88gGh6DkPyVMbGR0tDcp8VN3/uq1me6hUAFAApnkucdY4RiTxRBI78k+bVbOwekhMKcI5O6zfHbL+1Zzvfo1pylFDW8Wtumggh5eSHrIb5wCCis/PrJnXK7oVNzo2P8VpflCAUIMX4hwjF+tBbD4JgW/Pq3/+KMFpmKiPDsSsARIgc5xA51Ffgd5HR6arzid+VOqxpLYE9bgR8GGblWyZfpttm04K63aJiVIoDeMWVVAKA/QUrjwJEfE2Fj744CzX9MH2InguYnToxVpx9ngFyWFK+819Kj/6WeBJF3GIX0XQzEqu3Z8tm1BhmfmJX91YXab2kD/ougxLkYs+QVhWggShDyhToC5GDHIMbpOb5nu/ZfLaKckyofX6qTc8erpX94XJ0HHP6b97u0iNvQGMVLU7XNSZ1D0VAMaL6PnRfkh6Z4KXnj8zKTtd9sFGVkVQDgu8nrTvEsSHIcctoZA50ttH/9qwvyndN7JD4+Si7caNZ2np6dU/FjcGRKoiPDtKYBffLf/viM3GroUmcL4oP+dmzPdk9U48TMslDo1jz/FOzcv3ObkrXML0Rukn+c8Y0AhTDF+zBOmQ+K89PkFx/cUJFlf5WnZgL3xdGAAOLv4DU9t/Aw539MRJh8cPG+EjYQFTgubV2DcnBXseZwZyxBbP3m01taF2K9wx8n6hs1AGw2zTWKY52VkqhjBpIKx5OxSS2IgdFJKc5Nly9vNOpcSV/lPc4eqZSh8Snt34xLiOd9FQVKGFAclTmVVFYINMzDRJKNUbNlWbSD6EQIGB2b1lzCkIAQ/jj6zNn0I7BChIQUIMp6cdFDQkFifXWjSfsfJA/8C/2e4mvkz2WeYf5iNxFiJH2Rvms1YjVQAQBRoro0R3Iyk+ReY48WPWYHEg63w2bTnPOQI8yzjCeEaopEUnwaB9LhsOlYZxwf21OihOzP37+uBeq9O7IO7y7WtvAS4Izxlw6X6xhkHqSvstOqd5loZH6kgOKtex2adxnsyDfLu1LwFvKPeZW6D+SsZSxQ1wY8WQ957lc3GpXk5ttYD2k31kuKaSO+1Tb1+G2CWBUAeDdSPbE+9g1PaF76+y29SmLS/0g3Qx9E+KdvILS/sK9EpucWde6gXge1Tkilhrz37uc1cvpwhY5danfQHqwp9FXG2/22fikryNCxAAlIX71W0yZlxVlKOJFyijX6hf2lco9XfG0AACAASURBVLOuU75zZo/iNTwyqWvULz+6pfclZQbjhTZsah9Q0YJ70l+zUhO0bhHf9sX1RjlzpFKFSYpdW8pT74gUd5in7sv6h1ts8xPfOIMaEJC/zG/MafQbCpvTNxDp7rf2anFKas1Qb4m6E9gifP+xfSXy209vK74U0oQ8Jhd1ZGS4FtisLM7S9oCEranv1v5I3m36If1HyY6hcTl7vEoLdEJw1Db3ajQ65A71nErz0xVXnocAAxmanBQjrZ1DaldhN3kKwMbpWGeMMwfx/GAcgQgAFNKm1kFXn6cWBAXshyj6Ozql5CgH/Zg14qubTTqH/vC1g7reULwY8glhqaapV4szM7apDaHitYjmo6Z/EKRBsV6CN+i3rNGcQxFp8qIjclHUEoEB8p/+inhN//7dF7W61p09Wql2CB0Dmys1iYLac5qr/GZdh+yuKFDSsufBqFSV5kln75AWgMVmxYYJ9PC5Xj3CZn1TAADG7760Vz68WKc2q1f04VsgMxmvdrfIrsoCuX63TUk5bB+IddJv2B02tU2peaBCvhPyNEzGp+c0KIV1e0dxjgp5Pf2juouDNSghJlqL4OamJ2r6HubJ1MQYGZ6Y0bROHFzrDRriZ9YoArW9qaF4X2pjYEMx7viZQBvSrLT2DGmuceY02pVxEo3/0TdiCWqrAgDvy/hl3DGWsdO35aXpM5mneE9sfDDcXZ6nawJzf+V2j8hNn4KM/+Jqo5w5ukM+ulgnGSlxWhyWMYCdTg0U1nPGN/dhnadmCGsRQVmsS/hy1AsBKwrhUoyWvs2z+kcmtL4A98LGJxBoR0muYoNvBWmKcMF1yfExuu7zXvRT7Kp7LX0qyOpu44gwtQ//8d0rlnANVACgFgX2DEXe8X2Yow7uKpJPL9dLcW6q5poHd8T+33x2W4l4/FvmPmwo1nVqcVEz4sDy38AF8tqbj5/vgfyvaeyRyuU6KvuqC2VmZkHz4mO/fX6tSTp6h7Q4Le2CPdveN6J2ADZvQW6q/PR3V9XWoE8yjsCyq39EUz8Fku7PF8A+54I1BAC+mbWFYABqI1APTfttbJTm2Ce3PmsC8yTrK/4j9RTuNPZovQBqf+2tyFNinfUacQU7k8LWpw5WaD2Itt4h7bOs3diz1OPwHtgX7CJ8/WS1LDpdaosRAMdayj0pkHztXpv6twTNkcaV4Dr6LD4yPgVzCmILcxnFqAkcYN0l4I+gOWw2/L7/8nvHtRZP/+CYCrn4f74OswPAF0Lm7waB0CFgBIDQYWvu/IQQ2AoCAMWn3ji9W0lpjNSoqHDJy05RghcDa1tOmhIqkHo49yzSGAsY054CvrFa5NAb4UtBUAhoooRxjnaV58s/f3hDHXuMU7Zt4xCQN5RCiDPzi2oQ4dRD2GKwfna1Xs69sFPm5haUuBoanZbapm51yCi0SrTHqQNlSpgRSYtB/fqLO7WoHQW/cKLjYqPlxN7t6lQQ0Z6SFK9FCBPio+XLqw1qJH9xo8lnywcqAPi88XN+glUBgKhKSPaW7iF59fgO+f2XtSqIYJwWF2TIrz64IRXFWSqs1DZ0K7l9pbZN+wb5pCHw91UWqpH4y49uypsv7tSIH5x5DEwWGIxeDFVyh9Lf05Jj1aDEmJwl9UBkuNyq71LnikKeP3hlvxqq/O7bp3ZLeVGmfHzpvpLYkBMIFJBZOB8cOHZE1+E8ndxXIu29I+poYwgT1fiLD64L+eAhKihuTLRKWlKsfHq1YcOtyVYFAMgQ8o3jnJJ7FiOZQpO//bxGC3L953cuy2HI07kFdS4ZkxQ+JfoRfHAMII4ggf/rt04o6fLtl3brWKPIZFFOms4T3B/Sg0LDEKvMJ5UlORodDFFFBPL0zILiVd/ap6ILbfrPH92UM4crtNjfT965ogUAcSboA7Tp987sVfKR+epmXbt86/QeTaUF8YD48vuvarU4IfMBDiLR14gIniJts7qrBdIHMWO9wx8narUAQLt+69RuuXmvXYnmps4HSsTTF5KSYrXwH7jlZSSrOJocHy0X77QqIeQ1cHCm2YGBM+op+jslYxPTShhDejMfQ7Qc2rnNM+/i7SgZtSDfO7NHr8XRxMEknzw51YkAPLa7WB2db5/ao44pgg/PwIHDufrtZ7flWy/s1D5HxBYRVedvtei9Pr1yX17cX6btTNFgCtfiQG8koKyFa6ACAIQfZBJkMbuSECIcCphN+xd9BqKPXSekK4M0hbRjzUEcvXynTVOkFeWn67zB90J00edpr7/79QUp356lAicEHwQhY+7VYzuU1PjwUp28fLRSC1hDjpCCDScZcmtp0ak4UvAWzPIyU+TnH1z3FEps6JHdlfnqxLZ3D0p8bLSStN5IZdqHcQiZqDuYdBeNQ6MEIVoo4OjvYVUAwHn+3tm9SpBTAJ12pmhufnaqTC6TSzj9eymk+PFN3f313//4jPZtMGYeQGwlJRzj9qMLdUqIMOcx1pkLSCEGgYU43/1gTB165rtdFXlagPxmbbuUbsvU69nxxlxz+lCF3L7fqWJ/fVuflBdla50VBBuwObKrSIlXxAWEEsTXN05WK0H20tFKFUs554ML97Rt61v6NE2LlSPQHQAQlwhJ5Oln/Tm2t0T+8m8/lF0V+UrQIV6wu+G3n9WooJafnaykMsQKARj0Y4qav3y8Wgt+0g8RryBhqZ3yxou75MtrjfLds3uUyITQQBRYcrtVgH3/q7s6l7/54i4NyEDE4bnsQGTOZ607sqtYx8YrJ6rkem27kuYfnL+rgsvFWy2Ku9vtUgGLQozUySF6/p9+f80KhOueG4gAEJQHB+kmCKZa+2OL1GvxfpbP9Wrl96+RAoi1689/dEr7APM/djV53VmLIetYR1ij9+wolJiocJ1jWY//87tXdG7EPjp/o0lFQur9NHcOCr7Axxfr5K1X9utahAhL2knsJebA7n7I2G0qLmIDQERzT+wySFzW6sLcNBXREEy4jrGNyPvV9UZ57YWd8rPfX9exxPp/8U6LsG/p0K5i/dpwh10LjCMEQbbS9wkiKMxLk67eYX0O7cg85+uwKgBwP/oK9hSBCO99USMnD5Zp4VxsO3CG7GeOg8BkHahr6V8uKpsj//DuVR3HCFIULn37s9vyJ68fkrq2PrVpKTB75U6bBmAxB0NwNrYPyAcX78lLh8q1mOofvLJPSXpsH9YmgiY48NWYixFi3/7klhB1fe6Favmnd69Kfk6q7nBBrNxZmqNz/J2GbinISlbbCsERAfLdL2pVCDh3okrtKNbnqbkFtbmsHIEKAIiCBKf9/W8vy/de2qO7e9iJBumLKIwYh/B7+nC5/OaT2xrEQoBJWVGWOCn+POyJxCfIald5nvYBMGTOpd95CzITeJablaI2/KeX6iQpMdZT5HtyVtelxo5Btct+8PI+tW9Z67EX3jq7T67fbZeqslz59Uc3da0iKAzh4F9+56i889kdqWnq8asAtRU8OdfnXLCGAIA/jy9PYBX+OOsy+JTkp8t7X9317KBq6lEbEZGAvoS9jYiXlZoov/38jry4v1S/ie88vLtIi0YjjFaX5am9xPgmSAgbC/udQKfffXlX3jy1S9dF5ghwvNPYre2VS6DP0ISMT89r27HTCJuNtR8Bgmh/zvEIO8NSkp+h9Zno14wBbBSCPmgvfDjalnWS4EJEhmu1bSoQ+VMLzggAVnuhOd8gEDwEjAAQPCzNnbYIAltBAACK43tL1BAlgp7INAiSlq4B3TpN1CokAQYSizeL+9W7bXJgxzZPBH90pBr2EEJED7INlYhiIq0xILiGhRnHlAUYx5gFmkiCzNR4dX6J3iBigCgY8swTuQ6ZgIHBlky2SEM2QRRARPB7omNwJjC6SCmCIzFI1F18tFyvbdMdC0QF3WsmGrxQCUciRokeZ+EnAgzHw9dhBABfCAX2d6sCAG1PvyQiLyUpVi7datFIE8gzyGai/NKS4jXimnzAO0tylfjEOCTSiv6hW9UdDiUyMSRxhNg9cPlOq/ZVIrEg4UiHhXOG0do9MKbODU4PO1wgcCHriMokQhLCFIP4jRd36s8YxvTNdz6rkb/40Skln+iv5AkmohfSm63FOAo4tZpCZH5Ro2Jio6PE7XKpyIFhC4lL5ODV2tYNU0hYFQB4dkVRphIZjC0K6yp5mZUsA8OT0tQ5oNFfYMJYTSJ6LTdVxyqRtRBJgMd4/Tc/Oi1f3GzSKGeim9kBQOQbEYCQ0hBKOFGMd4h/BBvGNH+jbcCSqEDPtnOHRu9AgtOePA+nAIxw7hjD7OKA/CLaD0KQ+QBHGwf6dn23OqVgzK4l3p0D4dJTg8Spu3Igw/7xd1c3TF3ljxO1WgCAKKksylKxgnfDUWH+g3RITYmT6uIcud/WJzGREdIzOK5R0vQJ+gPR03wz55KeBqIUpwuCAtIYcvT63U4VsiChiRImmRLECbuIOB/ihegoHH6IFIg+UnxBhIDhjfudOq+yTR2SmbRsmmqFiM/ZBclIS1DHjHRf9FkEBvBmJwFzqWK9LUPfkV0BvtKVrJ4ZAhUA6HtEj5JSjr7DDgv6Eo4q6WAQiZkf+gYnPLsEliPn2QFGlDSOK99DW9DHIajfP39PI35xfD/4qlayM5I1KhPhD3Gabz5YtU37TUSEJ+0dNVYQk08cKJXmjgElSehvOLZgD1EF9pAvOM44ta+eqNY1CmKXtdHusOt4wmFFQOe9SQ9TkJ2s0Wjcw9vmEC/+HlYFAKL4aHfWbiLREYTYdUDkIvMOqQ4YY5CBvAcRtDjufAsRdbQ9fQ+RD5uhrWtIBVjEIXaSsRMKB51Cl+ANkdTWPahzHTYAQQL0VeY51uLrd0khZNMo1pGxad0phx0BxnGxkWqLYIcQpYhDzxxz6XarEmG0GalfiEYluhfSgOKkkAbYFl7iy18sAxUAIFF/8MoB3eHFeM1MTZSfv39NhWVIKfophD/pZzggkG7e69SUBGBPf8WOItUVoqU3FR3iHwLAyf0lGgmN2DQwNKHzN2taZlqijI3PKI4QcJAvzJHsmOCZv/jwhv43KSFa0hLj5EZdh+6OQZBGUKM9mT94Z3bXEBRCRDdj7OPL95X8QvAOxvG0CwDsTPOmsAsGHsG6h8/1auWD1qkBQGBFp6aRjNRIaPoM5BjjinmUnXQHdhbpFjHse+YrgisYi8ytBP388RuHNFVKXXOvRjvrNbuKVTxgbuE8Ai6YE4jMZ75kLWJNIYKaezJGIGXpn1UlubpzD5vgk8v35Y9eO6Tr4W8/uSXFhRkqtrETkLm0d2hcd7hAbkdFReh1nIvNR5/fX7VNd77wLV6SmAAPf+qLBCIAQFJj97E2vP3JbTmyp0jnNn7HnLotL1VTHiH2gjER+95aaWorxceo/8KuU/DExgFb7EzWI4RwotkZuwRJdPSOyrV77Soc0D7sYMX2Ya5lnWJ3yjuf16jtxzwC5twPG4x18P0vayU9LdGzeyk6Uo7t265rPqQ661VuepIGsHAtNiJrAIIMNjTvTsAI66KVI1ABgGeAKwIvaxBzHWvp3UZs7Dy1rcGUlEnYU6wb9GdvUBD9e2p2QdcU7EH6MMEwYMwajG1LwAi2LkEcrN30J3YWYINAXhPIUdvco2MFsZX1CjGGvkjgCRhOzs6rmMbOGHDCj8Z2W1hY1EAO68mufKPrcy5YQwCgT+2rKtTdyoxV7xqCr0BfZXc0fRf7qX9gXHeyYkPw/tj9+AWIUfQ15gdsVGwaRCrmDPoU+F+72yZHdhcr1tikYIpNyn3wHU4fLNNi0gQHsttlemZOxUTsTzBv7x7WlLcE8LD7EPuZXSy0MWOB90D0Zmc3aYlJW0jwAe3KmGFXFuux9mMR/YaPLtf7BNUIAD4hMicYBEKGgBEAQgatufGTQmCrCABP6vtD+VzIIRxlDNjHOYwA8DjorX+tVQEgNG8R3LtCTOHMIYxBdJGGCAI71IdVAcDq++C4YPhD7q3OG4tjjsP0JA+IN4gEX6mocFyLC9IlMsyhkXEbHf44UWvVAFiZqmDl/REEIDtxfLxO36NpDTy1EVamP14Octc0MWvlLcYpgixGtOLwnr86hfLqd1ornQKpdJwrLvSes/K/EJbetD8bFXRfD9dABYDN6ls4pDinpLxBlHmaDqsCwFb5NnL8Iy4gFgRyQM4gYjD2g9VmgQoAgbx/KK9BvEEE8TUvrn4HCB1wZSfc46SlWevbQiUAINIjIJOuZvXhraHkTx+DEGJug8jj3+NTcw/71Vp1XSAdIZC9+e+9aWn8adf11gp/rl19js/1auUF6wgAiMYI8YhnCFIQ5xC7rF0Ic6RJxKYmtQ6CKv9HpOeA4CPSXUnqxSUluSGXIYRfPVGl0dgQ1cyxkNOshRogFBGmu4Ug6iCauQbiFuFuamZBiV0Ea2wrAogQGRFiERMJAMImoUAzu7CI6CfqmDbhPgSLkMKFBZcAIgJHiPgmpRu/XHK6v1FTZj3sAxEA1roXAQ7rrc8r129vjnvvPUi5xPxGn+G/K1en1f0IshoRFwy8B7aCktP9o/qrlTbI6vt5r1Gx0WEXhAxIVMhwT2010cAb765vT+0n6j+Ql9+Ttsnf43EEAH+f8byd53MuWKcGADh5+52XcFvZzzTb2nINoJU1ddbq09xro/lt5d8IvCLYhICD1cfK91ltka13f/os/j9+GP+mTxJIwLzEnOMt+Mz8gPBD3/Z1GAHAF0Lm7waB0CFgBIDQYWvu/IQQ2AoCAAssxuVa+Zwh1qzmeV4PShZrLexD8s6n6DACQGga61kUANTopeD0ch/H0Ay0sK8V1EMtAPh6Fy0OKp6iXWvxpkTia1HQp+jwx4naqAjwWp8aTMJndV97GqDd6gIA7UNf9RSaf7qOJyEAWF3TtUDwcrFeL7qaZ97l2jDF2Wa3xLMiAEDMBdKXVxfJDCb+gQgApMEjkhtSGpIRQtqbjxpxGlKaqFR2OJBPX1OYREXoLih26LEusdsMUQOimB17RD3zd3bBsLskJjJcCSOih+nXFSU58uH5u7puIXITBXv6ULlGXdOPifJlx8SpQxVaO4P0XuyE0QKTXYO644XfpybGaf9GTPAUtBR9f8QKImOJuua9IFf5TqKSJ6dnLadX87lerWzEdQSAYLWz5xvDVNjjIOpfdw1uoYPdCYg2/tpnwRIANgOClTbow3k2wLlgrTk7mN+wmQKAV0Sx+v6QTxDJXl+YvkPO+WD5xlbfx9f5PueCDQQAX/cOxd8h4r1BLKG4fzDuaQSAYKBo7mEQCAwBIwAEhpu5agsjsBUEAIrpkHqEHPurDwpIsmXRXyN5I6iJyoEQpcjX03QYASA0rfUkBAAMd4zNlRGRFKfOy0rRnMerD3Lfs9XZ6kHUGlFyRKRtxmFVAMCpoxgcW+dJhULEH/mnkxNiFQeicnEinUsuzZW+kWSHSEiKCHYGEAW4MjKcv1Vuz9Ft6JArwZhHNgNPnuGPE7WWAEBuY1L/eEWg1e9L5CMpD0KNBTlQSYuyVkQs70SkJMVzaZvNOoIhAHiiUZN01wmpDChGDbnHsTJaWdMqZCTK7ftdAW2zhyyAIFwPH8aHJ0J4Vnf9LCw4NdoUosCbqm6zcNX+GhYt4ohY+5FLs2J3Bp+Ao6YOROZ6azr2A8Vbq8vz5MbdNs17TdQuUensaCGqmAK55282axq3lUckO2ayUpRMXevw1ILwv0iylbZ4HAEA8ph+A+HpTZGFyMHvILH9SetEbRN22/iTopDvwjkirQnPJK1HIAc7qEjRQNoqdq+F6ghEAHjtZLU0tz+Q9NQEXZfoN7WNPZp2AzKfOgjUoKBeBYXRY2OitL4C6R7Q4kkJtas8V1ITYnVXQ2PngBa9Jk1Idkai9l/SoX18uV5TT9yq65DCvHSZm1tUks8tCAhxkkYNi+XaLf/p7YtybO92LUKOGEDbHt1TLL//6q5G0SMEkLqlpfOB7vo6faRC35uaGNQhqm/pVZGBdGCIFcwbb398S+u+vPdVreXioD7Xq5UNGmIBIFR950neN5QCADtuiNh/3OAodlP4m9r0SWL5SFe0h4k73LN+r3kQUeKcF7vzm9HhnI8AyNzFuPZ1UM+HtceqGEXeeHZQkJLqleNVnhR5DrvcvG+t3oGv9wvW333OBRYEAHbjkEqV9HSk/yMFMDYPcyaR9d5i4d5353xScFF8fuVBG3GsZSuw3pHKjjSh6x2k1eRgZ9CTOIwA8CRQN880CHgQMAKA6QnPHAJbRQCg8B45Hol2IgKJ3HjkVWShZ5H3FozCcCJHINtoifAhnOnKnVbdukcBSlR8igtSjI48fVp0JzZKmrsHJTYiXPMsj01OK9HIBlKcuYGhSctF+jazIxgBIDRoWxUAIO4hrNn+TUHNqtJcJVGnpue1H9Gf2ELOgUMNGQ3pQgE4cqkSCUjBQwqq3qjr1LyfntzyWeqgk6qnuiRHd8MQsUYuZSL/WHko+EUBUXLQa90JctHnZ2idDEiTwdFJHS9dfaNK3BD55i2WrVtOw8PE5XTqu0OEQwAH87AqAFAoG+KC4pz32/olNipS88RTpwMxBBL/82sNSnhsy0vTfOjUXyA3cGJCtJKiGOTkui7IStVc3mwjJ/8n8wXYU3CPgmIvHqmQTy/e1/ze6ckJWgSNe1FAGGeVvPcXb7cEE46g3MsfJ2otASAvI0kJYNqa6FtIafKr4+Qwv0Je41DRDxBfyW+qeWGLszT6nDQKEEUdvSOam5t7UE/hT751WH7z6W3Fke3M5KLWrdci6owSmQoRzbX0xx9/64j8n//pA+2f9E3yulKMmRoPYeF2WVxw6rWkRaDWBYUFB8emND9zqI5ABAAMP/qJt+g8jmRhdqpG1YI1ReeIxqOmREZKghJpjGXypYMT0czeGgmQBdTuoOg2jiR/o4YNOGamJGjtGdItkVd2e36avHiwXH7y7hWdK+jfRPBCeiPuNLQ90JzK9N3vvLRHiwxfv9chO0tzJSIyXGobu3U+IOJ4Mw6rAgAFzk8drNC+wlzW9WBUeh+MqnhFIV8KfUZFRMjM3Lx2MgpyUxuFtBKF2SmaQ7e+tV/7FwfEM7UjwJacyB9crJP8zCRJiPcQyxTlpe3oZ8zD9HXmFYRH+jgFEykyzrwJvtTwOH6gVBpb+nX8UFycop/MLdz/zLEd8vP3rumaAHFATRfwpwAo+fKJvg50r2GgAgDkP6R0cmK0TLAukSubIp6FGUpKDw5PyvD4lNaTmSf3d1qCph948WCpFi9mjWMugGyhNsu1ux2KLffE9oJsIWUBwgJjnrWKvq11KsLDBMGF/k9fZd5m/mXta+0aULsMsYY8ynVNvVJWlKk5q8+drJa//uV5bSPmD8YOog3zFusrQiEFtqlrw5y9nrDpbx8PRAA4tqdYhROi86kbNTO7KJfutMiBHYXS0UednHSt80HebXYJQPRR3JH0aOQApwYN/UxrzywsKpFFwc+61j7JSInTXN+kkWHOZZ4m3/rBXUVa8wdbwJsfnJz1tAHYUKgS4Zt6Fsw/2CDUzUGYyMtO0fmFHOHM85CTlcXZOu9jS9BGrHvUEqENEAxYT6nZcmhXkdYUqfORom413j7Xq5UXrCMAQCBTWHrl4UkLNKM7+7RejI282dHqG3B4c9b72/6+zqNfgyV5vNc6aA/SC4GRlahh0oQRgITwyDpAP6Yd10qtt9ZzAxEAWIt1zYGYj4vW2k7gyXzHuGUdYz0n1RJpkM4crpDPrjVoWiT6NTUTELdJ3ZOSEKtzQ4TDrmsY6yF9x0PEurXf0jd5FsWSn5Yj0B0ApI2BbGb3zu7KfE1tRN9gDmVtItDiwq1mLcJM6i/W4emZBZ03/otvH9H5hF1EM7PzMjY9r34BbVSQnaprEFhiz2I37SrPl7m5BR3HLx4qV/+WOZ1xy7zImkQdLXbwMEaw87640fTEmsDnXLCGAMCYo24RO/QOVm9TIROf6o2TO7X+y95KT00+xFR8JnLtY2+xJoAXeGCnnj1WKT9775qOzbLCDN3JRJ0eanuAte66cToVI9YsbADaMTMtSRYWF3Utpw+zhmHjssuKekDMm4wJdm4pbzAyoeOHWjkUWNZaAFkpkpEcL229Q1rTDL9uIkBBfHXjGQHgiXVn82CDgBEATB949hDYCgIATg0FUnGSEuNiJCYmQh0fDEyMIKLBWEgp1MNWa8jNodFJdTZZyG/VdalhemjnNnXUczI8RXZLCzJlZHxKizJiHFGgFyf0yxtN8q1Tu9Qowwggv+dHl+5v2cY1AkBomsaqAIBzjcONkX/zXocSQPRD+iOO1rW77Vrc6XZ9pxIFFJUksoqikETqEtnItUQAUaTzv/2Dk1qgCoebKHciir/70h6NmMYxuHSrWQlAft/Y1i/nXtip/8aJpK4E5O3IxLQ6B5dvt0hJYaZ8dPGeFm5l/EDYQHRBShFhj9M/PT2v4oE/UaBWULcsAGQlKxm0rzJfKIJHFCSGdffAqBbZgnCB9KGQpwob/SPqFHijxomE8pDXA1KUm66FKzHWcYYo/kXE6+nD5fLOp3fk6L4SJaIgVkkfi0TD3xFBKG7pdDp1F8JWO/xxotYSAE7sLVFC6tOr9Upo4vQgPlF0E3IN0ios3KH9dXdZrnxxvUn71R+cO6CpISimmp+TKjfutmtRtZrGbsX0R68f0muIeo+JilSy6M3Tu6VvYEwdMwjXE/tKlBjsH5yQkwdK5W9+dV6+c3qPFpi+cbdDyrdnK/GA0EUbUuDNm5qCNnHb3PLZ1eAU+1yrPQMRALgPjunx5W8jlzTzwE0KGpfna0Fvomab2h8oSY1Y/ZPfXVEscAgRp/h3TWOPFvJjpxvRuRBIOKf0b/JJF+SkqkMK+fIPv72sz2NeYaxDwgyPUvA+Qp1d1snffXFHx3xVcbZGFGvhychwFVNyspJlfGJGbjd0Kwm5GYd1ASBOa5RQZI/i6Z9drZc9pr2UHQAAIABJREFUlQXaF+l3zJMI9TjYFFBMSYrT31Hos7ggTftpVnqiYgZBijiC4w6uCIq//fyOZKclKNmNrcC6D8kJyQzxPTA8LjHRURLmsGn/HR2f0RQrCGBY+wiQZ45UakFn5k6eQ79t7BjQ8QAhwdzKXEWkPKlWbt7vkG+d3i2fXalXYiLQMg6BCgAIf98/u0/FFKLSRydnpaG1T8ln5jsIEwjUL683akTpS0cq5P/6u4/ku2f2KkFFsITL6dYxSl+6cKtJC3l+/+V9Kk5RPPKdz+6o4AThjT3FPEOhZdYlhFXWspePVqqQx7qD/cb6hcAVEYlQ4JCWjkE5e3yHfHyxTgvfI3IhDjLHf3Lpvnz37F7tBxCQRKt/daNRcjOStfAi7fw4RyACAFhgi3rJVARqvovfY0Py7RBOmk6KwvUOuxJSiB/McxC9EWFhmsCaHQEIqwSycB+PkOJJTaVpa5Y89+bbIY8gp+h/aj9EhOt5nO8VYRAn6fPs+kOYIN0QpC7nena1eHK2R0SE6d94JqKmiiuJpPyZV9KSnxG2uA/3tppexOd65UMAIBUoOy2wB/IyPbvUIDbfemmffHmzUe0DxH3ei7Wf+Zcxe+pQue6koNA2uf0RQLF9+BbGOsXiaRt2WtJPvQKDN90aQgmiIGodZDxzDAQ3mNPmENsQrxDnjHsKfzIvY0Np6iTstcRYJX15N+xBxCx2Y4E7BDm+Bjs7PG1jVyGToAzGFIKnP0cgAgA48S7YgTUNXTI3vyQz8wsaBPD51Xp589RuHeuZKfHy5Y1meelwuWcuS4qV9766q+ORYAt8r48v3Ze3Xt6nRYEhqfG5EJ5Yr5ITY+TCzRb57pk9WsD+eRAAwJai9J5gs3K1k8qLMiXSESbj03M6/yIEFxdkSM/AqNq77AC+WtMuR3YX6bpMjRRs9Zi4KKlr6pEX9pdp32V+oB8RSIQQzU5Jgg3AHHGR+75woMwjNmZ4diOyZkJeM4+zvv3zhzf96VYhOcfnXLCGAMDaXFqQrsW3qXvy7uc1On+9eqxKOvtHVHjlHIT1iuJs+eRKva7BcAMIUUd2b9f5AUH+739zSW1gdlVNzMxLUU6q1tw6UF2oQSw/fP2QdPUO69jEnstIjpO9Owqlu29EA63o0wQMEGhwYn+pFgfGv2CeJyABm4LdWYh67MhCHKP9vbsvESjut/TpXIMdEIzDCADBQNHcwyAQGAJmB0BguJmrtjACW0EAwCFMS473RCq6RUkOCmt5HRYIepwWnC27w66EPQeLMQ42kWoYS0RSosxDAuAYlBRmKLmEoYVhQIQg1yAG4ChrnsrlolZbOS2QEQBCM4CsCgA4/9WluRr1iBFKUVrNqSuijkBrz5CSbxHhRAE5lIShD0JiQ3RCglSX5SoZCzkC8UFkCs4gkSU43UTCTmNgRkdq8TuMe84h6iU+Lkp3G0CGtfcMSVVpjnT0jEhBTooWuqPft/cOy7bcVD2Pvo24RsQL1xLBEhERruMlWEapt2WsCgCMQ8QRBAzGHu8OEUKEFFGzRM+AM99PCiQcZ8Yy+ZJfPrpDPrpYp84TDhBRUBAmkCJcg9O0sLCoOyVwmCBScPIhTmhDyBjIEcRDfmbSgYjdaoc/TtRaAgC4EjlG5C8EHRHjTR0Dsm8HZOu8RjbiqOBoci5EBjghPhEVyk6s+LhojVIlTcXHl+rUkTl7pFIdTUgjyJChkUmZX3Jq0TbIIwhuCG+cJkgv+uXt+m4lD1ITYuTq3TZJTYqX8akZvZ6CjhpJmJGkbaIFinuHt9wOAPoF3wwxBl5E3EOoegpIhsv91l5NI0MEJRFrCTFRGtkL8UKkJd9KPm6IJTo3pE9mWqISVNyXdQ2SG5IaMo85BbKGre5EuzPPFGal6O4Yb3G5vuEJPQdSARL3y2uNGt3O/Tr7RjWamHWV9DVWC7AGOg6sCgCMd94XHFjXWZ81V/fsgu5sIPIRLPg74xqyjX9rcc0Iij4u6Xqu5HyYQ8/V3U9LFNnzbOfXv9ttSrZxf3Xiwx36e/osNgD/g6jDrgB/fs/zmJcQfZlfsB8QIzh4Bw52ELDrw1u0FaKVZ0CeEZ0cSJHqh/OpI1LcYZE+Nh67xTY/8UhkElggAOq3OmyaNuZqbZuuW4wxvp/87kkJsbpGkTaGSMsD1dv0+/lucEOUcjldcq+lV3FgXZqanVMChmsQo1if+PaW7kGNIGZ8MN9AECKAgw3kKe9AKhz+rXjbbUqsVpfmaJQ5IsH12na13xgzLZ0DUpib+nBHB2sn8wlj7lpt+2OnLgtEAAhkTIAVazDk/OMcGjXuclsubvo4zwzkWp/rlQ8BgPX7D189oKIauyKw7REwiQBm7dhXWaBrFTv7IiIccuNep9S19GowD1G8iBj4EPRPdmIydsFfAwLYaRUZoQIBRYLxAbC3WKvYFcHcidjAvHy/uVcJPtYj7AO32yVtvSMqEhB1jC0C2crONQp9esS/WLlR16G/Z908UOVJSQi5j3CDAPA//PiMCgm80/tf1GpUcVpKnO688ecIRAAoyE7WXY/R0eESbrNJQ8eArifMBaw303MLSnoiVLH27irL1TUN8QW7iyAsIpqZE+nP7NbCt0pKjNF7IIyDL/Mxc8bQ6LTOL5uVetIf3HydE+gOANYq5j922BCwwzrB2qLCnhahjnxo22Jz0b+Zn+l32KbYBvQTMPz0aoN09Y2okIJdQR9j3GOzYqfhYzB3st7zX+YU7sH9OJjvWUuZV707TOjPT+rwOResIQDgk2NHIcg/GJnSndP4UAippDgDK0/tlDiZnV+ShvZ+2b+jQHewYt+zowrcEfaYNxjTCPbsqspOT1C/gnaIjgyTsm1ZmmqUdZ+dqzwbUSw5PlqFxIT4KLXVsCfo2+w0RPQiowCp3bAH6Pese/hUxbmpUtfar+v+ztIcHe/s5mjoeBC0lMNGAHhSvdk81yBgUgCZPvAMIrAVBIBnENagfpIRAIIK58ObWRUANnoLIlH8deRC8zVP9q5WBYAn+7ZPx9P9caKsFgG28uXUEiBq1VuDAnKwpCBdI6S9zo2V+22FcwPdAfCk3x3SCrKUaGCIZcjXrXZYFQC22vtvpfcJdAfAVvqGrfoumyUAbNXvD9V7+VyvVj54nRRA3z+7V8We43tL5E5Dl9y43yUvH6nU3SaIWIivBADMzS8oGX2nsUcqqXWQmyZ3W3qVKPyX3zmqOwLae0dU8FpYWtJdWAgIVduzNSUTIh4kNYQ3O9NIRwU5T2rC9u4hDdjgnhC6pBS7fKdN6ytcr+tQsZGdi6QqZccG9ybamEhiSErenx0y7BIdm/KkDUEoYJcju0WoyxAXG6k7tNh57K9QGIgAYLWtSXdC2knITW/9EKv3eNrOD1QAeNq+czPf1+dcYKEGQDDfm51F+yo9uzcRE56mwwgAT1NrmXd91hAwOwCetRY13yNGANj6ncAIAKFpo2AKAKF5w6fnrkYACH5b+eNEhVIACP4XPfk7Pq0CwJNHzvcbGAHAN0b+nmEEAH+Rsn6eEQCsY+bPFT7XKz8EAH+eE+g5+ZnJmlJks3ZEBfqe6123GQJAsN/5abiffwLAXEiK2D8N+ATyjj7ngnUEAIJMiMrfKodmCSBn2xY4jACwBRrBvMJzi4ARAJ7bpn92P9wIAFu/bY0AEJo2MgJA8HA1AkDwsPTeyR8nyggA1nA3AoA1vKycbQQAK2htfK4RAIKH5eo7GQEgNNj6XK+esACAA781qLzA8DcCQGC4+brKCAC+ELL+d59zwRoCACmPSLfjTQW83lhdaxyTXulxdQPvfVfei1SkpFdCBFj9Pg/PX55XQj2/GAHAej80VxgEgoWAEQCChaS5z5ZBwAgAW6Yp1n0RIwCEpo2MABA8XI0AEDwsjQAQfCy9dzQCQOiwNQJA8LA1AkDwsDQCQOiwXHlnn6TfExYANgeF0D3FCAChwdYIAMHH1edcsIYAQIFkiulSPJk6atQ5oB4aKbeoWVPX3Kv598nGTf2Ftu5Bzd3vdLq1biB1K6hVQa2l6rI8mZ6Z05pX1JOx2+xae4naCtTkOHeiSnPzk86Se5Hyi8LL1A6h4AK5/Tmo/0FNAK2J43ZrOjDqNHQ/GBMH9caiI7T2AgV/M1IT5HZ9p9YZCMVhBIBQoGruaRDwDwEjAPiHkznrKULACABbv7GMABCaNjICQPBwNQJA8LA0AkDwsTQCQOgwfdhfw6JFHBTVXuNYmjUpFCw0gREALIBl8VSzA8AiYH6e7pP0W3mfdWoA+Pmo5/I0IwCEptmNABB8XH3OBWsIABTSpoB3+bZMGZmYkUWnU1LiY6Sla1BKt2VJS3u/lBVnS21DlxbrRhjISk9UAr6nf0TqOwYkMjJcHgyOy6lDZdLUPiDF+WmSm5GsBZYb2h/ofREF/t2fviyfXL6vtTsu3GrR4t11rX1y6mC5jFDoenJWZmYXhLj/4vx0mZ9bkLlFp9S39WkNAfYSvfN5rbz18l4t0HzhdovsKs2V8zeb9RmhOIwAEApUzT0NAv4hYAQA/3AyZz1FCBgBYOs3lhEAQtNGRgAIHq5GAAgelkYACD6WRgAIHaZGAAg+tkYACD6mD+cAe5i4w2JEyPWw1uFcENvSrBI75vAfAZ+k38pbGQHAf2CXzzQCgGXI/LrACAB+wWTpJJ9zwRoCQPRyJH5qUqzMzi2K0+2SnLREyUpNkLHpOalp7JaoiHApK8wUl8spTZ2DWoSbo7QgXWqbemRmblGO7dkuLpdL+ocmNKo/PytFo/0pbD07v6gphs4eqdDfUQg8IyVeKoqytHA4BcJzM5L0XG9x7oXFJdlTkS9d/aPSPzSuuwEokJ2ZGi9ul1t3DyAeUDT8XkuvTM8uWMLK35ONAOAvUuY8g0DwETD2YPAxNXd8wggYAeAJN4AfjzcCgB8gBXCKEQACAG2dS4wAEDwsvXfyx4kyNQCs4W5SAFnDy8rZJgWQFbQ2PtcIAMHDcvWdzA6A0GDrc71a+VgjAFhuBCMAWIbMrwuMAOAXTJZO8jkXrFMEePVDEuOiNLf/xPScpedbPbk4L01au4esXrap5xsBYFPhNg8zCDyCgBEATId45hAwAsDWb1IjAISmjYwAEDxcjQAQPCyNABB8LL13NAJA6LA1AkDwsDUCQPCwNAJA6LBceWefpJ8RAB6rIYwA8FjwrXuxEQCCj6vPucBPASD4b/b03tEIAE9v25k3f/oRMALA09+G5gtWIWAEgK3fJYwAEJo2MgJA8HA1AkDwsDQCQPCxNAJA6DB92F9NDYCggWwEgKBB+Y0bmR0AocHWJ+lnBIDHAt4IAI8FnxEAQgPfmnf1ORcYAcByaxgBwDJk5gKDQNAQMAJA0KA0N9oqCBgBYKu0xPrvYQSA0LSREQCCh6sRAIKHpREAgo+lEQBCh6kRAIKPrREAgo/pwznA1AAICbg+ST8jADwW7kYAeCz4jAAQGviMALBJuBoBYJOANo8xCKyBgBEATLd45hAwAsDWb1IjAISmjYwAEDxcjQAQPCyNABB8LI0AEDpMjQAQfGyNABB8TI0AEDpMubMRAEKNb4yIPXz9h2hdhWmxuV2hfZFn7O4mBVDwG9TnXGB2AFgG3QgAliEzFxgEgoaAEQCCBqW50VZBwAgAW6UlNrDr7eFC7uqNDvvCpIgx/C01phEALMG14clGAAgelkYACD6WRgAIHaZGAAg+tkYACD6mRgAIHaZGAAgtth58jQAQCpSNABB8VI0AEHxMjQAQfEzNHQ0C/iJgBAB/kTLnPTUIbLYAIEvzYnMtPTX4bIkX1S3rURu+im1xxggAFhuLnRUSFrnOVW6xLUxbvONzfLrdIZBWYrN/EwTXotiW5p9jcAL7dDc51e2O9S92u0VcC2JzLn7jnK1mrLiX35D3Wu/fnMLfPOd4zvJ+h/ca74d+4/vcIm7b1+evBGTl81zMoxtFUSrT4hTb0mxgjfYcX6Xj37FOhKqTfrrwHKNj7dPdjohlLDcayW6RxRmxMQ+Yw38EsKd0rVoHW+ei2FwLIgZX/zFlzva1Xj0yKbtEnPgCznWfsXqteHR9+Pqyjc5beY3336sfuNaatFbPWLmOrL6Hd93y/N5z5spRufp+q+/19brnucNaz9ci6/aw9duEHQBLc2v6ASu/cfUautbssda6u/p3wcB99Tq9Me6Pvqn+5P56GCuGy3bAym9c7/u8v3fbwkTCozfAdX07a6228qdtV/eNlf1ndV8I9Bn+9Pe15jh/bDTvO61ly+lzI2JEbBvbruqzPjJKHm2C9frX6mdvNEmt7vfenzfqy76+zfc96YReO3btt/Nl167Vh/Ct3PirG80BG4ERxL/1ffLvt5qLEcSvM7cyCHwTAdPhTa945hDYXAHgmYPPfJBBwCBgEDAIGAQMAgYBg4BBwCBgEDAIGAQMAgaBZxYBIwA8s01rPmwdBIwAYLrGM4eAEQCeuSY1H2QQMAgYBAwCBgGDgEHAIGAQMAgYBAwCBgGDgEEgKAgYASAoMJqbPEUIGAHgKWos86r+IWAEAP9wMmcZBAwCBgGDgEHAIGAQMAgYBAwCBgGDgEHAIGAQeN4QMALA89bi5nuNAGD6wDOHgBEAnrkmNR9kEDAIGAQMAgYBg4BBwCBgEDAIGAQMAgYBg4BBICgIGAEgKDCamzxFCBgB4ClqLPOq/iFgBAD/cDJnGQQMAgYBg4BBwCBgEDAIGAQMAgYBg4BBwCBgEHjeEDACwPPW4uZ7jQBg+sAzh4ARAJ65JjUfZBAwCBgEDAIGAYOAQcAgYBAwCBgEDAIGAYOAQSAoCBgBICgwmps8RQgYAeApaizzqv4hYAQA/3AyZxkEDAIGAYOAQcAgYBAwCBgEDAIGAYOAQcAgYBB43hAwAsDz1uLme40AYPrAM4fAZgsAhflj0v8gThYWHZKRPi3z82EyNh4lZSXDMjoWJSXFIxIdvSiNTWnicolUlA3J6FiM3KrJegT7wvxxKS8dkts1WTIwFPvwb1kZUxIR4ZTO7kT9XVzsguTnTsj9xjSJilySXVUPJDNjSmruZktHd4JwPs9eXLLrvThSU+aktz9WCvImpL0zSX+XljIju3b2y9KiQ67fzpaZmYhnri+YDzIIGAQMAgYBg0DIEYiKFHt2hrjauvRRjvLt4uzuFZmeFVtqksjMrLhn50WiIsWWnCTugSERp1NscbEiYQ5xj014rmlsEbHZxJ6bLRgM9hzPGu6enxdnXaPY0lPF3TcgEh0lYbsqRcLCxNnQrPcO31st7ukZWbpbL7K4FPJPNg8wCBgEDAIGAYOAQcAg8DQjYASAp7n1zLsHgoARAAJBzVyzpRHYbAFg3+4+mZ2NkLaORHnztSZpaEqRu/cz5E//+I6cv1QgCfEL0tKeKDOz4VK2fVQiIxYlLXVWHgzGPiIC/MV/dUM++rxI4uMX5FZNhrhcdsX58P5eqa4clL/9x53idNnk0L4+2bOrX/767/fIiSPdMjIaLU2tKfLKSy3S0JQqiYnzMj4eJW63SFnpsFy9nitVFUNy4WqOnH2xQ977aLved0fZsKSkzEhtXbpMTkU8fN6WblzzcgYBg4BBwCBgENhiCIQd2iv2zDRZ+OhLkbl5ifz+6+KampbFj89LWMV2cQ0Mi2twWOwFuRJ2YJcsfvSluCenxZ6XLbaYaHE2topjT5W4JybF5kZBsIuzs0ccBblii40RZ2uHCgaOPdXirK2XsP07ZfHmXZHZWRGHQyJeOCyL56+J2+kUWXLqueYwCBgEDAIGAYOAQcAgYBBYHwEjAJje8bwhYASA563Fn4Pv3WwBIDlpTl441imfflkob55rlvqmVCXlicJva0+SnOwp6emLk96+eCndPiqpKdMSH7cotfcypLXDE41vs7nlz35cI1098dLSlizDw9EyNhG1LAD0SEL8ogwMRev9qiuHpLxsSP7xF1Vy7kybvPNBibhcNomJXpSXT7dJ34M4cbtses+ICJc0NqesKQBUlQ9Lfv6o3LufrtcsLTmeg95hPtEgYBAwCBgEDAJBRCAiXMLPnvRE6EdEKJkf+eYrstjQLBjZtohwcT0YEtfImDhKi8SWECfuqWlx1jU9IgBIZISEHzvgieKvaxSZmtFdBfb4OFlqahNbdKQKAO6xcXGPT4qrp//hR4Qd3K2/c3b36W4DcxgEDAIGAYOAQcAgYBAwCGyMgBEATA953hAwAsDz1uLPwfdutgAA0f4nf3BPLl/LlfS0GQkPd0pqyoxcupov8XHzawoA4+PRkpg4K59+WaQtUlU5KPFxC5IQPy+Tk5EyMxsmd+5mPhQAunsT5OTRLrlZkyWx0Ysa2f/2u2Xy2sut8vbvyvS8yMglOXem9aEAML9gF8SJppZUKS8Z+cYOACMAPAeDwXyiQcAgYBAwCIQUAUh9R2WpuIZGxBYeLosXr0vkudMy/8Fn4thRpgS+s75ZXDMzEn7qmLhHx8VRlC/zP31bU/x4dwCQ+sdRXe6J/q+5L+JyrykAyOSU7iZw9Q9+/V2RkeIoyBFbUqIKEYgI5jAIGAQMAgYBg4BBwCBgEFgfASMAmN7xvCFgBIDnrcWfg+/dbAEASI8f6padVYPys19Xyu7qB1JROiL/39/ukZKiUYkId0tdQ4qwq7+qYliWlmwyPBotL59qlZ/+slpb5NuvNcr5y/kS5nDJd95olI8/L5K25d0Bh/f3SGtHsmSlT8vunf3y8WfF8sLxTvnVu2Vy5oUOqbmXoaT/oX29miLI4XBLT0+ijIxF6I6AG7dzpGz7NwWAytIRiYxalNu1HqHBHAYBg4BBwCBgEDAIWEDAZpOwE4fEWQth7xJHcYFG+4cf2CPz73wo9pxMCTu6X5YuXBMJDxN7aoosNbRIWHWFuEZGReYXvhYARMSev5wSqKFVX2KtHQCuzm4VDpau3va8qM2maYBkaUnC9lR50g31fr07wMLXmFMNAgYBg4BBwCBgEDAIPDcIGAHguWlq86HLCBgBwHSFZw6BJyEAELn/8ukW+eVvd0hR4ahkZUzLpWt5kpM1KUcOdktExJLUN6XL3GyYHNjXI/PzEfL7j0pkajpc8U9OnNX0QbPzDukfiBO30ybnr+Tr38pLhvV30zNhsmvHoO4MOHqoS85fLtAdByeOdGn6n86eBPnqYoGUbR+W3bv6xW4TuXglXyYmI6Ugb1zqG1Plzdca9V0oSDwyGiMnT7TJwnyYfPjpdhkdi37m+oL5IIOAQcAgYBAwCIQMgdhocWRnirO101O0Nz9Hc/DbC3Jk6cotJefD9laLs71b7Fnp4urs0fQ/FAMO271Dfw7bu1Nz9y9dvSVit4stKvJheh8KBttiojw/R4SLY/s2cd5vEntZsYSVFot7bk6LANvziP5PEPfQiCzduividIXsk82NDQIGAYOAQcAgYBAwCDwLCBgB4FloRfMNVhAwAoAVtMy5TwUCT0IAeCqAMS9pEDAIGAQMAgYBg4BBwCBgEDAIGAQMAgYBg4BB4DlHwAgAz3kHeA4/3wgAz2GjP+ufbASAZ72FzfcZBAwCBgGDgEHAIGAQMAgYBAwCBgGDgEHAIGAQCAwBIwAEhpu56ulFwAgAT2/bmTdfBwEjAJiuYRAwCBgEDAIGAYOAQcAgYBAwCBgEDAIGAYOAQcAgsBYCRgAw/eJ5Q8AIAM9biz8H37u5AoBbHA6XOOyU+DWHNQR8TT8GU2t4es/eCFeDqXVMTT+1jpk/V/jClXuY/uoPko+esxauBkfrOJLK3y4ul33jS7UAL+f4058DeYtn8BpfUJnuGlij+8J15V0NxoFhzFXGxAocu/WuNJgGH1PTV4OLqdst4nQG957mblsCASMAbIlmMC+xiQhYMRc38bXMowwCgSOwmQKAzeaWqtI+ycqYCPyFn8crbXYRu6cA8rqHa97wf1b7ht0uYlsPV4zXBat3fH7Ph9jTPurDMzWYWu8j/ox/7mrmAP+x1f4aJiJrEdYuEeei//cyZyoCdY3Z0juQuCEatrgYcWzLEVtkhEHNTwTcYRtg5RaxmTnVTyRXnGZ3iNvu8Ps6m3NJxG0KRfsNmJ5oE7cjfEOTwOZyi7jMXOs3rja7uFm3NjCzbC6nCP83hzUE7GHixidY5zB91RqcrslpcbZ2Exmw5oXqflm7ZWjP3uIiL6/HdLkVDiMAbIVWMO+wmQhsqblqMz/cPOvZRWAzBQAYatvirNiMwW+pQ7nt4eIOj9nwGvvCpHFQLaEq4rJHiIRHr3OVW+zzRqjyF1KcUndYtAhk9bqHW2zzE1vL6Pf3A5/geW5HhAdbH4d9ftzXKebvywi4IVLAVEWAVYdzSexL0wYriwi4wNPhg9h3LYltcQZq0OLdn9/TXZEJ6wurbpfo2m8OSwi4HZHiDovy/5rFabG7lvw/35wpbrGLOyJOBLF1vcO1JPZFM9f62138srOW5sTmnDd2lr+gLp/nwsfaKNDKrF2WEHXbwjx+6zrjPzLcYfqoBUTdbrcsOl1bQgQwAoCFhjOnPhMIGAHgmWhG8xErETACwNbvD0YACE0bGQEgeLj65ZgiABoBwDLoRgCwDJnPC4wA4BMiyycYAcAyZH5dYAQAv2CydJIRACzBFdDJRgAICLYNL/LLzjICQEDAGwEgINjWvcgIAEHG0wgAwQXU3M0gYAEBIwBYAMuc+nQgsJUFAAac3e4Zdi6X+7mNGXwcAUAzXRCV7cfs5XSGbos7j99qMZ9GAAjeHOWXY2oEgIAAD7UAYLPZxGG3iaZsdYVuDgjo40N00eMIAF68/H21pRDOq/6+w2actxkCwEp7YDO+6XGewdrLmHrcwwgAj4vgN6/fLAHA4bALkZvYr8/bEQwBgPHuWE7LAo7YqIEiqSawjXUu0Ds8+Rb0y85aRwBgjac/Wj1Aa2nJueFcxpqoh/vp9dMeRwDg88PDwh76qxthTP+bXwjNbiJdXs1VAAAgAElEQVS7zSaudfr3iiay2gUCOt8IAAHBtu5FZgdAcPE0dzMIWEHADwrNyu3MuQaBJ4/AVhQAUhJjZXtBuuRnpUhmmiencP/gmHT1j0pr16CMjPu3ZTgxPloWl5wyM7sgGEZpyXEyMOLZLr8tN1Xae4YfaYDIiDBJT4mXgeEJWVhcP4dmaUGGtPUMyWYRO4EKABj7R3YXy96qQv1+jrn5BZmd8+RcjYuNkvAwTx5cjItPLtZJXUufX52yujRX7jb1PHJuRmq8TEzOytwaxm1hTqpMTs890nax0RESFRkuYQ6H2Ow26R/c3BQmVgUAnJzt+elSUZTlF0acNDY5I7fud8n07PyG19BWO7ZnS23j15ju3VEgk1Nz2s/6BsZkfnFJstMSpW9oc3Hy52P9ckyDLADEREUIYzwiPEyGR6dkahXGYWF2SYqPkaHRKX8+4ZFzEuNIZyQyPjlr+dpgXxAqASDMYZfyoiypKs2V/KxkdUqbOwd0XPc+GFvXkVz5feA0O7+g8yUzTGFuqs65w2PTMje/KIlxUTI+NRdsSB77foEKACmJMfLK8WopyE7ZMLOF9wVxxuuae+X8zeZ1+1JMVLg4HA6dH71HckKMjE7MbPidURFh2vcnpuckNSlWuIa5fWBkQhaXrAk5eVnJ0t0/+li4hlIA4P12lORIUW6a9rW7jd1yo67jEWKV9YS1ZHzq6zELgZgQG63zL/0SMjEuJlJ/Zq1nDXS7IGhdal9wTkJclCwtuWRmzncNmMKcFMXNuQbBu7MsT2obux/B1LsOr0fSrNUAjysAgBu21HrHB+fvWmr3vMwk6X4w9sg10ZHhSn5Nz/qDWap09D5qe2WkxKttsGk21SakAMpOT5QfvXFYegdG5d3Pa2RqZmMbYHUj5GQkCbhy3eDIpF/zsaWGDPHJjyMAxEZHStm2TElNipO42Egdt3NzCzI2NSt9g+PqB1g5mCdLCzMkPDxMbeDFRaeOW2yqtQ7mCKvtZeV9Aj3XLztrHQHg3IlqeelopeVHMzf+1c+/XBfz3MwkyUpL1LlzdHxGuvpHLD/De8GTxP1xBICivDT5Nz8+I6xTzO3Y69ikHPTd7YUZ6utwjE3MyP/8l7+WwdGNU7clxUerfdvZN/pQtMIHObxrm1y+07Ymxrsq8qSp/cFDH4+TaB+emZwYK2FhDmnvHgq4faxcaAQAK2j5PtcIAL4xMmcYBEKFgBEAQoWsue8TQ2ArCQCQ0Sf3l8oPzh2Q6rI8qanvlKaOAcUmMzVBMlITZHJmTn794U358nrjhpgxWKvLcpX4vtPQLZDT3395v/y///S5Oqp/8aPT8v/85NNH7pEQFy3VZTlSU9+9rvGPQ/bf/MFJuXSnVa7Vtm9KuwUqAMTHRsn/8udvCkbh6LJoMj0zL1PLRBMGYUREmGBUbstNk5++e0X+77//2K9v+tlf/iv51//rP8jIuIekAu8//+NT8vYnt6VnFTnA308drpCeB6NqnHoPyEMM/rSUeDVMb9zdHDy9z7cqAGDA/7s/e1X+9R+f9gsjAnEa2/rlf/zffyo1DY8SQatvUF2aIz987aD8H3/1eyWe2Pjyv/1Pb8kv3r+hpD/EbENbv/zhuf3y8/+fvesAz7K82jfZe++dkL0IK6ywZU9xAG7cq1at29ZW66q1arVqXTiLCAKC7L03JIwQyN57TwIJ/Nd9wpc/hIxvBYK+j5cXkLzzvM9znnPu+4z1R9S6/9U8SC3HVE8EAB350bEhCOvrISCesaEh/vvjNuxopxMIiA6O8sPGPac0FoWzvZWsCxVhqPEF9HhCTxAABP/vv2UUZt/QX/QhwRASoF7uDsgrLMeni7Zj15GUbt9i+uhonMksFD1tbGiA2RMGCOBtY2kmOnLMoGBs70ZXd3uTHjhAGwKAe8lfHpuBiSMisPtIilqAHPe0uIFBWLzmID5dtK1DwInEX2x0AP73634BUTimjYrCmp0nOnxzzmnuPQQHrMxNkV9SCYI7GbmlMDY2RGpWMRoau2+syT2VUaH5JVUYEh2AA8fTdZJ0TxEAJFueu38KpoyJgqmJsYAhOfnl+PC7zVi89qA8s5+HI2JCveFob4WFy3e3Rqtyv44J80ZyZpGQUiQJIvp64ExmEaaOjkRecRVq6xpBMoX2xS9b4jEg3AfVtQ1Ize4eZIwI9BC93BFwfcesYfhh5b7LZBrs64LKmgaN9IquBMDbf7oJd8we3um39Rr5J42++18fmyGAIIFY1ZgyMhIFxVVIOJPT7bXuu2UUvlq687LjIgM9kJxV1GXgRbcX1uCAq5EB8Pjt4/DCw9NQWl6DO575HCdT8uUJCUY3Nzd3SBqpXoHEUrCvK0or61BZXYfsgnIMiPC9ajanBqLs9FBdCIBxQ0OxYE4cFq85IHKjXqS9OCkuAsMGBOKeFxaiQQ2CTvVwBFNHDQpGZn6Z6A8nOyuxsw6eyOwwI4Dzed0uzYgxfcisu2uoZWd1QgC8/NA0PHLHuO5uccXvmXUx/6nPsDc+tcNzh/fvC3NTE5mj1JtFZdr3zrqWcteFAOB8/fOjM8S/YQBUWlaRBFFwkADoH+krvg6zKaaMisLdz32JPUc7lqdKyKEBbpg4PByfLdnZmjFA2/fBm0fi2X8t6/BbTBoZiX3xqahuE3TB/ZMEAG077p/xp7I0ngPanKAQANpIrfNzFAJAv/JUrqZIQBMJKASAJtJSjr0uJNBbCAACUjPG9cOds4Zj7Y7jmDY6Ggmnc/De1xslYocRQV5uDpg2Ogpjh4Xhq6W7sHT94S5lHOLvKhHAB45nYProKBDgX787EXY25gj1d8fW/UkYFOknURsEVEoqasGoa1tLM5iaGgt4S/Kg7SDIwDF6cDD+/f0W+XtEkAdsLc3h6WqP5MxCnEjJE/LhQvNFierOzCsVR8PdyQZDY/pKZOf2g2fUnh/aEgB0mB67fRzONzUhLNCj0/uRFEhKzZcIlfe+2aTWc/37pXnYtPeURLZx9A/1xpBofwGtGMk/bUy0RFulZReLDEcOChawyd7aQiJhN+07BWsrM/kmdMZIACScykJUsCeC/dyQXVDWaZSLWg+oxkGaEgAW5iZ48aFpWHBTnBpXbzkkPbsYT7+1GIdPdm103zJpoABJDnZWMjcM+wB/um8y3vlyPQJ9XIQA2xOfitunx+J/q1tAr9401HJMdSQAOJ/vu3kkJo2KFIdmz5EUyZj44OX5ePHdn7G2HWDKaG2ut7U7/h9IJbA/bmgYzjU148SZXCFWSCBwvnIw0nL/sXQBV5lBwH+PGRwKJ3tLAbmpk6726AkC4KG5o/HA3NFYvPqA6FvKk1kodBLvu2kk/L2d8eDL3yAtt3MQ1MrcBDPHxYhcDp/MhImRIcYODRXCZfqYaKzadgwzRkfh1zbyv9qy6+x+2hAAjFJe+d8n8P2KPVi05mCX9V1IqnBPa26+iMmjInH7zGH44xs/XkaAqp5tYLgPYqP8cehkFg4ntpCgt02LlXsQNBg1OBh19edExoxOf+LOG7Byazwyckpx7nyT6NF7Zo/Ar9uPCQDD6GpGsJMcGxjpK2D5qbR8+Hk4ISzQHUcSs+R7z50SK3N8ybpDYLQyvyP3AOpxSwtT7DmSKtH0Hi62AmJEhXjhWFIO8oovj/5WvYe+CQASLoOj/WTNj44NlWfiXsVIYHs7K2TkFIt9sGb7cfzhjvGYOiZasvee+PsilF0ivM3NjDEwwg+n0wskE4jyjA7yxKn0Qswa3w+/bk1AeXWDfKs5NwzAocRMONlZyh5VWFqD8EB3yY5h1tXe+DQhyW4Q/XEB2w+eRkiAmwQMUNcQYCRpyOhkfoPp42JwOjUfjA5lZl1haRUenjdGgPN1O09cBqB3tS50JQAmDAvD0/dOkjW9cOlOidIfNzwM/cN88c2yXXjtk9UaLcu//2EWjiZlY8XmeDmPJMsjc0cL4cf/mSHHiNeEpOzWYADaTSRYDp3IwJxJg7BuxzFEh3gjPikbRaXVkjmUlVcmc9bV0Rp+Xs7YH5+G0spaCeIYMTBI7nX4RIZa5FZ3L6RvAoAyePmR6WLvrN52DA52lvji9QUI8HEWgPmbZbvxr4Ub4OPhiHvmjJAo3A8v2Y8dPSuB7sSUvNZMC1cnGzx51wSs2pog92CptsHRATh4LE3IrkFRfigurRZbi3M5rK87/LycsPNQssxl2lgED83NTXE0MVOyaZgtRPn31NCFALht+hD8+bEZyMgpQUlZjYCqtBXdXWzh5myLEXPfVDsTmO9HAoBzkHY4gX8S1LFRfpKdSfvK28NBdOmBYxliK980cQB+WLUfWXmliI30E7nRjqcvcS2HWnZWNwTALxuPYtuB02rV5Lz31jhEBnl1SQAMjvSTOUYCj4NZspQx9RztKC9Xe5w9ex79Qr1gaGQo85qkc9yAQFiYmqD54kXsS0hDgLcz5k4djCXrDmPv0dSrXo5QFwJg/LAwzBrfH//+bhM8Xexgb2N52TThGi0obcli37DwT3jsb99LEEFXgwTA0Gh/JKYW4NCl4CgGXIQHuOGdrzfC191B9ndmDzY0nMOanccxMS4SpkYGMDUxEb+ZQRzU+9yT6J+SADh+JgdzJw/G8k1HcfZc94EC2s53hQDQVnIdn6cQAPqVp3I1RQKaSEAhADSRlnLsdSGB3kIARId44eO/3o7XP1mNjbsTEeTniq/eXIDPF2+Xzvd3zByKiCAviXBU1VB89K/fdRndy6h/RlGxVMA9s4Zj+6EzAnAwtfiXzQkI9nOBmZmJgP9P3z0B3/yyFzdPHij3Z0TsDcPCkJiaL0abakwaHiFRbuOHhmLz3iQUV9Tg1T/Mkkg/lgUiQUEnYQaBsYwiuee9c+KwescxhPi5ifNGw1iTKqS6EADMVvBwscet02M7nY/nzjXh2bcWw9fLSW0C4JVHp+NoYjZ2HkmWaJPn75uMHYeSkVdcIUDI5n2nUFJeK3JKyS4Wh76vlxMWLt8jPyMJwuhqOsTMSCABUFpejb7eLgKA3zVrGNbvOolCHaKJuluA2hIAbo423V1afk8QgIBGdwQAQenBkf5Yu+sE7pk9XOZhWwJg5KAgAaJPpxf+bgkAknT/eOZmRId645UPVkikLp0qAht7l7yEeX/8r4BSbUd7AoDg3R0zhuLrFXsEtBoW01cIBIKt363cJ9HZj8wdg//8uE1KvBA8dHGwQWZuCZKzigXcuxb1g/VFABBIY1kJOuJvP3sLvlqyCx98dyXhZ2djge/euR/nzzfhpj980ulcnz81Fhv3JKKvj4sQKXV1Z3HzlEHIzC1DU3Nzix78DREAfb2csfQ/j+LZt5dgy/6kLnUAgeYHbx2NLdwjyqux+N8P45l/LMGhDgAkEgAsRcM5SQCP+wPnJAkUAmEE6Ek+hPf1wO74VNx/cxy+/WWfnEMgi5Hq86cOxvLNRxE3MBib9yZKThb3og27EmUeE0hl6TpmZz1wyyj869uNGBMbIiXgtuxLEjLoyyU7hbg5mZKLkrJaTOW323YMd88ZgaLiSsm6GxDhJ2BNR+WJ9EUA0NAmiGRmaoJv3rlPAD8Orj0SqlyHAT4uUv5n96FkvPz+csybHovH7hgv4NIfX18kupKD7z5rXIyQBzV1jQLgX2i+gDU7TlxGAPBYb1c7RIf6oLisSgCts+ebcN+cOLz6ya8gQUtZEDhlqayTyXmyhzOa/dvlu+UeWw6cRtP5Ztx4Q3/5TtPH9sOR4xk4mpSDuIGBOHoqGxGB7sgrqkJ6F8Ra+4mlKwHA4Ik3nroRo2JDMPX+9yUT4qVHpuO26bGY+fBHQjxrMl56cIoQ2vGnc2Rf4l7NkkwEl1g+jDJKyy4RImlPfJrs9/nFlUhKKxDilQR6RWUNth1MFuJr874k3DhxAP63aj/+eNcNSErNw5FT2Rg3JFT0/Lwpg7H7aBqsLU2FAGM5LV3LuOubAHjvhbm4dVqLjcX5QWJNVbteJVsCzJy7qrKLMx74QGTY0XCwscBLD0/D25+vk7XLcndP3DlO1j0DEaaNisai1fsli2B4TF+ZW5Q3iafcogrRCwxoeXjuaPzrm4144q4bsH3/adTUN8p3X7klQWzsg8czJHK7J4a2BADX//zpQ/DO87d2+FgslaYrAUCye3CkLwpKqpFTUAZW8BoU6YvGxiYJ4Ln3pjgsXLZbyrxxrnENDYsJwN6jaahv7L7MVU/IU3SggREuGrE8YRe1/DshAF56aCoeuX0cXvvPKnyx5PIMnM6e97PX7sLkUVGY/9R/hQDtaNBPIkHHubVtf5JkZjAYgHJkCVKW9goLcMeW/adFhw/rF4CU7BLcPGkA3l24Ecyiom3C4++7KQ5fLdvdU+Lr8rq6EgCT4iLRBxcxf+awDu9DvUDb9dkHpuDxV39QiwAwMzbChOER+OfXGyRL29nOSubhl8t2Y0iUP5IySCxXIyzATUiHYH837D6aIlmADMri8HCzl+ABltOijvb3dMDOQylCGtLH6qmhEAD6laxCAOhXnsrVFAloIgGFANBEWsqx14UEegMBQON6yQcPS8THKx/+goSkHAFDnrx7Ah6YN1rq+uYVVoiTyagJRvOx/MfEuAg898+lndYuZhTm2CGhEpFO8Plkar4YQYyEWrL+MJhuyugTghkEng+dSIeLky0STmVLPWYSBXSkDie2RG+TUBjar6/cnw5ZkK8rlm443Oos8BiCKiyBwWjEn9YclGg1ghn8n8AOQWE6wpqUFumtBMD3K/cLOMOITAL4dHgZ5Rjbz1+ieDhYB7mx8Rw83BwkQo2RqCbGhnjw1lFYufXYZQQAvbDwIA8BE+2szCViUxX50hOLSVsC4C8frFDrcUb0D8Rbz9zULQHAkiL1DY2Snk6H6WhilkSeffnmAolqz80vFwefAPXvMQOAEbQvPzwdgX4uKK+okzXPOcIxf1osnlwwEePueAd17UoCtCcAuJ5ZMkVFFNCRItHH0kvvfr1RrjdzTD9s2JMo0ZMED33dHbF+98kea9qmzkTSlQBgRChJpCfunAA7WwtBNKiXZj3yUWvJmfbPQaf+41fvxE2PfXxFrw8eSyCVpCkjfhkhzXR26ug7Zw/Hmh3HpQwAAdrfIgFAh7u8suu+EgSYuD9Q9n/98Bfph8AoPFVJu7byJgFgYGggNYMZjUogee7kQUKc8mfpuaUCHA6K8BUwZWJcOD79cYdETZMAYxTvzRMGyl40Y3wMth84LfcmEKPq6cK9kCQC9625U2Pxjy/WCfDCEnDMCHj09nFYu/2Y9Mkhscs6xozkJtg4MNKvFTAa0b8vsgrKO9xztSUAKCOW0OGzzRofg1umDEJGdikGRfuhr6+riIryZsk6lqNg5s7+hDQ8NH8sTqfl49X/rMKIAYF44u4JkmHBkmu0ITi4hof3D5Tycy0lgEwR4OWIo6dyriAAooI8JWK18dz5VgKAmYIkuZiFwX2bZa4GRviKDuF+vuCmkdiw6wRICjM7iHKLDvaSzAmWvfv6Epg1JjZYggko06tNAJCMevOpOYgbHHwZAXD7jCGY8dCHWhEAP/x6QEjSpPQCMCqVpD3JRQZbONtbi9wJ+p3OKMS4IWH4bMmO1inPufbZom1ie00aESGE0swb+gsBcOOE/ti6/7T0beof5i2lGFn6hhHL/Hacw0dPZanVa6Ar3apvAmDC8HA8cOso0ZUshUTylNl8QX4u0mOFgQ60kVTjyIlMzHr0oy7VP8tSsURbTkEFDp7MEOKP655kONf3rsPJImvOTWYHUkeMHhSEnzcelX4glBfJqA++3YSJIyPl+D7oI2U2qaOZVcDsGP69J0ZvJgDMzUxAvUs7wtnBRnqC+Xs4Yv/xDBw8kdFq03O+sd8VAzn4PUhIXcueNroQAEYGJJ+McK6pCc8/OFUyqxiQ9Ow7S3GsEyKK+o76ufF8c6cl79pnAJDg4rreeuA0ZoyJxt6ENEwZHSUEAfutMOCIeoMZ3Zv2JMqeR8KMpO31TACQKKEsAv1a9qyOxqLVB6SEoLoEgKmxkWRSt2QTXhDClcT+T+sPg/sVg66455AYJRHYx8BAbDFmAlL/8jxfL0cJclMRANQRzMCoqKzFpn1dBzLoohcUAkAX6V15rkIA6FeeytUUCWgiAYUA0ERayrHXhQR6AwFwy6RBePSOcTiWlC0G9q5DKbj7xuF4aN4YAShoUK7bfhyvfryqtTY/I/nfefYWKQOyZP2hTiPCmGZK4G/ZxqNS4mL0oGBU1zWIw8razIzKYMQUB9NWh0YHYN+xNFRVN7Q6oKwXzMFyPnQGcooqBOxmM7w120/g3lvi8PEPW8VAY5MtAhTTxvbD+h0npHTAKEZwl9VIiiyjOBipJSUk1Bz6JABoRDDVnkQEU6o5tM0A+Pd3WwQMoRy+X7Vf6kgzzTVuQJC8H+/FqKrKqnp4eTjKfVhHlIAu6zAfS869jAAgkcBmwccvNU4k+KVOLWs1xXjFYb2BACDANn5IqDhY7G9Bx53gB5119htgCaC247dKABCM5HrkGm0/OMcYkfv18t3SHyQmzAd///hXpGQV4b+v3SVlSd7+fO0V57UnAJiKTvJv28EzEnFGh4mky12zh+HNz9bKz+5gxPWGIwKuEiQI9HYWgKQn52F381dXAoDg6JtP34Sl6w9h2/7ToqcI4Lcvb9b2OUjAJqx6Fc+9s0SiRdsPyo4gf1pOiZSIYZNREqcsAcQya6rxWyIAPJxt8bc/zr4ivf9y2bTP7eqDmroGLPx5F/YlpIvsr5jflwgAOumMiKYOcLS1RHJ2kcx7kgbcbwZG+EhW1eRREd0SANSvFTUNQlZzkChgFDr7BMwc1w9v/HdthwQAAS8SAowsDg9wl4y7qFDv1lr2rPecU1B+WVac6n20IQBUhDwBKEaGExw+kJAm5WLYvF41Nuw4jomjouSfnGcEOOIGBcu/WdOYQEdMuC+S0vLx5Os/CtjOoW4JIAIos8f1l7I2oQGurQQAs1u4ZkignUkvFACGpDflsGF3IuZOG4I12xIExCJZzT1veEwgsgrKJCpW1QNARQAwC5DEAdeNukPXDADK+Ou3FgiBctPjHwuJ9Me7J+APd47HI3/9XsoRaTKYAfDhD1ulpApJAK53awtTIQBYq5017hubmuDhxLJSRRg9OETqWKtG2x4ABMNI5qgIAGad7D6cIo3Fme3V2HheMgqFtL0ICZxgKZaO1pEm76BvAoB7y61TB4seZKQ/M6D69DEQIiC3sFyA9qlj+0m/FY63/7sG/2nXg6qj52fPCuoEkoEzxka3EgAEpLlm2B9o5viY1tJ0bD5qZmIMHw8H5BdXCVj43tebMGZoqMiZY2iUPzbtTwIzDxlw8OulMo6ayE+dY68VAcB9u31/gLYlgFj2ZGA4S6cQdC7AvKmxEu3PfZJ6hdknJFu+/Hm3kFsktRigwYwUgtrXKwHQ9ps9NG805kwcKLqcvgsDbxxsLKWEKfWaJqM9AcBzSRSz/Cp9K1VgC4O36GNRP1An0eZjGdG2BIBK7prcX1/H6poB0FMEgGRGzIkTsorlKe+dMwLfrdovZANJZ+pz+qbs+Uaikfsh95eYUB/RRQxmuSwDwMNBerVxb6f/21NDIQD0K1mFANCvPJWrKRLQRAIKAaCJtJRjrwsJ9AYC4H/vPoDDJzIl2rB/eEuUY9ygIJRV1OFfX62XaPw/3TdJav2yeRzrgTI199bJg6Uu8VufrUVdQ2OH8qZTOmVkFL5atksAPkaYHTmZJUYpGwfSkWdaOsvQMF2dDimdLjqg5ZX1UkORRhQBmCHRfpIunVtUKfdnpN/5pgsYOywUlZV1LREaFbUSjXXHzGGorKoTJ+P8+Was3n5Mjg/0dZHnXLzukNrzQ18EQG39WSzfcERKSkjd3vljMXpIiNSp1rQE0NP3TMD732zC0JgAAawJJtKpIuEhzVcj/QQ0peNEGYYHeoKNbgloUZHS6bS1aembwLrOkuVRVC5OFiPZGD3Merf8Nj01dCUAOJ/4rozMZ6Ri+6FOBgAJD9Y8ZoQ/o2AdbC3FmGedzjtmDccni7ZddtmbJvTHsk0ttZd701ArMq2LHgCMRr33ppFC/qgaoXo420k2CQG4v364UrJLCNTdc2McxgwJEbCPNf7nPfkZSipqrhAHnf7bZwxFcUWtzDFmVlC2bk42AnAyM+jAiQxJSfd2d5B5zGj2TxZvlyhLkows6REb7S9zOSm1AIlpLcDi1Ry6EAAkT//+xxthbGyAF95ddkXEv6WZCZouXLjCESSgenr9G3hv4UZ8sXTnFecx8rS0okbKoHAdsGxQRXWdrAdVY3DKiEC2qh771ZRZd/fSpgcAQQuWiLO0MLv88hRCq3V4JQFAx42NQJluTwC5/VBlAJAAYJ8UpvyzJv+yTUcwdWSUZABwb2RZBepS7nssQ8d1Qj3eUQaAqbExJo4Il+a3jGgvKquRkj4EZG8YGi5kOom0AG8n6ZGx4OaRQlKMjQ1p0dtnzwm4yMhrgrMqIFvfBAAz4waE+0ofg2funyyA7/YDZzB5dJQAGqqxZO1BASt9PJ1w4cIF2SP4P0dd/VmJkmR0K0FOlgbkPszBNdwvxEtIFNoV3NsZGcl/T4oLl9reXPckn7mHcX+PCfWSsnbnzjdL9CR7IQzpFyBlFViahaUTeGdmsM26oT9+WnsQIwcEwsPVXkhuRs3uP5EhoO/PG1oy4UiYsVk2M9vYz4D1mln7Xp2hKwHAKPB3X5yH73/ZK0Qps1GYqfjeS/Okj8TNf/hYo5KEJADe/HydANPUpSxVxXrUtLVILPJbcD/0c3fA3mPpUmud5ZdYCiszrww3ThzY2gS4OwKgqKRa7C7qFM5JZgWqsr/UkV1nx+hKAHBvZxknkjkEMF99YpYEVqzYdFQyWWkvllfXi83Hdbdyczz6hXvjkdtamrBu2n0Sf3z9R1TXne3wEbk8BvcAACAASURBVEP8WdLDQogt6tZdh1OkpBSzS7k+Oa9pIzDKn1mu1CvUBSznxDr57i52qKs9K0EZzG77LRMAtDVVmaLjhoTA3cVeGqq3HZTT+GHsI2Ima516kGQoAVDW+6cd38y+QCl5om+ZWcgyViRwgvzdcPZso8y9hNO5Mg+v1VDLzuqkBFDbZ+b+wv/ZB4J+wbfv3C+l/FZvTcATry+SoCtmi9C2ZYR5V4N905jpy3lJm4D2GvXs/GlDpNwiS64xcIr9VKhTkzOKxE9gkEX8qWyZr0YGBkIqs9Qa7TyWG6KNdjVHbyMAaIvyO7C0bICXM0xNjXAqtQAzRkdj9c7j8rN+od7iY9K+2H88XfZ0V3tr0cH8FgT+2dOCmXHWVuZyvQr61/0DpXwrG9L31FAIAP1KViEA9CtP5WqKBDSRgEIAaCIt5djrQgLXmgBgtNKORc9L1N6IgYF48p6JIjeC/i+9+3NrozlGmv3rhbliLOYWVkoKZbC/q5QzeP3TXyUy8lqNO2YNawVIVM9w940j5Gd0BnUd+iIAfvx1P/7y75ZyFBxuTrb453O3YPjAIDynYQ8AXd+pN5yvCwFAMOrDv9wmoA8bbu47mopXPlxxWYkPdQiA3iAHfTyDWo5pFwQAe3wMjvLDnz/4RdY+I5GZ4UPnZsGLC4UcUQ2CIk8vmIjH7xyPp95YjGUbj+jjFeQarOV9rUv+tH8ZXQgAlnR59/lbsX7nCSxe+/+kIwH87965D5EhXjjb2IS1247hLx+uEOCTg8241331tIDHH367GZ/+uF2I0N/K0IYA4Ls/eMsovPLELI3FkJFbgqff+qnDHgCMiGR4M8ER1SCYp8o64bcggUXAqoVwAUIDPCQSmpHGPI/lcwhMMfqV+p3OIku/kOQm6EqCnJHrBCZZnoZrjKXYSMASxCQwwJ9xEAhi6QESbLwfwTMVwU6Al2uxowhsbTIAuJbvnj0CD8wbJSUh+D7//d82KZ/Dmu++Xs7yTGwIW1FTjymjoiTbjyRA+2whOXfR9g6zgTT+YFqeQJn2D/ORMkkkGPUxdCEASM7tWvSCkCVPvbkYzGKJDvUSQmnU4BB4ezjigRe/xrrd6teCZpkkEvkkqwgO8nsQwDM0MhBAlRl+/Hl+UaX8ybnCxpgW0ki1ROpQqwhzAtk8h/OXc4wZG9RHnL9cFzyXNhRLOPYx6CNrQB/AoK4EwIIbR+DJeydi75FU9I/wwaJV+7F841G89+I8IYgY6V9eWSflv4pKqyTAgeT2hoVPw9fTSaYF19HP6w7ho++3SO3+9oP9q3gdRv9TDnRACaJm5JYJ+aciyrkmSUKQBC8uq5Hvwm/A0paUJeWqkjPvwbXNKHhem+cSBO6JcTUyAGaPj8GHr9wO3zHPYtroaPz9qTlid7Ph8m9xqGVnqUEAvPjQVOmZkpxRiJf+9TOigrzgaG8pADM3mNefnCNZwo/85dseyxDpbd+ntxEAvU0+mj6PQgBoKrGuj1cIAP3KU7maIgFNJKAQAJpISzn2upDAtSYAbK3MsenbZ/DoK99JI0KWzuGgg8iGSYxWV43JIyOl5AdrqX750w6pj86mnm/8d42Uo7hWgynYq9qVyZg9YQBWbYmXSHZdh74IgPlPfoqIQE8cP5Mr6Z+MTmPt6dtmDsU7/12jURNgXd+pN5yvCwHAyObXn5qDU6l5sLWxkDrTjLrjnGVJBTr3CgHQ/itfRJ/G6v8Plm7z67YEAKP8n14wSSIaX/5gOSqq6luP5CbMqKfXnrxRSob986v1raC1tnOKqegETVlWgbplX3yqXkAmbZ/nCqkZmrQ0/utmGDReCTgSWHv7mZsFWH3h3Z9bQWbKkY0hGQ3GYybERQhA98TfF0l0JGXPiGqWm7lnzgg8+rcfBEj+rQxtCACSUox0DOvrLjIhyMTo+e4Go6S/eHMB/vR2xwRAd+dfL7/XhgBQvdu/nr8Vc6cPkX+y6fZ7X23A+3++TeYty+f9ujVB+u9EhnhKneOX/7VMSlj09XGWZsgkp5jh89QbP7ZG/19NuRGAbb7QDEdbKym1w8bK3UXOqvt8uhAAd88ejlefnI0fVx3Aj6v3Y+Hb/99UWXX/06kFmPP4fzqNRlf3Oa+n47QlAAik33/LSKRkFksvFZZ0zCuukGjph28bg6XrDmF/QrqA86zTP21sSy8oNi7muV+8fjfGDg1rFVVBSSWe+8dSybT5rY2eJACm3P8+JsdF4Im7JsDG2hzP/WOJZBCxdNj7X29UCIDmxg7tLNUce3jeaNw+c5iQyP/8Yr30g2DGVU5hOWytLfDUgolgBiXtWTbv/T0MXQmASSMjUVFZJ/02SF6zBwhJQAZR0Ausr2/EJ//bJmUE1ekBcL3LXCEA9PsFFQJAv/JUrqZIQBMJKASAJtJSjr0uJHCtCQBGHm759hm8/vFqqUP51IIJMDQ0lIjHVz9aicVrD7aC6EwjZao1HezElDxJyWek02sf/yrp/ddq2NtaXAZS8jn4jATX9DH0RQD0Hf+8RIU+On8sDhzPwI6DZ6Rm96tPzMY7nykEwOXf6iIMGi8nlRg1+eJD06BqAszyFbH9AlBVUy8NPhmV7uFiL0AfU/EVAqD97O+aALhheDg++GaTEIGM8H33qw1XREbeMCwcLz48FQeOpeM/P2xFfnGlzkuMhAPBGpKOjDDtbZHuumQAUDgscfDyozOkBMjOQ8koq2wpiRQV4i3lKRjNu3pbAl5+ZAZSsgrxyr9XtkaXslTIc/dPxh/+vkijuuU6f5QevoA2BECAlxO+e/cBPPvWTwjwcUF6TrHU9e9ueLva43/vPYQ/vb1YmvH9VocuBMBrT8zGvbeMFNFk5JRIZPSYoWHIZ78dQwPZ32+aNFCaDzOa/YOvNwqRPW5oqBACLOFH0L20m+bMPSV7RztL+Hs5SzkN2iVtM5Z0vae2BACj/b9/9wEpIfPYX78XeT44b7RE1rcdLFtEoO+HdmVTdH3u3ny+NgSAmeFFhAa4S+Ndgn1E9c43t5Thoh3LkoUEUnkMy8wYGRth4+6TUkqGASrsufTLJ48j2N9NIvo5T3YfTsa3v+xBek5pbxaXVs/WUwQAyfoVG49gyuhomdscrN2v6mmlEABn0acbAiDEz1XmIeXGJtML31qAvr4tJYBeen85fNwdZU6nZhX1aJkYrSZWD52kMwEQF4m3PlsjZdFiwn0wNjYUyzcdFXvL1dFG9jA2p9+75GWFAJBMJJaZUoa6ElAIAHUlpRynSED/ElB0lf5lqlzxGkvgWhMAfP2P/nK71CtMzS7Cs/dNwXcr9iDQ1xUhAW74cslOHDyWjpqGRjGgPF3sW+rMGhnij3fdIIDde99s7NFmRtf4E0FfBED4lD+LwX//zSPx/ap9IrMZY/vhlcdn4u1PV2ucAcDIYYLirI16PQ5tMwDe/XK91Dj94o17BAhk3Wr2pti0Nwnfv3M/Pvh2E1ZvOya14//y2Aw8/dZiHD6Z1a2IQv3dcDqjsNvjeuMBaqWmd1ECaEC4D15+ZLpETaVnF+OVf/+CvHbgPutFc6462lthxNw3NSL9WEKM9b2vx6ErAcC5umBOHB65fZzU6WeDRJaNYUS7m7Mdmpub8c7n61BVW4/nHpgqzSX5M0a1errbIz4xG69/ulp0h2qwfATLt3RWtqa3y1kbAoA1uVd//iR2HTqDVZvjJcJbVU6ts/cleD37hgHoF+6DJ177n/SeaT9YHqQPLuL8pTJXrPXffKl0SvtjWWedYKKuTVB74vtoSwDwncYPDcWbz9wivXUY9Z+aWYz84gp4ujrA2539OEzkdyfP5OKzxTuk+SxrRTPbqqaD/is98X7X6praEgAPzRuDZ++fjEWr9mHZhiN45/lbER7o0do7QfU+BBbY5+CpN3+UclDdDeqTugb91kEnqcPSNfokTrp6D20IAHMj4N6b4iRSmvLkn7R/WKqrrq4Rt04dJPP1+5V7hURmya3cgorWBr2P3T5OvgezzLbtS8Jrn/wqZaJUpbc6el7qWMpGVe6nu2/D3zNym6Or+t7U37xuT+qRniIABAi71Gy6I3l0RADQZ6A9xixNlqzauOuklEK73oZadpYaJYAenj8GN04YgMzcUvznhy3SS4nlAhNT8oXI0mSwlwCj3FW9fwiA07dgCar2I8DbWaLhSfL2tqEPAuCNT1fLvLK3tgBLpWUXlkvJrU9fvVPq8v/to5VY+uGjahEAJJUZYGRlYSY6YseB061lAXub7Dp6HiUDQL9fSSEA9CtP5WqKBDSRgEIAaCIt5djrQgK9gQBgA70PX7lDGqO5OttKGQrWKH1o7mg8evs4SfFnGYD7X/4aRxJbgFSCz5/9/S78uPqAWmUYrouP0clD6osAYMmUl99bjsFR/vhu5V7cMDQMf358pkSnaNoEmI86JNpfGjguXL77uiRgNCYAzJgBMFUaZrYfjFSdfN/7WPjWvVIDWDUIZqtDAIT4ueG1J2Zh/p8+11vpiKs559VyTLsgAPisz90/BY/cNlaakbKvR9vec3Te333hVlRW1aOvrysipv5Z7dcbFOGHaWOi8Nonq6W29PU2dCUAVO/r5WInjSRZ6ogA0JxJA+Foby2/ZkQ1s1hefnQ6dh1MlnrybICYlFaANTuOXwGyMqr9zlnD8Obna1vF+ekrd+CR137oFeJlA9ua+rMdNufmA2pDAPA8NpR94s7xcHawkfd0dbaBp5vDZe+clJLXWlf7Ii6KXD9fslNk2dFo2wSYvx85MEia+iV1QAaSBNtzNEXvAKw+Ppo2BAAJEmb1ESRhI+64QcHyKDW1Z6UxMDOBOAwMDGTtbtmbhCffWPS7iUrlu2tDAJAgef+leQgP8kTc3Dcxd1osXnhomqz7jgYzKP78/nL8vKH7fiqqJsD6mDOqawT7usDOxhIHT2To87KdXksbAsDgQpM0oX/6nomYNjYGW/YkSjNT9q6YMjoKew6n4LWPV4Hg6q3TYvHhN5skAph9OVhy5baZw1qf509v/STNo7sbbIpKsoXlLtUdJHk42DC4/VAFGQR6OwuRzkzQnho9RQB097wdEQAkRWJCvXHwRKbaTXyD/VzlVmyk3luGWnaWGgTAa3+cjXtvHokz6QV48o0fcSI5T+tXZBNmZhEmZ7XIaVCEr/ybvSvaj6gQL8mcOZGcq/X9eupEfRIA1LJca9zTisuq8fHf7pQmvve++DW+++cDahEAoQFusi8eT867LuxWPmu/MG+cTi+UYBGFANDvTFUIAP3KU7maIgFNJKAQAJpISzn2upBAbyAAuLA++/vdGDskBEvXH8bfP/lVABRGKLHe6rP3T5EyAEmpeVJ7ldFVXm72LY2C31vWGnlyXQhci4fUlgCgs/rALaMka+LW6bFy56rqehSVViOvqAKjh4QIsMISANoQADeOj0Hj+SYxUFmawdLCFF6u9tLIj5FlzM5gwz+myLOhGL8zm92x1ApLrpiaGgs41jayWAvxaH2KpgQAI1CjQ7wRNzBIIv8YVc36s+zzsGl3Il5+fzl+fP9BcRhZnoIINiMq+buuolQpl1snDxLD2cbaDLuOpEqWS19vFwHACCBQlpU19aBTyuN5/8LSaokGJtjJaEPK9lplY6jlmHZBAPh6OEqt+vTsEgyJCZDI3i+W7JD6/gMjfPHSw9Ml8rqssg4vPDxNbQKA3+zpuydIDWZGZlHGJA99PJjibiBR7smZhbIOGInMuUpdw1q4BF583OxhY20hYApB8Wsx9EUAtH/28cPCwChhgs2fLtqGFx6aisKSajz/7tJuI3FJADx++zi8/91micQOC3DDPbOG4/n3l0tmActjUd6ctwRezmQWip4OD3CXOZ6UXiiZCNQDnMv1Dedk3fBc6namzadfOldKbTQ1tzStNDUWIJ3RwmxW2wLQFMLexhIOtpZyrbTsYkQEecKgjwH2H0vrkATQlgBoL0Ou0yfvmoCbpwyCq5OtPOPtT32GHYeT1Z4qnREAOUUVstcxy4LNZc1MjCVS82RyrpS9oR5g5hxlw2a+/JNya5uVofZD6OFAbQgAvsP86UMENCVw9++/3IY+fQzw8rs/42IfyH4yfng4Qvu6o6a2Af9btR9ZeaVYsv7wdUk6ayNmTQkAzsG5U2LxyuMzpKTamu3H8c0/7hMZdjW4Tz37zpJu95D2BAAbS3u42Iq9xrKH3OuYLUN74OKFi8gvqZQmuNyjzp49L3rUzsYcbFDMiH/uYfy9iYmhNKmmDmaUfFNTM0rKawX8ok7gn7wHo+bPNf1/w2xtZKotAaC6F8v8DOvfFw42FrJHHT+dAy7I+24ZiYlxkfL8XY39CWm47enPuyw3Z2RkgIdvHY3EtAIpedciNwvZv5gZwH9zv2dZR9ZtZ1Ysewqo9CJ1A5sCc0hWQJ8+uPemEfhh5X45l1w4GwSzDxdtRX4LytbJ3hpmpkay1+qy5/UUAfDc2z/BycEaC26KE33AfYMyCfF3w7zpsfjq511SPrDtaE8AUH4EaCkrzr/9x9JFBqH+7vB0sxdgnOuFe8r6XSelZF50iJfIOaegXLLkSKTHhHlLJuKZ9EIJpCHozTnh5GCFZPaJ0PNQy87qhABYcONwzJ0+FJ8t3o7dR1Lk+ZnBlldYIXZ8R+OReWNayoR+vEqyAzoasVF+sn+rAH82Qec+ZG5mKj4bM9v4bdhvgP1z/DycpHRWQ0Mj9h/LkPk7IMJXfIZNe0/pWWLqX04fBMA/vljH8AJZWyydeMfs4fj6591Sqk4fBEC/UC+YGBnBy91eSoidSiuQtc25aW5qIjbVvmPp4nvQVmCW0uGTmTLHaZPR3uKajz+VjZgwH/k97Ync4kohbtgHinYxM0OYhU+fg0F31NX9w33gaGclNnR6bgkGhPmIb0Jdzv47zHCYNb4/ktILsGHXSYUAUH/qqXWkQgCoJSblIEUCPSIBhQDoEbEqF72WEugNBADfn8Dmv16cKynTrLGuquXr7eaAu28cLlHRh45ngCmk86YPEdD1+XeW4PCljIBrKcOevre2BACNO5b7oQxVBEBHz6oNAUBnifXYCToz3fdkSh6C/Fxxw7AwaWjHtGA6WXUN5+HqYI2kjAKpnUsHno7ApLgIbN1/WgxMOprXYmhKALR/RpIrIwYGCgDAUlXRoV74w53j8dw7S7HjkPoAIEFPZlJs2H0St88Yih/XHJBSOIw0ZqkBGtk2lmbYsCcRz9w3Cdv2n5b5PyTaDz+uOSgNiHOLKlBZXY+cwoprIUqo5Zh2QQBMHxONP907CQteXCiNFZn5s/3AaQFW+HOWUPr0x20YPzRMmqipmwHASFhGqNEJYr8QArNerg5SF5/OpoezHd01qW/fEl2dKmCCv5ejRMW5OdlKKaKS8uprRjT2BAHAtXnTxIFSs9zIyAijY4MFNGcUsDp16kkARAV7SrPkbQdPY8zgYLg720tmEYEQ6p5bJg3CF8t2ydwlqEcgK8zfTZzXvKJK+RnB6uyCMoweHILtB8/g5okDsTs+BWEB7lLTnVkGP607hGH9+kqEIec4yQYSNgReCHoRaCQQn51fLo4uM5MIjJGAIInQUZkLfREAXGx8Bjaov/+WUVLq56V3l2LR6u6je1ULlQRAaF8PceY5YkK9sD8+DZaWptLjIr+4Ssgpzl9Lc1MB/ll2hCUC6Iyfa2rCoHA/ZBWUCVFVXXf2mugAbQgAPqiZiZGA/NYWpvjnC3Ml+n/+U/9FSlYxXnp4Gu6YNUyAjVVbEqSRKoFhAlLUu7+HoSkBQPD9k7/eIdk9dz//Jahb//L4rE6j/1UyZEDFY3/7AVv3J3Up1vYEwNDoACH1SNRxPe86moJgHxfJjvF1d5T1S+CIPRzYg6TpwgWMHhSMU2n5ol9Xbz8m9dsJvNoRyDYwQH3jeViameB4cq7oEj9PRwGjwwM8sGLzUeSrUaqoq5fQlQBof21m7Xz8tztgb2slRJWhkYGs1bajpKxaQDKC+ARMb7j7HWQXdL5fD4r0Fd1C8I3vSzJ1wohw2FmZS3kVZnR9s3KfkGRshm3NUiH1Z1ubYPt7Oooup301enAwCsuqccfMoRJkQ7LQ2NAQJ1LyMH5IqBAq7FtAe3rmuBjRrdQl1Kfajp4iAKbc+54Qnn97Yhbe/mwtjp7KknenvP50/xQs/nX/ZZlpfH6CpOOGhglZ3dDYJKCng62FBBqRwH37i7UCcJ4/3yxzjt8u0NdFbNj4pGxMHB6BtNwSKV1DXU/bgMEf/p5OUu6RQQOTRkRg5bYETI6LFNC0uLyFfNHnUMvO6oQAePmhaXjkjnFYvuFIyxpXIxmSundwtD/mP/UZ9sandvgqcQMChTRSlWz083CQAJj+Eb5YufmoyHvq6GjsOpwsRAB76azeflwCA0jYc08nYJ6WU3xNM7v0QQAsXnMAd84aLqRKoJ8rpo/rpxMBQMCeNgCDpthXjE3d6Wvx77RraTOMGxIimTxcs7dOGoSlG4/Ifsk+dNxT+4f7ShbnuCGhEghD3y0qyBPJWcUoq6gVm/qXrfGYP20INu89BSc7S0wZFYVPF+8AyZ340zlij9XUNUivEuoH6vTbZgyRskR8NpaTWrzmoJCiian5EhCmZADoc+WT02kpE3lBjXWr3ztfebWCLX9V8NCeFrJy/V4lAWXC96rPoTyMPiTQWwgARq0RBGUkIC3TFRvjsS8+DeXVLSCPvbW51EOcOb6/RH9+9P2W1tqq+pBDb76G1gSAhRnuuzlOGnrpmwC4fcYQSdlnqi+BqH9/t1kAKv5PYJ9j3tTByCool/JNqdnF4txH9HVHel6pGKMEXQnMXq26v+2/sa4EwPD+fSV6mlkO44aF4faZwwS0VtUBVXdOTRsdLeAHnVNGpdFBp1HN/gwLl+2W2te3ThqMn9Yfwp2zh0szVw6WFfhh1T7EhPpI9M/2Q2c0qhWs7vOpc5xajmkXBACjxv786HRxHP/x+VqMHxaOx+8cL447I1g/WbRNHByCypoQAMwgOtvYJNGZBJwpW4IFkcGekmVAcOWpuyfg541HpOfIxt2J8rqc3yRa+FwkI3uyVEJ38u0JAoD1aT94ab5E7hLEP51WIOD9sdO5aqWbkwAI9ndFeWWdrOu84goMiwnE0g2HEezrKkDUlLhI/LThsAC2zPAgKM+MCkZ2V1U3CIHw0/rD8voE0E6nF2DOxIGiPwgMMNJ/1rh+WLrhCAZH+iI1u0Si1wjG1DeeE2CLji7BLJJoBIwJYpKMINjF1PuiSxGw7WWsTwKA11ZlJLBGON/z3YWXR6B29Y1JAHh7tBBOHIzEI/Fla2MhjjTJPUZAB/q4SANXZjxk5pVJs0HKmnWG2XCchFZPgE7dzU/V77UlAFTnRwZ54Jn7pqCiqhZ/+2gVahsaMWtcDG4jKbr6gOwVE+MikJ1fJmQRieffw9CUACDRvviDh9DcfBGLV++X3h+sfd7dIKn89JuL8fOGljXZ2WhPALz3/FwB/QlQENyjriZo3y/UW+qu89+MLCVgtXJrgvQh8HV3wLpdJwV8OnQyQ+ple7s7ii6JT8yS0joRgR4y3yMC3fHTuhbQesLwcAFomcWoy9A3AeDpYodXHpshAD9Je5awfOHBqQi7VI6HzVW/WbFHiI4JwyOQU1CGL5fu6jLC/s2n5kgwAIHoopIqiewdOyRUetkw+vfR+WPxyY/bJIKfupTEgp+HI7YePCOi4Tm0s/YmpElAxrEzOUKoLly2R3SJna0F8goqEBHkgc37Wkgf2tozxkZLtDf1KQNvtB09RQBQN5LwZaAAyeOaukbRv9aW5vD2cMAXP27vkAAYOSgIGXllAvozU2JIlL9kasQNDMRH321BaKA7TibnS1AKR/iljBmCrA/dOhqfLdkhP3e0tRTC/GRKvsxXlq0iAcDrFZdXIzLIE79s0ayOvroyVsvO6oYAYNT/uXPn1bqlmZmJZOV0RQAM6xcghHxGXksja8qNZPyAyCsJAPoHPDYhKVvs2ofnjsaKzQmy51F2LNF0rYY+CIAte0/hq7fvlf2bttGYoaE6EQC0szLzy0VPMGubQPvaHcdl72P2CUlw9s/5YukuERtJqH0JaUJgMXO2/myjZLUsWnNAMgKYzcLxxpM34sClcmv0rRevPSSNzX/degymRoZCun/58y6xyxjRz0Ay9iejPnB3tMHXK/ZKEBdtc/6M5Xq/XbEXAyN9haCgX6gQAPqdyQoBoF95KldTJKCJBBQCQBNpKcdeFxLoLQQAhUWDkEY8geO7bhwhDg2jQ0gIMCKaYOvXy3Zjxab4ViP9uhCyjg/Z2wgAgqavPDodb0m6awvQ/9PaQwIytCUA5k+NlahUOusE+5lyHOTjgiOnsgQsYDkQKytzSUe+FkMXAoAg4+dvLkBz0wX0MYCQAKu3JOAv/16hURQTHVle60xmkZQLolPr4WyLk6n5mDm2H75atluc2zkTBgq4ymwYGtocT9wxHh/+sEWcTwIQLOny9fI910KUOmcAMDOE9dU/fe0upGYWSTkVL3cHWJgZY+naQzh0yVmJjfLHlLH91MoAsLY0xZSRUQI6cTDqlFHkBMYImLCuMtOdH50/TiKg6CgxC4PjntnD8c0vewUQGRDmLfOUEenXYvQEAUBjhtHUnDuEeBj5yHIz6g4VAUBwhBGkG/aewtSRUVi/+6Q0bSWR8O6zN+P1z9a2EgAkG9hQ2NfLSaLyGbnPcgoEzJk5RAB7zg398d2v+2FpZoq6s43y7583HgVBckbzkwCgU8rnpWNKUojgIrMCSDISDOJ64lri7zqLFNY3AaCSG0v1EJAr0aAxemclgNoSACRQ+jIi1cBAMuEqauqFAGAJC5YHIYA6alAwjp7KlqysazF0JQC4/5saG0tGjgrcJ/hEmZ4l2H/xIgw4Xy9c1AmYvBay0eWemhIAjFq+7+aReP6hqXJb6jDq1+4G59Xjr/5wr1F+EwAAIABJREFURfP19ue1JwCeuXciPvphqxzGu7CcyP03jZQyTSMGBErPChMTY0QEemL7wdNCADB6mlkuo2NDEH8qq5UAIHGwLz5VgC2W2eH+2D/UW3Qxx5jBIZI5oCvRpW8CgM/GZ+WgHiVufs+NI/D603OkxOItT3zS2r+K85mka1cNeL3d7DFvaix2x6fK9yOxwqyiYf0DBPxnBtWDt47CD6v2S8YTdR/L/Sy4cQR2Hm2xpxjBf+fMYQJGMsKf+pIlgNoSACWl1WJztC1Zxgw4Eg25heU4xlKGWo6eIgC6e5xPvt/SIQHQtgcAyyayxA9tz+fvn4KPvt8M1qcnQUCglaMtAfDAzSPxzS97cL7pAvqH+ki5KgYGkNBhORUOkirjYkOwdtdJIW17YuhCANw+fQhumjJY48dqbm6W5rWdlQDqrAcAAypYGoZ78D03DsfKLQnw83KSjEBmyNJmZb8s/pxz/K5Zw2Q+d1aOSOMH1/AEfRAAnyzaKn4Nsw+pB0jGkqx3drQWO/5IYjZ2LHpB6x4AM8fHSHkd7o8kWFk+deqoKHy8aJu87dwpg7FxT6L4DtS/DHqhHvnfmgMYNTAIv24/Lsc9Nn8sFq7YLZnEqtJqJNdbCAAjKcvH+c7sDmYZThsTLc2hVaXDeA1mI5EA4KAu+u6XfQoBoOGc0+RwhQDQRFrKsYoE9CuB7i1o/d5PuZoigR6XQG8iANq+LJ1YlgViejOzAxhRQidH19qvPS7QHriBLgQAo8TJrNBwFIalg1FaXo3lG47C2cEK732zqds3YGQejXipNQlIdC9TSgnyM3V0xaajiA7xFFDbwdZKwLn1uxPh424vhitT2Z3srGBpbiIRWNeqjJMuBACdZEbAMKWZRvGeI6lCbGg6WKKGJVMSTudIhKOzvZXMe5byYfmLD7/bLMQJU3VJCvz5kenSU4DrgA7Uxr2n5E8Cuf3DvCVa+loMtRzTbpoA87lZy/Rvf5gFRlJxHrGs1IsPT7+sfAXL1sx57ONuX5Ppy4xE4jzkoENPvVJR3YAFc0Zg0eoDcj8CTubmphJtvH7XCTjYWMLQyBAnU3IlW4Bz1czcRMoDXYvREwSAru/Btcvox5KKGliYmYojSnIvJacYYf7ucHexRUFxlZRNIGBrZcljWqLVKtkwMLNI6oXHDQoS0NDK3FRAKALZ0cHeQgww4szXw0GAf64Lns/awSwbUt/QKNkZBDZJDjFSkc9AYoDlcvhcBCYIWhAsbz96igDQRq79QjxhYGAopSY4hvYLQHllrYCmLI9DQJ+R1MwKYvSki4MVth04IxkY7NlQVFolZcKCfF1aS4Vo8xy6nqMrAaDr/X+r52tKAFAOnq52Qhq7OLY0q+5uEFzYtCdRSkR01yj92Xsn4ptf9slxDNCg3kxMy5eIV67lsqo6AZ5JsM6+oT+WrD0IA0NDAfRJBhAYlNrUJzKFIGDWF8tSsKyLlYWZrGdm8lD3s7Ek3yW/qAKllXWYPT5GrpuVX97dK3X5+54gANrfkPv6N/+4V8pmvPqfVZKRpO6YM2GAZKix1BcH5cg9MSrUW8rQkOC8a/Zw/LL5qADStL2klGCED3Zd2qdYlz7U3xVxA4LELiAoSTCQACF7MllZmiEptQCzxvbDziPJAliytBCv42hnLX0c9nRS9kWd99CWAOC1CWo+de9EdW5zxTE//XoAXy7bfdnPOd/YVJVZVoyA537CbBJmkdEu+M//tsp84zEkpEvLa1F39pzUrCeBQjuVBCvl7uZsg//9ekAavLJ+vaq5O7MsxsaGCAnOfjc9MdSys9RoAqzPZ2PGA5uIZ14inukf8N/l1fUg6UB7n8A/7S0GCBFU5v5Pv+G7lftkjycJxeyVr5bvFvLsWgxdCYBn7p2Eg8czxMehbuSfzezhZWos+7ZqsHcFS112F/hEWQ2M9JPSXPVnz+NoYqaUVeJ5tHM4VxnwwGAM9rSqqq1HRF8PkWF0sJesX8519qRYsTVBsoEoWvpuDBoYeWk+V9c0ICE5R3Tx9gNnYGJkKCWbftkSjwGXAi8M+/TB9LH9xC5jRid9v+EDArHjUrbRLZMHSeYTex1Qj+w8nKJkAOh5EisEgJ4FqlxOkYAGElAIAA2EpRx6fUigtxIA14f0rs5T6kIAEER2dbKRqL7Gc+dRWVWPiuo6ya640HwRLk42EmE5MMIPG3efVIsAYGM0Ov5t08O9XO3EyI0O9RZHlw57blGl1IQsq6gTcqElE6C4Jao63LelrmV6gdQ1vBZDFwJAX8/LKGyC0pQFB7Mr6FTSOWez4ZTMQmlGy2bJLJV0+8yhOHIyU5omMsKPACgdBX5PNqYjiXAthlqOqRoEAJ+d8mhbFoqRU+0HIyi7G4zEJoCiimzndSlXgvqMnmLJJZYCYDQlS6ywwXNhSaU4r6yPyjI0zAo4f75JaiVfq9EbCQB9yIKOMeXOP6lLGGl2tcqB9SYCgA46yVlmLHBQVzY2Nkm2Axv1UR/kF1Wiqq5BdKypsaH0wmGDVDZXtrU0l/nMpp8kTa5VaRyFANDHqrjyGtoQAD3zJC1XJUFlZsZeDBcEHGWppuExgULSZuSWCHnNDCuSedz7U7OKJHOD/2aUOvWysbGhAK0EmwkUEnSiviXQyp8TZCIpwPlOYo8lrjgYELJlf1KvzADQp8zZsJOgvmowCICZBGwkyh4Z3NeY/ZOeXSxAqq+no5QLox5V9VSi3JglNCjCD6t3tETqMliAzZj5jShj6hzKlGWGeDwzt2Kj/WBoaChlWlR2iTbvpgsBQMCRTZC1GU3NFwV4bTtoQTBIou3+wuh9VT8VlY1AXcufsxkyZUlbl/0aWNKJv2NpFZLLjJzmfOd/qnsxa4PkNIncntrH1LKzrjIBIFmEFy+KTDiYtcUsLv6b8uL+zpKA3Jdoy5mYGAkIzXlKOdH/oJw5F69VA3s+ty4EAPtLfP763ZJVyUFQnY2+2QyZdjxL/LUdc//4abcBJZxfzG5k1t+FCxfED+DPVDY+ZUmyhD8Tn4F2bYgXdh5OlmMpU9oQnJ+UK5+NOpXXY1YGSTEGGJCw5beiX6a6NkuvcU3QZub5vA+DPnif0oo6+Vnb45n9xO9rZmIMSwsT+bZKCSBttFfn5ygEgH7lqVxNkYAmElAIAE2kpRx7XUhAIQB6/2fSlgBglPpLD03DXXNGiJFIg66urlEaf7L8Bo0+1oElmMzx1w9WSMkZbQcj9RjFxygY1RgU6XepkWWltpftsfN6AwHQ2cuxr8KIAUGSdtt2sAFX+5/1mIA0uLBajqmaBIAGt9XqUJZY8vN2xt42Ef2MGmeUWtufaXXxHjjpt0oA0PFn80CWeKuoqm+Ndu0BEV5xyd5EAFyN970a91AIgJ6Rcm8jAHrmLTu/KiOEmclg0MdAsgFYio3R7LqMq5EBoMvz6eNcRqSzXNq2g2dQ0gMNabt7Rl0IgO6u3dt+z15FjKCOT8oRe7enhlp21lUmAHrqXa/2dXUhAJgp8toTs+Hj2QL0n2s8fynoqklKerKcn2qQ4Lz3xYUo1LGPiep6zGAJ9HUF42SYLXg8Oe+K8mK0tQZH+sPR3kpImBWb43tcvAoBoF8RKwSAfuWpXE2RgCYSUAgATaSlHHtdSEAhAHr/Z9KWAOCbMcKDETfqDDZH0yWCnNHojGBvG31FY5ORVNcqrber9+7NBIBErBkZSJRl29E+Ol6d73o1jlHLMe0lBAArYTGytG0NZvlZn5Zop942fqsEwLWUs0IA6F/6CgGgf5nyir93AoDBC0G+rhJZnJlX2mXjXHW/wO+BAGBmIEvgqTKL1JWNvo77PREAtB8YSKOL/ayO3NWysxQCQB1RXnGMLgQAfR/6Wsx06m6wJCLLhuprUC8yW4Y+FrN6OmvczYh96lICyVcj00IhAPT1hVuuoxAA+pWncjVFAppIQCEANJGWcux1IQGFAOj9n0kXAqD3v921e8LeTABcO6lod2e1HNNeQgBo94bX7iyFANC/7BUCQP8yVQgA/ctUIQB6Rqa/BwKgZySn/lV/TwSA+lLR7Ui17CyFANBKyLoQAFrd8Dd+kkIA6PcDKwSAfuWpXE2RgCYSUAgATaSlHHtdSEAhAHr/Z1IIgJ75RgoBoD+5quWYKgSAVgJXCACtxNblSQoBoH+ZKgSA/mWqEAA9I1OFAOgZuba9qkIA6F/GatlZCgGgleAVAkArsXV6kkIA6FmeFy9Kvzw12p/p98YdXK1gy18VPLTHpazcoDdJQJnwvelrKM+iFwkoBIBexNijF1EIgJ4Rr0IA6E+uajmmCgGglcAVAkArsSkEgP7F1uUVFQKgZwT+ey8B1BNSVQiAnpDq5ddUCAD9y1gtO0shALQSvEIAaCU2hQDQr9g6l6dCAFwlSSu3USRwpQQUAkCZFb85CSgEQO//pAoB0DPfSCEA9CdXtRxThQDQSuAKAaCV2PROALDRn7+nEyqr67E3IU2uz+Z6Q6L9kZ5TKk3/1BmswzswzAcN587j/PkLYF+PxLR8dU5FkK8LrCxMpdmkpoM1in3cHZCRVya1qs1NjaUXxtghodiy/xTYA0aXoRAAukiv83MVAkD/clUIAP3LtP0VFQJA/zJWy85SCACtBK8QAFqJTWsCwMzYUL83/I1fTSkB9Bv/wMrr9WoJKARAr/48ysNpI4HeQgA42FqgvKpewA02SLqgYZ4bm8862VuhuLymQzE421ujsqb+iiZd9jYWqK1vlJ/zGmzmZWluCjsbC2QXlGsjUrDZkj6bgelKABDoYYOos+fOg015HW2tUFxRIwCQmamxNEOlvGsbGq94X1trc5xtPI/Gc00dyoLfi4ZJXUP3Ta1MTYzkfmxMZ21pJk39LC1MUVJeDTbRotzOnW+6okEVAbLmC2wkfFGr79HZSdoSAJbmJjJHO3ocgnsc6sxfyo7HV9ee7fS9fD0ckV9cqdf51NHN+D04D9o3J+N6sLO2QEV1fZeyV8sx7YIAIJBqYmyEpuYLMt84bK3M0HiuGTbW5iguq5b1TfCV84THqDsbOO/az19XRxsUlVVf8U78HtQJZZV1ep1rulxMVwKA78+11vbbqmRCfWBo2LLuOPj+XIttGyR39OwdyVSbd1RdR/WMDWfPSSO99g2a9bz0oU0JoLgBfZFwOhcRfT1Ebzk7WGHHwTMYGhOIssoapOeWwtPZDhbmJjA1MUZj43lUVNchMa0A44eGyr5iZmaCX7cmYET/QFTXnZV5aWFmjKras/Bys5e1TpCee1JD4zkUlFQhM68MowYGSaO/iEBP7DycjDMZhRgQ4YvKqnr582RyHvy9nZCYkofoEG8cPpmBIF83HE7MlPncL8QbVbUNqKpugJWFCdxd7GSOO9pbIsDHBd//sleuk5FTAuqcsspauDvbyXxIyy7B0aTsbj+vLgQA9xnqTH536vmGSzqAN6W+BfrgIi6i/tI+Qx3AhodtdYChoYEcy7lSU9e5TuU1Oe8pg9zCii7fy87aHJU1DZ0ew3tSP1JePTU0JQC4AxldskFEpzY1o49Bx2uacuB6p97l37nPclDvt19z/D0bTLb/Ofd0lc5u/106uo5KTrS3OFTf0NCwzxVN7zWVKa+ozr6gDwKA70rbpPF8k1r7fUfvwn1P1ZCzq2fvSo5dyUhdW7TFxuLaa7layxwywPmmC5p+gtbjdSUAuLa624faPhzfgfNTZXt1JE/OVepcbW1Jmd/NzeiDPqIbuW5Uw4T2a1Oz1vJS50S17KwuCADKqO0zd3ZPTeYbj6UO6Uru6rxbd8eo/ABTYyOZq/xfHTub1+V34+jKL9OFAOD1+T/37Pb6sa2tpJKrut9BJRPKV3VuZ3NXbDdQh18QX7b9/OxIvu3XfdtrdPc9uvt9dyWAFAKgOwle/nuFANBMXsrRigT0KQGFANCnNJVr9QoJ9BYC4O9/mIUvlu7CpLgIrNyaICCKQR8a9BfEsMovroKzvZUY+DRSrMxNBZSko8uNkUZWX29n7DqSKk5ZgLcz8ooqBHA2MzGGu7OtgALZheUorahFdLAXqmsb4OfpiNPphXIcQQheOyrYCzsOJYMG/VkVQFPTACcHa3Gmef2TqS0Rm3T+7WzMYW1hhrKqOjknxN8NCWdyUFR6JcCozUfXlQCYOjISxsZG2LzvFAK8nAT4yMwtFRCe/h5BFco2r6QKVdX1sLe1QHF5LUjKuDjYiBOWnFkIT1d7AfrptFqYmSCnsAIDI3yRnV+GlOxiAY7q6hvl9wTI6GiZm5mgqLRKCBXKysbSDIVl1QJw2ViYyTmU1cTh4dh28DTo9PGcvMIKuDrZCAlD0Ku2/qw4yjRsCdy2B6q1kau2BMDQ6ADkl1S2ED3nm8Vb5vs42lkJqUIDnD8n6JKcWQRrC1MB985kFsm8KyytEjDQ08UWxRW1Mk8IXBFIaG66IHOZ858A3azxMdiwO7HVgbkgjs9Fmau8NkkEG0tzuSfvzfXA+c3zS8pqEOTnKt/O3NREniEzrxSBPi4oLK2Wb87vSWKMgDjngaWFifxJJ8bExFAcLM53HkfnqTOCTS3HtAsCYEC4D4ZEBwiwmZZTLGSgr7uDAKCDIv2QklWM0ABX7DycgnGxIQLEcq5wvXKeETjmfCkuq5H5y7VOEJF6YtSgYJlblBXJp5KKWsweF4PjybkybQiwUg/QMebv3Zxs5Nqcy0JMGRsK8cA5TQeLc5Hfxs3ZVtYIo78Zmc2f8R58Zv6Oz0DZUT/xe1POBOT4XFwHYtA3XUBBSWWXTrkuBACNlhEDAmFrbYGDxzOEBDx3rgkThoXjWHKOyM/TxR7xSdlCsHB98dlPJOfJGuP7cYLzOlaWpvL9Od8GRfhizc4TMDczhpOdlcixBXQlodDyziRwVPPFwdZS9DXfn44sZcVrcn7vPJSM8CBPOf5oYpbo2aKyGpRV1Io8OW8LS6pgYW6KnELtSNn2+kEbAmDM4GDRXY42lnB3sYWPhyNWbzsmgDv3Er4X5xZlezqzEAbogx2Hk0Uucf0DZX0TVKusbkC/EC+k5ZTI3A31d0N5dR3ONjbB2NgAKRlFiA7xQt3Zc6JjuSZmj4+Ruc21u3jdQZlP/cO85Tsxgp9zmN+C+1OInxv2H09HRKCH7GOUH0kAI0ND0e8kCqjLN+89JfPT090RZ8+eQ1VtPYwNDSUrgIAu5wb1Guf28s3x3apYXQiAVx6dgYqqOizbeES+M0E2C1MTnEovkHenzNydbbB250mZkwFezkjNKRHiirqKBGFUsKfoQM4x7vP8JtxzqLdUe5HqJSzNTBAe5IGVWxLg4mAt86y0slb0IOcp1zD1480TB2Hl1nghbkjUkAyhLUG7gEBU47nzorcob9oZlBlJnLYERreC6+YATQkA7s3MSjl8MlPsqR2HUmBrbYaaukaRK3W5gw33+Bq4OtjA38sJabklsmZFnzY2yZzhWrMwM0V5VZ3MLc4h7hv8k7qBcqasJg0Px8ptx0SnDY0JwJ4jKbC3tZI9iXtiVl6p6B/ueyqygPaAipzo6+OC7LxSBPm74dCJTNQ1NMLWyhwmJkZie/DevK+ni53Yf8xUUf2cexXXFb87vyH3P/7+bCP3tc6JG30QANSBtKEy88tkvVTV1MPBzkrIIM47/ozPQ33L/ZgEHPcj/klbxtfDASG+rjh4MgNGRkbyTVjjua7+rHwjrj0SUCQTPVxsZZ+hLFQ2B2XAtVJT2wDqV66FpmbuKc0ie+qdyEAPFJRWydovqagRnctvwm/NZ+OzOtlbw9XBWvQRSUnuo3xO2nHUZ5xPvJe8l40lzjc1qUWQ60IA8DlpR6v2TM5B6jzV3uHsYC12Cm0U2k6FJdUYHEU7oUj8Bs5ze1tL2UO4b9PG4tyZMbYf9sWniYxUZBZlZXWJZKyua5CADMqTc4p7Gc+l3Lmmo4I8xUbgXlhRVS8y5hzIL6nCwHAfIYFpH/D7cQ7Qf6H8SMBTlszC4nVcHa3lGNp6/JN7KNcjdQznbWdAtVp2VicEAHU99wSSnmJjF1fC09VO5Ei58lnk3SzM4O1mj1NpBbLO+XOueToLFZzjNpbyDnxW/t7akkFCPM5Y5gbnE21TvgOP4b85d7imGWRE+0G+JwNg+rSA8tThtLUoJ8qMa4dyIRnOuco1zvOo5+MGBqGguBK5RRViP3Ft1dadFZu4RVeZiD3I86nHuF7oG/JZj53J6TBwhypYWwKAsmN2YLCvK3YcTBYbmmuXgRUXL17A4Eh/bNiTKLqVRHxqdrHIvbqmQfwv6kHagFyXlBN1A21Qypjy4Hfz9XRESXmN2KH8PpQH9QrfmfsN9yReh2uBthXl5+FqJ/Of+xrlRPvu/PkmGBsZybPwg/KeKpuY+oj+a0VNg9i+lCttYsqWz8Lz+Z3og3DO83m62ucUAkDXnV8hAPQrQeVqigS0l4BCAGgvO+XMXiqB3kIA3DdnhBjTdDiPnMpCVJCHGJaMPOzr5YyMvBIEeLvA1MQQhxOzMHZwiBjK1fVnYWFqLD+jAbbzSArGDQmBt6uDGIh0ImmAZ+SWikNDI5ugyYO3jMShk1kCvqTnlMDL3R721hY4kZKHkAA3rNt5EsNj+ooDwrIPNOAYhUkDmODJV8t2yxclAM5Iz3FDQoUAoNFJwHfTviRxePUxdCEA6CiNHRIiMlyxOV4MYTo8vu6OOHoqC80XW6IqaUBaWZqhoeEcwvq64XR6ETLzSuDl6gAfDwckpRVgYKQvcgoqxNEN6+sh38nbtcVRSM4qwsyx/QRUpdMZFuAhwD6jBmkMuzvZwtHeCqfTC8QhoMwJNIX6u0o5jRnjYrDrUDKC/FzEiV634wRio/2x+0iKkDmlFXWI6OsmwGBWQblegEBtCQB+09GDgsXIDg1wR1lVLS40X4CHq704KARFOC/455J1h0QeU0dH492FG3DLpEECGDgSEK2pF+ecMo+N8kducYU4KwS4+Gf86RzcNGEAcgrK4epkK9/twPEMmbNe7g74etluONhZCrhIR+JEcq5cJym9AF6u9iK78cPD5LsPjvDDpJGR+HLJTgzt31euSTKC0cSMsKcTQGeDjkxWfgtJkJ5dggBfF5nfdBaz8ss7ndNqOaZdEABc73RGBPgxNhSAf1i/AGzcm4jYfn3RdL5Jno9EE51zb3d7IULoEPm4OQhQSCCOz56RU4qmCxcE7KADSICJ7zlyYDCOnMrEgWMZIlc6i5z3v2w6imlj+4kMCDTzOxJ4IVkyOMoflbUNSErLh4ezXUvU8UVg8/4kcfgJlp9MycO42FBZB3TC6LBSpnTqgvzcUF5VCxNDQwG2WqLAW0qv1NYx4+ai6Czeu7OhKwEwc1w/mJmayDtwjZNcu2FoGPYdTxcHm8Al1zLll5iaBz8PJ8kQij+VjZhQb3FG6VRzbVMX0kkNC3DHD6sPwMfNHiMGBOFMZiG8XOxkjlDmBA2OnckVIIHrn04rwZWBEX4il91HUgUEITmTll0MaytzAQcPHEvH4Eg/Aav2HUsXUJHH8FtQtgRR6EDrOrQhAAjCEeTgBCCIZ29jKXuMm5Ot6FAbKzP5N9cevzXnQUV1g8wZ6mFVZB7/zXO5d9GZ5pwnQM33p0PNOc05zuN5LN+ZxK2cb2CArLwyAab4PASr6IzzTwJ3/DYE7wgQ8LuWVrSQgCZGRigorZQ553EJSCWRamRgIHtkC4FpiZrasy2RwJyZF1si8m2szNXKhtOFAHjw1lGSfUBgnXPySGKW7L8LV+zBqEFBOHoqG3MnD5J9iPtzU9MFAd1JHBLY3nrgtADRnKMklfnMFy9cFP1I8JiAIIn9rPwy+TlJUjcXW2w/eAbhAe4CFhJU4t5EvbwvIQ3zpgxuAQqpZwh82VrK2iE5QyKNNge/1fCYQNHjw2ICZG/aczRFAhb0NTQlAAiEU79xjyUpQtIkvK+7yIFrmcEApqbGsv8TEOof6oP6s41SGoprb/+xdEQGeSK3sFwimvk9CEqVMytKMgMuoqS8VvY43qN/qDeWbDiCYD9XRAZ5YO2O47hheLicwz2S67V/mI/YVgSYCGj5eTqJrUS7gdkxW/YlYUxsCPYlpMvxE4aHIz23BJZmzMY0l/2e+okBAZzf1O+UPdcM99xAX1cJRAjt6y5ip95YuHxPFzrVFBeNzNT/ROfrYHDh8izIKSMjW4lPAmWWZsYor2kQO5LPxDk2Z+JAeS4SHut3ncSwmL7YcfiM7CUkW6NDPJGYmo9+od7IL6oU0o/AM8f2Q8liZzCLiHsYdSDntQqc5j4f6u8usqEOqak/K+Asbdy84grRxZPjIsQO4ZygbAmyjhwQCGMTI7Grlm84jNjoANGtJMlp21LnUN/zW1En8Dp9fZwlu2hCXKSQYys2Hek2O0AnAqAPMKxfX9FVJKdp8xCIJ3BKGZGo49ok8cl9nvrO39NR9qzwQI8WYLSkCqXltQgNcBO9SAJ84shIsdUYFEGAnvOHQDTtIc5J6gfu42MGhwiQz3mUV1IpmV20PSIDPVuyER2txVagHuZ8JrjMzDDa0yQe1+9KFH1A3UEw1ZnBCaVVYhekZhZj8shIWX+0JbhfkiBrbDwndgD3vc6AVbXsrE4IANpVE4aGSdAJ1zTXOe09AryRwV7yHsdO02Y3kGdate2YvBf3Hs6fYF83sVFJPHOuMrONe13j+fPybbh+9xxNFf277eAZ+T4Bnk4I9HNFYUml+ASp2UWtmZ7ct+iXDY72E3tX7LusItkraVNx35s/LVaI73PMXjY0wJGTWZg8Kkpkn5FbIjqIgTX0a7g++Dyc44dOZkrQDOcL90ySudQrSemFna55bQkAgukkXPsFe8ueRBKUz8w5RXKV+82OI8li+9E+X7vzxKV1XQ8ne0s0XbiIwuJKxA0Kxprtx+U5p42KkudnAACDjehfJpzOkfnIeeloTwKsUd6XMo8bECT7OOcvgfr4xCzmF7XEAAAgAElEQVQMGxAodldSej4On8xC3IBAkQ1tW84zrm2SfiRWuTcw85LXp46lPGnT+bg74viZXFTW1oufwX3PzclOfA2SQtwDO7Vb+xjhorFFSzpZB0PJAFB/++GRSgaAZvJSjlYkoE8JKASAPqWpXKtXSKC3EAAsr8DIBToy5dX1LY597Vkx5BidS0OZYBIjg0kCENBOOJMr0bmM+GI5BjpcBEgnjQhHQlKOAB80eBi9U1BchUBfFzFmaPQ8fdcNcj7BbF47wMdZoiVU0T1749MwYViYPBMNvEOJWYgK9EBV3VkBXhgldyq1AM6OVuKEBfo448ip7FaHlEQGyy/oY+hCAFB2jBThoMMnkUYVNeKkSmR/VpGATyxJwShU/p3G/9Z9SYgJ80FZRQ0s6CDll2NIvwAxTukA0kCk4zm8fyAoq4y8UowcGCiGvItjSwQZo31otOQVVYrsCZLx980XL0gkZUv0sZ0AhQQp9yekS0kKbzcHAXQYaX/wZKaQCCR3+Lw0cukQdhXdp67MtSUApo+JFhkQICcYRHCJDhIJKxrgjAoN8nUVWa7ZeVxAFToqBCToJNIhJ8DC96IB3RIZ5CVA8IzR0QIiUp50vClTU2NjAVRbIsRMJM2YhAojsAnoDgr3laj5yCAvVFbXoaa+ETEhXlixJV4MeAIvNP75rOu2Hxewe/O+JAGtswrKWp0lfpth/QMEGOezO9tZw9zCFKmZhTAxNZZ5RCeko6GWY9oFAcD5RJlkF5RJ5C8dYkZx8VtzHRP0IFjO363ZdULICzogPIYgFQFQgl2MII0J85bvwLJfBGYIoBDgIGhA555zmOANIyaz88sFfOHfGf2YX1QhgAAHnTgC3cwo4HUJJPB6dGw55wmkkABYs+O4RCtSNzFCcE98Kob080dxaY0AkMyAcXexF11DJzC3qBxRId7IzCkRQIcOf1clS3QlAAigJmUUigzmTY3FzkNn5NvHn8mR2H6SUXzmwdH+ogPLK2rh6GCFXUdScMvEgZfAZBMs2XAI86fGyvylY/3p4h1CAAzrHygEy+QR4RLBSn3MjJMfVu/HghuHSyYKo/rp7FOGB09kyHdgFkZiaoHoU+rp+NPZQjaNHhwiclm1LUF0M/U5gQh7a0vsO5YmUZa6Dm0IAF3vea3O5zohEKvPqPSO3kUXAuCOmUMF0CXIyHXKZ2ZmypfLdwv4YW1pipTMFqLIy9VOQB/OW5LKpeU1su8z04Vga2Swp+hQDyc7ycLiumMEJEvMENhkFgSBfkZGJiRlCzHAfZF7Ifcrron0vBKMHRyK4ym5Aj6SKCSYR/uBa/tMRhGcHa1xJq1AwHSC3QTK+Pet+5PUKomn7nzQlACgjmGwAmXGb56Yko+h/VqyFLjPUA/k/x977wEd53Wda28MBr13gABRWUCCYCfFJlb1Xm25F9mxE8fXib0c3+RPse91Eif57SQ3du6/HNtxL5JVrUIVihJ7byBBgAUA0QGi9zYz/3r2cGiaIoBvBh8ggDpnLZsC8JXzvaft87777N3SJWcv1Ku3KmsJgpTPI5gQgYhD4IXICjYISZBEkHaMfewBiK5DJVUyZ3aKPP3GUX3HyqJc2bGv9OpcQp4LyDfsKNYvTls++egGOV/VJE6E3rM1WlfmGohbbDPa4RMPrJXTF+qUpIUEfudwuYqxJeW1Mj8vTUJCvN7GzPsQXovnZer6incw6xfzGPPqqORU8MQFAERU+g99EJwW5KfrCagQp5cQRhzZvLpQ7UAw9nkxl1U2SlhIsKSlxKlzAH0Kz+w39pXqeoONw/0I95w6gghkPYRkpS/jDQyeSws5xTqgdm/f4JAKYYV5qVJ/uUvXRWyLD965SolrPLEReenbq4tzVQTSE0OcIggPlbioCHnmzWM6TyASIWr6TjTuOXZe1iwtkIpLTbJ17UJdKyDTxwu1ZIcAwJh66rUj8uF7b9Fv5tRkTVO72icQ65wOJX/J7Iwk7dt4969dVqC2CgIJBCy2GvPJM68fk3Ur5khWSry8tu+M2kSMBU498TNCGEIf5PMd64rkbGWDCirYXpzywrmA62kv8KhpaFWbD/uAfowQ1tnbr6cVeTfCNXMUGHPKCMJ/29qF8uKOE0oY0x7Y2r7Tw5yAwtZBfIT4DdjOGkMAQCStaepQkv5UeY3cub5ICV/ED05UcWo6d1aSkvCcEBsYHtFTQtTTt3bzM3Phq3tO63dwPXZhblaycLIKz3CeyTqN8Lhx1Tw9jYQzEQIA821tQ7sU5KTIybJanTcr6lpU+OIdiAvMNcy9j9+xUnHHPkhPipW3DpXJnRuKpa2jR8WfezYu0v0Dddp5uFzuWl8klzu6VaBEhN28ep7uI2lXHG/GCus6EQEA23VhXoacr25Se5L2Y9zmZyap0xK2OHY+duf+4xUqcNLPMtMTdKwixOLghjhAXf/iybu0f7EfBUf2bohY9D9IfeZ2nKnYa7H2IOgwjjndkZ2ZKM++dkw2rp6vYt7BUxW6X/rQPat0LHBd/uxkudzao05a2NbMoey1EcPZ13FqgfkjLTnm6inEx+5YofVhTn769SMq0HHCcdQ51ggAVpd4S9cZAcASTOYig8CkIGAEgEmB1Tz0vURguggAVjFgI4WBhReOlbjEoz13y+r56qUSaGEjDGmHUUp9MM7G8oYI9D3cNxEBYCLvnei9GPqlF+v9iuM60Xf6c3+gAoA/75jsawlDEhcVriS/lZIQE6HeQ5DgENi7j1244W2cAMD7++3D5UowjFcmKgCM93zf38eLyW31ORO9Dm85Nl14qY0Xb3yi75qIAMC78fzzhhQIUqEKkofNKR51GkYhxKmeXYTg4VuCghxK/kGyEOaEsDWEBmej6o3V740bjgcv/839Po9zxDDIJQgCrmezyfsRbPBkQ9Ti3RBcvqP6Gkvb6Q07Q8Erk+L7mXciBFyfx2AiuNotAFwbP32sevlicvONiE6jxTAeL0awL847eNudHyFQXCciAFz7zozkWBWfEY6OlI7uYXh9PcEMspowTXYWvIkhAhEVCRsy1cVfAQCHS/oZfYsxDgHJCRD6G2ORsQ7piODJmIKYwksWz2jCPuDBTHgYHduhTiWZvXG3ia/u1jATkE7ePAMjGl7GFxIIYpvTJGDG/ICDBmQsgiDv1eTT4aFKTGmM6hGXzh88F09RRH5vPgKHzgM8n//mZAjhU7ifuWLL6kIVHfsGhpV0pCA20AfwXEeE5JTAaMWOEEDMS2AKdgxC8EY8hphGhOF7wYi/cXIIXH1/pxdxKsA3x1FvcKNdGNO4tfMNYAA2YOxyuWTY5ZFQp0PJd+aAYGewuK4JZ+MLOUdbeRN9E8bDpfM1WFLoGxriL8TbbpDYtANikS8MFNf4cjQwt9NGPI9+hBBvRUyciADgW7eCHd646pyqhXjEJnnpnVPq+MD38B2sU3w3aw0nr/gbfU7zAdCnNRwlYaG830F/4pn0J98YoX+BBz/znZyeGna5JNgb4F6dmDkthYc/IjVCpDfcWprONxCr9AfaiXanH9PmHtqONrpymsvrwDHsXXMHaV/CiHEiLFKJX28c+dGTsVuys8bIAcA3My50fRlxq9MEGJ6rbNS5grbWMDxuj5LEhJ1CLAA/BEKu5TvBVusfSkg/+pZLxUG+AezwTCesGGEcEUUvXGpWHHgOfZJ/dY65EuaV9vbm0/COb+YXDfMVFioutzevAvVSmyQ0RMMEMU/gXc+YYqwwThgvtBV1YwwwDkdG6Ave0DW+HCc3mhcCFQC07k6H1o8669o+NHI1RKXaQlfalD4GXoSpAjPsLAr9FLsJXKgjWKrj1pX8CvQ1cKXf0ofAgXN6vJN2RBCg7RizPicV2pN5GxuP9kLw0+Lx1pfrCDmK6MI8ygkKb44Lt34H8zx18dWJZ2keAk7caDu8O7fWtbiaEED2WgpGALAXT/M0g4A/CBgBwB+0zLUzAoGZJgDMCFBtruRMFQBshsH2x90MAoDtoAT4QEsb0zFOAAT42vfFbRMVAN5rkDhqjpcZp37eCwL1Rt8fiADA5phNMUQdm3jdS3s8SuRB4OD5SGggSBLdwJPTw+WNl6txpiPDvJv4gSFZuiBHDpy8qEQFXuqQBL78C4Q38OZM6PUmp78SB9hLGIUowcj7CD9GfgBCK0GqaszxYAgGUfKBcD/gTWgi/sbvfGVgwEvA2Jms3i4B4L3ur9Pt/f4KANOt/pNRH8YHnv6BFjsEgEDf/X65b6ICwLU4QTYSthKinVBH06Wo0KNkc+DJkv35Fkt21hgCwLXvgnAnbBehajg1Olrx5pbxnnz0tyAQUBBYpnuZiAAw3b9trPpxSpzTFHYXIwDYi6gRAOzF0zzNIOAPAkYA8Actc+2MQGA6CQC+2KfXe8BwHBVy5dqyZnGeHDhVqYnUcJPAO+/agvcaBAlHMfG88qdwbPVcZdOoHmR4/pLAidjgU1EmSwDgOwnFwfFkyCqrsZ7H+2ZCOBCnkqOqkGaEY7hRYULFe4dNFJv5sTYYxLA/V024Iq8n17XF5z3lr3OmXQLArBRvbHA8nInxSYxzPLzA1leI9dvU0q2hFUYrfAdekXg9jYbZeNhzQoZ41P4WjmFTN7w2AymWNqZjCACEHMDDEY/6awuxo4ldD/HpC/tEXzh8pkpJUMjYQDamgXzj9feMNl9dfx194kRZtZK6RXMz5ageh0/QkxVWvJXtEAA0XNIgY+fG3oV4XTfYlLR8othCslMC7YtW3h+IAEDOB0IcMb8RKoqSnhKv4QgI0REZESJvHzqn/fHBrUuFUB8k1yTkmq4ZPQNeT9uBIY1Z7k0+TwLATg25gEBAOIVXdp/WUFJ4kjJ/4hXM2CROPWsZoSMISUO/Yt4kgS+Ba/DNI1xYZnq8hgcYGnJpHN/lC3M0jAo5aXze14SoIME7/9pVJiIAED7lQvVlxfbauY+1iTJa8nH+xjUIL3gljlYYq4RRIN465WqOhWGXxhS/tuAFj3BDSBFC3FxbfLYIohbzEddp4nqEGU2ePvYJAb5vrDXgRvWfrgKAN+m8QxLjot9lf0EughWJUunHdhVOgPkS0k/kmZMpADCm8ZbFnhotlEsgdccLnjIWWRvIc290DzhzOgBP7ECLnQLAeHUAb0QCTWKc5O13hAa8vhCOqqWjd9xxev19zM2ItGByo0JYMkJdEuMfgRYv6rEK8zE5R/w9T2TJzrIoAIyH6WT9HSzVS314REMnXmsnW3kn8zOhlfBsx6ZB4CZkkJVCjHvWasLcXF8mWwBgTHFSAU99X0lN8NoH1xfWfXAi3KKVwulN7A48+adLMQKAvS1hBAB78TRPMwj4g4ARAPxBy1w7IxCYDgIAXov3bS5WYheCZXhoWIlhPCEhg0iO9OuXD2moHUKXECN+VVG2fPP7r8qD25ZqbFQIEQg1jkPjIXTuUrN8+tENUlXTosQHMS4hZnl+clyUbN97RmOdQjDWN3dorFBifnPsl9j/3/7R6xIXGylzc1KVXCCW+oVLTZqMDcOTBFTErCXmIgbsknmZkhAfrcY/YTSIY0uCLcge6hsdFSaX6to0VBCJ1oiDbbVMRABgo0Hceb61qa1bNx0k9SUe9y3FebpBxRjHk5SjoJDPhO0hXiYECD9jYENoE4OVeKcYsWzqSUJF/E2OSRN3lQ0S5AbkJsZuNMktB4bUiN1xsExjfRKn+Y29pfpsNj9smIjRiRcSXlS+WO1geOh0pczPTVeCh+84WFKpOSLwWCHW6523Fms7EK5m+57TSqT5UwIVAIj3ifBEbGVwIlktdSDOJ8LU4LBbcjMS5NT5em9itfIa+eLHtsn2XSUas5akXHOzU+XY2RrtW/RBjifzDDCGWIEEQ/TKyUyWgUFv7gRiGvMuSEDiDms4kWGOmDs0+eW87FQ9skvuBbyOEcES4qI1mSMey8SuLZidLBmp8XqOF1KYfkqsX+I4c7SeZ29ds0DjcRPGgbqc1hjSBRr7l/j6u4+cexdRb2ljOoYAsHT+bI3t7N2YBWn8ZI44r13sTZpISJD46AhNDLkwf5aUnCf/h5dkYY7QJMbBDk1K/atXDyvhyvcxJxCzG8GOWMjE/ianwa0r58lbB8u1TzI3EPsWAoE4/omxkZKeEqvkKnk9OHJNDgfmCdqLn4mJq97WjiBpJ3dJTIS2ly+eKkTB6/tKdT66b/MS9dIm7jXfca6qSZbMz5Qjp6t1XJLsGSFjtDJRAYCk0iTQJEyUiiUej7S29+rYw0OcfkK+DeIgM3bpg+TwwEOc8cw3aZLYuEgvKR8kV8NCpSbFqGjF88iDUtvUoRvXBXkZ0t0/oDkWCEHB2Oa4f0REqPZlQgVA2DKWaTs91u8mX0Of9nHGMu01WSUQAeD2tQs1SfJ9W5ZoSANCjZCrY9vaBRoTG5z2Hr+ooSnu3rBIqhvbZeWiHHn+zRMaqxjiPjs9SedX5hBwIVY568cnH16vfT46MlSTtj64bZlcqmuR5MRoiYmM0ASd5EEh182Lb5/y9smF2dLZMyAIkJqwLz1RCTC8OkngSHxxEmEy1xDqgRwjeGSyhhLP99evHvGbjB6rPSYiAHzyoXVaP9Zb+h+hZAjnQb2J/U8uDcYb6w05VXYfPSfkYiFxbW/vgMbkZ90nGeLljh5NPsnJjNf2nJaVi3I18SYJ5ls7e5U02rZmgf7N7fJozOSOLpI6R2oc9ltXztU1ce3iPBVxiOkNUYV48OBty+Q/frZDMYXgRvTBOzaRBPcXG3RtRxxinmHNJ3EuhA/rAILBw7cvl5d2ntT1gyScxIcer/grADAeSTKL2MccxndjIzHeIM8Im8H3EZoD0ZU1HqyZ4whjyFpbVduiOCXHR2mcacQZ5hGXyyNhYU4Nz7Ro3iwdyy3tvdLZ06c2GP2a/D2I+sQH33Psgr6LdZv1TROfiqjtkBwfo/MPxEZzW5cUz83StYzErT39A1dOuwxpngIwZk4lbvvhkkpd18j3gL2GTUZyZhwOcGRgjh6v2CEAbLllvuLKmGPdROBjfC0smKXfBCnpEz+8YTuGr54cAhPmPUQ9cgZwL3Mpz2MdAy9ELwR9n8f74rmZ0tDapXHMIUCxJWkrHA8gEhnrPI+QLYwfxCvyV8REe5Otgg39ERGaORrblZAirHv0FfoBPxOShvCAR0qrJDEuRipqmscltG+E90QEAOpE7g9ye2DL0KbYJMy5BTmp2vbkrSBZPM4D9GlyUzC30b+wuxE4G1s7vSJqVISu8YTyos8poe9yy8rFuToPZKYl6n6DPoa4x0ktQt4wbum3PHSIdczl1rWJebqnb0hxZnysWDBbnnnzhOYuA+dT5+p0XqaNSc5OeBXsLPoDY+OOtQvlFy8dHDNM1Q0xdTjF44wQCfr9aa53XTeGAIBt4w3149Kxi1il4Z2GXTrO+D6SrGOjIDwz/yE8YTNiv7DGea6EnuFkGvYV8ePpv7MzEtSTHNsfDMAYe4P9Atdov42PVpuLZOm5sxJ1j3X8TLVen5ocq+sqeGKjYH9wD2FzMlLipRenoigv2b8Cm9nj0bZgz0UCW8R1ThokxEZofXgX6zPzIXMTJ+KeuHe1vLqr5Ia5ACYiAGAv8R7E5ILZqVLX1OYNidRF+8fo3pL4+oTsIh8C9iLXkzeCccv8SkJg5ldNMp0Yo/MFJSUhVvMgsPZjn37wrpW6n6KtGLesK2BNP6d9sKFpU8Lh0d+Yn8CvobldxVrGDP2akFr0cWx87GX2MuRkYw6ij4aHh+iYGSts0ljzrBEAxluF/Pu7EQD8w8tcbRCwEwEjANiJpnnWtEBgOggAbIBI8oXxzgaFDVRhfpq88NZJJSg2rZynm2gSbmLkvb63VLatKZSfvnhAyQAK4RP6BgZlXk667DxcpgnRIJsh61k4N6+er+QSmymMpP/vV2/rpv7ODUVq2J692KBEAYYvpNT23ad1U4+BhkH7ws6TaiSRNKussknOVzXKRx9cK3uOXlBilESVeJfwXjywj5y+pAlcMdAQF17dfVoe2LJECQxIjt++fsxy+09EAIBA7+7t13pDIpG0FyKZDR5EC/hCLLFpJ4EeibxIGrX7yHm5Y91C/fbwsFB55o2j8ujtK6SsskENa+JTYhjuPnZeDdEP3b1KHEEibRCxDocarHjasDFmI/bmgbNKyrC5QEiBUCYx3cESrzc0Sf7u37JEN8hs4HgW7T83O0Wq6ts0aSkJtmgzFQNOXJT4uChN7gwRAyHk7zHjQAWA+zcv1s0nOSgQLu7euEjm5WXIL17YL7etWyCv7T0jKxdmy6X6domNCVds7924WDfqbDqDg4OVLP3N9iOa2JrNPN8E4cKGihAeYIaAhIc4BO3Og+XaVohTkN6QN/Q3jH3IxxULc/RaYtKy2YdU/NLHb1PMaCsSzEFO0v54e7NZQLB4eNsyFYFow9KKBt048H1syNh8LyiYJRcvNenGi005yXq37znzrhMKExUAOI1C21N/Nm+8HzKKRIuESlm/Yq6cLKvRRMZJsVGaCBByi+uffv2YfPCuFbrphpj77RvHVAhYv7xA+gdH5ODJClk4J0M38clJMbLrQJkU5KbruL1rQ5EmoHx421L1rAwPCZHWLghIpyakhPiGkH5ld4nkZ6WoMAnJwxiANOMazZVwqFyfBca0BQltGQeQkLlZKZKXmaQbzyWF2fLM60flgc3F8vr+s5pIjSSLYyW1nogAgHhHfWi3knO1svmWQjlVViu9A4O62WOsaXJtp1NJFuZQiCCO/SOwNF3ulBWLcuV46SWJj/V6oLMphxSF1IdIZk4mgSD9ClH09Lk63dzWNHbIwoJ0bxxsEW035ouC7BRNQs19d91afIXAbtJ5EVKKfoAANlrCacsT5xgXBiIAIJIwnklWruTvlbA7kKqcQFORtLNXhVA8/xnPkCp4+7PpR8jEQfxyW5fERkcqcQFpQl+PjPDGDveRo2BAH4Pkg/iGIIXEYOyTKBfyBcIaD13EJQQexFCS00P4IVaxwadNIWJJRI3nK+3CmsgYf+q1o3ZAefUZExEAvviRrSqQIJaT1Jf5AHIHAgpSGdFxyYJsjb8NFpAWCwoy5cCpizJndqoK6oyhj95/i/Yh2gLygrVr/bICeefwOYmPj5Lk2CgprajX+Raiw5dvgrlkVXGu/PKlQyqgQISuW1Kg/XX14nxN8Arxf/v6InnmjWOydnG+jqnndx6XW5fPlcbWbk2uio2BLYIgS1LIYKdD1741xXkSExOhMZcZK4hGO/aXyvGzN06qfm3D+CsAMOZJhsl6CJF8gsTFxbm6LiBcYpNo/H2XW9KT4uSXrxxUoo55jD5WUl6nY/R3b5+STz+8Xvvu4sLZ2i6zMxKVGDpC8t+cVD1pgtjHu/advCirF+Xq+geBtHpxniZcTkqMkdNlNTIvL13JKMTro6cqZcstC2RoZEQTuH7nJ69rAlzmVpKRl19sVFuB/o83d2Femq5pJM1EyEY0f/bNY/puSFuS5UL20Q+a2yzkrLEhCfCmVfN0ncBZgXnvR8/u0b5KvhNs2YKsFBVM27t7VcBgjrh1xVydI5h7IYXpK8yvOw+WqTj80+f3aRs9fudK+fmL++W+rUulsuayrtdgiohL2/HfOBtAHCI4kjwWm413c6qH+YMEnwWZybKsKEfnbMS0Hzy9W3FGNMehBucE5g7mderM/acv1CvpjV0M8fvq7pIxBerRJpGJCACQ1LetKVQbk75JngfsKBx+sK3xuPeK+U2y6ZZC6e8fkksNrTqumTf4ny/R7oNbl2iy+bcOlOm8wtpGMmT2BU5NAuxQsYV8FeSVwDGG5M3//KPtsnnVfBUG1LkgI1HHDkIYZAD2CUIiyVPZo3zvV29rcldELPo9cxkXgi022pOPb1RRFzKYsfHPP9zut7Biyc4aRQDAfvv0I+u1HyKEYNtgw2BTM29xIg0HEQhphMya+lbZd7JCtq6er+sSQgt7oKNnLqmd9fOXDqgdum5pgdoCrHu0C+s+ZHN6aryOD+YZ5hXm8C23FKrNxLyOQBIVFS7R4aHapytrWmRFUa7OvfRfSPKfvbBfBZS5OWnqIIIIhF3KqTbsVhyaEAWrG9tU9Dx/qUmdZmhT5o63DpXriRDykXnzNiXJT57fp04y15dABQCeu3xBtjpKsQaxLkCsr11aIK/tLpFViwvkpy/sE/LOMVflZSar/UASYK7FASQyDDshRes/4vJIVmqc7h/i47xiRkJMpGKMU8nHHlyr9iaOXeDGuOCZWemJKkh19g6ovbn32AXJnZWsTluaj4R8AS6vk8WaJXk6zo+frdZ9BPsCHFhoQ04JsidjH0gfsZpf7Ho8jQBgq3ml8xUOjOSzeK9Lw46/M3zoe90I5v1TioDp8FMKt3nZVCAwPQSAYN18QvIPDQ1LRmqChKrndK109Q3IigU5UlXfosY93hEYTykJMfLyrhIlUPGCxBsSgw8SD4MdUgXinVMFbNCWLcxWshYjGOMfL0w8fyGd1JC83CnpyTES4nSqAABZR/IwDF1IFm/s5QE1sngOZCveVRjT3IvAwPFLrsErGOOOTSpFEziFhag3EORMSHCwkvBWy0QEALDCgxwhgBjcYMJGBy+7WWnxugHAewpSAqMPIxZyD0KEDSabLwQZPMUphDCAdMb7CZKLRF98/9LCLMUaIwXPHDxb2VjgEYQnJM9k40S7+TbMEFEtHT26mcWzlve0tHerwQ85U9/cKTmZSbr5YwMM5hAabAzYrOClzekBvpH3WPH8+wNixREqEhIxSjN4xDF442PFhOegPfkO6k9/QliiP+DZTF3YbON1jkcehAWnK+grCFZ42mDwQ7hjfEOkQMLyrLTEWK+HWVSYboLYrEIM4vWEMV40J0MTiGnSwP5BJZnZTGHQHz1TreSVLwEZXkFsGvAa4j1nKxu0T2obuTxy+kKdLJqTqf0VQg3CFV0g2e0AACAASURBVK8vhAdvEkmfh1GfCgH7jl/UjRwnaq4PbWBpYzrGCQA2y3jFsjmB5KOfvrH/rBTNmSWX6lpVmILUZNNI3SBWEEroO5AYfBeEKN/PRpz7s1LjFRv6FZvwvsEhmZebLm8fLJPEeG/YCgQESHqERzbr9G+EBjbAjAHmJPofYwUPMrzTGi93SFRkuOJIH6atfMQq7YQnInWlnRhPtCfPGxwcUqIMsmHZgtkqNoI1fXmyTgDQB/hG5k4IwEXzMnVjyImLitoWPQ3Exi82KkJFATaIEaFOTXLIHMqGmw01SQLx5IPc4FvYFHIfoW74l76KVyReb8dKITW9iS8hmvBmY95OiImSvScu6BiAbELYWrd0jhJYkCkILLyTvo2ICrk1WSUQAQACnz4xXniHyaqzXc+lf+LxOVZYnUDeNREBgPWj9GKjjgd8Wxk3zFsI0NQTwZUxBpEJOY0I8qmH1yu5zvx7oaZZSUBOL/nCAbLe8hzWeObg8PAwyclI0LXI521Nv+UUDqHHIPggUfkbXqe8E1GFuY815vU9Z2TN0nzZc/S82gEIt8yhxCbHK17Jkyve9IQbgnhiToacmpeTejVpJfM24g42wljj3tcG/goAJITEe5rTBczrzEnM/8xTENGcPGGcgi8iFoneIepYrxPjI3W+Yh1gTOJtClGE8ESoK0h87Imahnadr2kPSEFOF5ytaFSsj5VWK2GKHYX3cFZ6krxzqEyvCwsLlYzUOHlrX6nkZ6fqKSTa9c29pUp8M1/gpcp6yvWQpQg6i+bO0rFHO2AXsgYzf2LPIYbxLurN3G2FH7HjBADfij3DWpSaGK19EdKftkfAhDClzvQv1gPagXp39PRpn+X35VVNSk4eL63WdYhQcZCgiLbPvn5U7R9IZ/DHFmBOZN1hLsbB5DLhbDg9mJMqB45flFlpCeodj+jKHMv4gSzFeYC1G3EmMzVBk4bSv/k9ojpzOCT5yqJsdUJgvUDE4qQmJGFds3+nK+m7ExEAuJ/TU+DEKRXamDG8dmn+1VNmrFmIfOmpcZrAnv7sTW7dr7Yj8zVjDaEG8QghqzAvQ8JCg7X/Yi+AeVCQR+1ZxIbSC/XywbtX6vt+/cohteMGBkbUDmBeYIyzPtEeYAamCE/Yfs+/dUIIT0ifxC5YUpglJefr9UQBJ2zXLZ+jJDfjB8Holy8d9Nu72pKdNYoAgN3Eek1dGGf8PDA8omIAfYw9ydL5WVdCP43I+uVz5b+f26sEP2NUEwNnp2hfxQ7fd+KiV7ArzvOeqBCRy61dOpewF0OAZh7ATuZdiH/YYojRlfWtOjfQT9kPcRKB/RNzJiQ64ZsSYiLUWSE8PFTrm5WBeDkibe09Wg/mBvpq8dxZ0tLZ4w2V19KlpyqoA/M5Nivvxi7EFqbPc1r4RiVQAQARD4EYz/9jZy+pLcq8Tt86fKpS9zOcJF1ZlKN2ktZtVqLO/9T5VHmNOrho+L9dJXqKjb7OtTgXcBIAO595hpN+iIjY35mphM10q93OeOWUC8ITJynYa7HO6Z4tOVbne0IFYvcyZnD64oRlybk62bBijjoZDA+N6F6A9mK+RWihLZjjAylGAAgEtdHvMQKAvXiapxkE/EHACAD+oGWunREITAcBYEYA5WclMd7YwOJ5jeE7kTIRAWAi7/XdCzFH6BXIVo66NrV5iXGMezZDY8VetuP9k/WMQE8ATFZ9ptNzObINGevzPoIcHyseqaWNqcUkwAhzXT19uqG3WtjksQmC0MIDko0kRBCbxJleJnICgG/HAwwiUEN4xXIqZ0BJCm+YJzbpQUoI47EOyYEgCJZs/CBRCb+CgMJmE+8wNvsQW2xIOUmEyMKmEW9RnomXG6JnWjIhEPpUCIAOgjiHuKI+CC4QCggQvAMhkuuYS9iwQq6Mlq/AjvYMRAAY670II04HJx08NzyJxDwJiTJaTG3IPbC5vkBEQ0yB/WgFIsXfuOCjvW8i2E5EAPD3vYh/eDJD7EFG0efGywXCPRB1ECOTKeIw1hg/2ACQsBMt/goAvJ9QJBC65OJBsEO0ZY70CfT8N/kiIJd89okvTwjENU4UeI1uXDFXBQxIeF+uA06DMa+yRjC+IY8g15gbEI2ZC8CXUxjMx/weARD7AecDfg8JqHUIderfIe/5b0Kv4ECgIVyu5BJiXNBfmS8gFRHKIc9xxKDMSiWfileEHC1G+/VtYIcAwNiEdGPs9xH6kRNkoU49YYozArgoyTo0rAQccxw/g1V3z6CKU/wOMQiijQ0m9ac/I9ZAZoIJWGpIjlCnnuKhgDNYEuZDHUuiwlXEgvBnHIAFbcO/XpI7SOdk1nDFOSxE+wInViGxeS/thtitRClJyDt71cu+uqFVTy75WyYqANAfIdJTkmLUmYJ+St+G4IRohoTXcGGhTiVI+RcPWRwgEJXBH5zoX/wPEYb+CBbYNvRn5s62rl71HodMZg2kb1EQbOirPqcH74m+CL3Oe0qOMEADim9P74C2If2TtuNdCC1gynoJ6Up/5vn0ZcJm4mnvb7FkZ40VAogQPlcEJEew9xREPKfRtP379bt0jDqDlZxnXDLP0schrJPiorV/YC8grtCfWc/pg4SZYd3m+1i76ZO0BWQ4WCM8gg/vpB/yO/q8nvr1eHTdJ48CmPMzf6dfQrCDfUhosDd82Qjhy5zaz/lvxkVoqDecmZ4C9nj09CIiF0IQjgb0Y/oSBPdoOeECFQBoQwQK+is2KyIl8x39gjHEd2Ar0dewpXziE0OKfki9EELZWxGeh1Bm2FFgyxzD3zjpwDeBK9/LHAxu/Ewf840B5gruw6ajr4Mz4x7BGuck5lcwZS2MDA+TptZOdf7gZCv3IWQiWnGiBQEQgZB5N5BiBIBAUBv9HiMA2IuneZpBwB8EjADgD1rm2hmBgBEAJq+ZMFzZzE60vNcCAMai7zO8qSZvjmIEAPva0dLG1KIA4PM287d21953bZ/19znT7fqJCgD+fg84suEej1DluWxG/Q295W99JuN6uwUATqKxQW9t79YTadeWooIMuVjrjUXMZv9GBS9LPCqvL5zegFwZK1n0g1sWyws7T/kFE8TunuMXAt7c3+hlUykA8H4fceTPh9u1Jo/3zkDnsBviGgYhOcr2w+MWx9AfipzMfZA5E0ng6qvHTB3f47WPHQLAeO94v/99ogLA+x2/G32/JTvL5iTAPtEqUCJ4prTjRASAmfKNY9UToUSFQpdbw7NONKGwEQDs7RVGALAXT/M0g4A/CBgBwB+0zLUzAoHpIgDgIUnxJqX8PfmkHiIOr4cIR0VTkmKlo6tXN7d4lHBUl2swWjBe8LaAovYZq75By3V4UUJee0lsrzcZ3iD8DS8J3sMzCM9x7Ey1EjZ4uxAGiHAZhfkZ6l1MwRPF+3dvEk2v4eTSI8t8A99DnXmf73v4HX+DhPDHA3EiAgDfCibgQX1w/aDe3jq41EuKuvAzxAHX8S0knCL0gu/IM7fyNVznw9HXZuDBM/ASIrSMr72IW0m8W57LewjTdPg0SQA9V3ByX0lyN6ieLDwDLH3YeMPQePQ4Kp6e1B9PF/7lWDueWHhY+tqA3/Nun0LB7/lxtCRWgQoAPoIU/MCFOtOrfPhoGzvAgj6pTJVixn0+jyefRx7Xcd9M31xZ2piOIQCAk/Ytt0e9EzNT4jSZJ6FqIEb5vcbs1XH1+77o6yskS+Q+PFo5Tk3cZMIw0Ed4LiG66It4sYE1XnkcySbMBR5qeAr6SDbGPG3F0XhiTuOlWVPfpmGF8IjzeRszrhbkpXsTkfYPat3onzyHY/60MQkZmWPwxPKJgRp/GCyu9IvxForJFgB8seztECtv9C0ceefZVgQFQjlcS6CPR9gynjgmr8mJ/SiBCADE6717Y7Fs310ij91OzolajflNTGPNW0Aic49HQ2qQzBCPRLyT82Yna9xq6orXL56OB09Wyn1bFstvXjmsYUA+94GNGuuc8GqEnSA8GEl98dyOi47UsBbqoT0wrHGDa5s7dN5hLGSkxMp//GKnfn3xnFly+4YiefrVw/KZxzfJCcJ3NLVraJaGli71EFZP2RGXeloi3tBviU2voSsG8EyO0BBPVuLTXwv5RAQA77qN0OxdGxgfmtQwNlJD05VWNOoYoz/4BGjwJBwcJDVJLQmzQ3gYPK7B5aFty+TFnSc03AFjHM9UEi17J2WvF7WujVfWLP1Z52PROOCMdV+Yt5SEaE10j2cnXqWcMKIdCHfFOoknsCa6xhv+yrrgR3cc81J/TwCAEXPhtd7wePRSCK1xfdF1PIhQhaOfMrHrW6bLc4wAMPktYYcAwNqEN//wlb453npw/VfhVX2jeO+T//WT8wZLdtY4AgDzoC+H17W1BGurJ2gm5+ve26e+3wUAu9E3AoC9iBoBwF48zdMMAv4gYAQAf9Ay184IBKaDAMAGdOuaQvWOZBNNHH6O0HJkkcRFxEFlk02sXcgMSLX+oWE9dk3YCI6gkmSXGIok8iVJICQfm3dfHEqOWiIaQMxxvLK5vVs+dM8tGmuR44/EtyVhILEoOVZNYlCO0ZdXNinxAiFDkj+OeednJWscTW9Ogm496kryq/0nLkpyYqwm+qIekBj8nfiTr+89I3ffWizVje2SHBclb+wv1ePAVspEBABimkOgQ4RCXkAmETsfggBRAw9TCCyOOXtJNG9c8we2LtWkdiSVJL4s3wghgqcrSc84en3PrYuUSAI3YtcSAxPsCX1EXPPb1i3UOKe0F8fi8zOTpKmtW78bcoeEV8TkhHjifxBgxCh/6+BZaWnv1cSslxraJDUhRhOYkiyPvkJ8UUje5944pnF26SsQXJBuJMPzhhNxSkVNix6DJSHrjQ5iBCoArCjK0aPohEEhrjrJCsGMeo64vaIK7/MeQ3foUeqTZ2s06Z43XnCM4kaiMOpN3ybO7kwNpaTEncMpHmcEat0YXdojQYNdN/RlJSkisb05As54g9Tl2HZkWIjmnyBsDTGfb1+3QPHleD5k5qHTVbppvW9TsZIEHLkGcxKGM3bpY8S93XGgTEl9hK1Vi/LkrQNnNdYqfWNpYba0d/XqvbQBIS+YS8i9UDw/S8KcwbLr6HlNKs5YIUEiyX6zMxIkOT5GxxYJnpkveDd9nA02BoM3v0W9krrMQcw7Q0MuFRMgxfcduzBu+JaJCABwndSRTT84IXxAsLZ3e+Or872ERSGxH2EfELX4bsYP8Xa5nr7qzbswqOMJIYU+DTmLsEEIC+ZP4ssy5w4Pj0goeQQiw5V8ob9zP+Ipx84hmWlbhBHmJ56LkINQQEK/p147cnVeYL4hCTjhLIilzLxD3G0IV47BkwOEeNnEYoe8JXeAlRKIAICXPiImiSLzZ0Ood8qiObM0CR+5NCDvOS1PwlKEJcY2whShlGqbOjTBovYfkqeS0DQtQUUq5uF7Nxbr8X9ffO7LbT0aRoS2IMbyodMVsnj+bKmub5P46Ah55+g5TdLOOkSeDPJl0A9J9o6A/bPn98v8ggypbWwT5itCuIAxoS7AmzmYemmfdQZrSBZ+hyhA7OSjp6tUmPCnBCoA0Dfu2Vis5P65qkbFhfYlhwZ1ZE5nXTpGIuoYbzgTkiZDarOODQ0Py5IFOZqwmv5HclXWjb/5/L3y5r6zOq8g1kDsE16Fa1jPCCtCInn6FuFszl5s0BwEiAUkZCVXxoYVc+UHT++SOzcUaeJq1n6SOzLGEX9+u/2IChCMHdalIpKonqvV9c+u4q8AwJhdv2yOfjOCKGE9CO2FXUUoP8J3ELKCuOZgGR7ilCCEjyuhd7ifMW4lP4Fd3zjVzzECwOQjPhEBgHWLeZ4ExdiW6gDg9si8vDRNqEt4Fex47ISOrn79lz7NGsA6y2ks/mXORhRkL6Fx0K/Ynsy1rEuIXiSdxS5mvmVumM7Fkp01igAAptjLrFneMGjeEDqIgox95n32COBGqBicU8CLeWK642JHmwUqAGDnkdvN5+jlCwXEv509fVfDJmH7k4uFHGDvh2IEAHtb2QgA9uJpnmYQ8AcBIwD4g5a5dkYgMB0EAAz3D969Sjf7s5LjpORCvSb7hBQlHvjyBbNl19ELmnQOYz8vM1l+s/2wfPje1WpMsSn/4bN7JX92sm4Y3jpQJndvWCjN7T264Q8PDZVfvnxQHrl9uRq3kPsQV1tWz1dvXcg/yJne/mElu+Kjw2XPiYuyfEG2EjAktYPIunX5XHF53LJh2RxNnAeRR9I8/i2aO0t2HzkntywtkF2HymXjqnm68T52tloN7hd2HJePPrBWjpfVKHG268h562SVI0Q8IZFj9icNA+B5twcfyVXXLc1XshnvU5fL443NqfHd+1XEINYsSWrxzi/ISpadh8tl25oF8vI7pzSup3pLL8rRjReEPd6hxIZ8YPNijWNKYkBiskIwIbzwHggvyDsSbt25fpESVXdtKNI2aeskcS7IByn5TQJoCFZEFMie3+08KRBgn/vgRhVoIAmpK0INiRcPnKrUeyBoSFLX1tUnc2anyAs7T8raxflyubNHFuSmqdcoRD3JzW7kfRyoAIDwUdPUrh6gJBkjeSLEyu1rFsq5S40yJztNnnvzuDy4dYkSKZCmxCtet6xAE2uBJ57o29Yu9Cb+O1utfd1fL+bpNMFY2piOcQIA792iglkaE/71faUyOy1RRT68oF9655SOobKqRtm4Yp4sLMhQ0hWSms09SYMfum2Z4td3hUymfyIUIACQEJM+grdwXFS4Cook9Cyak6mCFV7aiDUkWCyrbJBHbluuScLZ/BK3t66xXUlU5hr6Il7ql+rbdAxBfkOatnb2eOMId/To2CDp9uW2Lu94OVer4gHjjmRwJCn90D2rdV4haRyk9lhlIgIAJP+WWwrV6/x8ZZPGlEUogfjDi5nk38ynjDOEQf4W6vQmOWQsh4WF6D38N/Mzm1qIWEbvXRsWycWaZiVNIRTaO3o1eSftkpoYq0IgCeogeEnSCQkNhhARxJiFDCcpI5gj2ID/4rmZ8sLOE5ooGEGxpaNbn0GsaiW8qxqVnCBGOIQ49yIwUj9HsEOe3n7E0rAIRACAMELIZL1Yu6RA9hy7IFtvmS/HztYo+aunrMSja44vPA0kCnMX8aJJEE9/YS6CrGdegHRHmGHtgpjlGZBZhP3xnWygT/NeBCNN8O1waNJDBEfah9NFtBH4IaTRz/F0J5awYr1qnrz0doleQz0Q2X1xoCHQmYNIHsjzmcP5TkRVqwK1D/BABQBIkU88tE5jcTc0d+p6rusVicsrGnSNQgCck50iz+04obYBokdUeJiON4RpTlkwXiH/KSSk/fgDa/Q+hKIjJZWSnZksyfFROmfQJ3kPiXJZrxAfaBPaobqhXRN5v/DWCZ0LsDVuW7NABR7aj3ZDtFlKIu+KRh1bnEBgbHACjaTlzOd2lUAEAOY8xkhSAjG7veQpay1xqL3x9RHgBlT84bQU1zGmvWM3RufcsXK+2PVt79VzjAAw+chPRABg7DPGEcqPnbmk6yc2FA42JADH5jpZXqMneLAVOrp7da8A8f/O4XJ1YEHATEuI0TWCcctcyPqWnhQrr+45rXaB5pkJEs3lcLaiXk6W1U4+MBN4gyU7a4wkwLevXaCOENgiiNW+fAmIn4sLZ+vcwNy/cE6mN5/SxXoVCFjzbYhmOoEvn/xbAxUA6IPsQzhtwrqFbYPNsnZJvlTUtWheBPom2OZkJst/P7tb+gdHJv+D3uM3GAHA3gYwAoC9eJqnGQT8QcAIAP6gZa6dEQhMBwEAw3zJvCz1IK3EQ23ErR47GOd45mGIslGHzOobHFICCA/gzNQ4Jd8wtH7x8iH1csWTBzJGvXsIS3MlZAjemnmZSfp7CGxIF8hkiBpOERBiAQ9UjDlvkqp+yclI1J/Va27EpSQMpCKCBd7qI24v8RIXFSG3r1sov3rlsDd0TmuXlxQYGlFSBaP7Vy8f1m/Bs5GkTpdbuy3Hzp7ICQDfht6bOC9OySI8U89dahZnUJDkssEqrZaoSBL4iXrvcsoBooBvJkQEnrcQUxiwEAZ4BkJ+8j18I4Q23lOETMFTCOIKj3jIJbzkwQvj2HMlzIDvpAf3EdKCUxeIJbQ590LEeEM4LFVhgB/w3uRbCKvDhoQ+wHXgDTnIO0iCB/k2NDKi9ef31IHfa/ij60qgAgDhIHguSd/4FhJ7DQ0Naz/yxX6G1IVgpQ9q6KIQpyZXg4iGbAJDkoWBKx7RkDEzuVjamI4hADB26QOQkdX1rUpAa2LVYLyTu64mUYT8g2SDnPLhyPxBIjNfWB31KCc5XFiIejvTVzQ5ost1pR2I1d6jBCmENcQd/RairLunXz79yHp59s3j6oGIpyAELkIY/ZP+pbHcB4ZUTOO/6Xvcz0kY9Uy/4oGLOATZSh3wBGc+Gxge0XBjoSEku3TrXDXexnoiAgBjhg0p+HK6gm8hRAoe7EX5GVe9vEvO18qmVfMVa8Y92PoEGLzYmPtOldXK3Lx0OX2+VudoBIBT5TXq0Y6AAJnPXAkJ7Q1rJeq9CZlDO0K4fO9XO9UjG6GWaxkXCAGQ+eACngh2axbn6Xx1+HSlhvSC5N22doGcLKtRkRAsaZPzVY1KatPWzCXvHDlnaRgFIgD4Hqxe06FOJcgDScBrqYJ+XjRazHnCBCGcTsX8EqgAAJ6cQFOR1uPR9mRejYwIkfbOfl0fGCPb1hTKb7Yf0TUXYY35gTme0D144A8MDKkIyPMYc/RDX+gfrkMMDiZM3ZW1jOsYz4xZ5h7uQQygXRFZWDey0hP0FAVjmtMHAwPeMcw66kviSt/m2ZrokQS5nAAato/g8VcA4NQRJ0pY88EUsh8Rs6axXU8jMpZZk7Ch6DcIcwib/A87CUzePHDWzx44sy43AsDkt9dEBADWBU7aIPrtPX5BRewjJVUye1aitLR57fsT5TUq+D356AY5V9Wsdio26kvvlMgH7lqpQjthQ4+cqZJbV87TBMesIySHRShg3GI70P8LclLVwYV7pnOxZGeNKgA45K71RRqmDBE7LSVeyisa1DYiYTiCJvsl8MXZin0ANi4LMCHsJitE4HTBO1ABgHWkeG6mrC7Ok93HzmtoSeZbTn3uO1GhojI2KH0rIzVenn7tyIwP+WmlzYwAYAUl69cYAcA6VuZKg4DdCBgBwG5EzfPecwSmgwAACHgpYiBV1Vk3wBEGiLd8sfqyEnXjFTYIGGJ4adhVMJjXLZ8j1XWt7zraCYnGyQDIAmLYB1omIgBc/07qywYfz3RIC0J14G06HQuEBN7Uk1UCFQAmqz4z+bmWNqYWkwC/lzjg+Yuohbg0kUIol7rm9ok84uq9ExEAxqrAPbcWyyu7S/7gEhVUl+ZLybk6Fe/sKoQkaWrtVC/16VAmIgBMh/pPxzoEKgBY+ZZlC7JV/LnZSagbYeGvAGAFz/f7NUYAmPweMBEBYPJrNzPfYMnOsjkJ8MxEyv9aByoAjPUmxBUcFzo6+2THwTL/KzWD7zACgL2NZwQAe/E0TzMI+IOAEQD8QctcOyMQmC4CwIwA6z2qpJ0CwHv0CdPytUYAsK9ZLG1MZ4AAYB8i9j1psgQA+2o4855kBAD722wyBQD7aztznmgEAPvbyggA9mN6/RONAGA/xpbsLCMABAT8ZAgAAVXkJrnJCAD2NqQRAOzF0zzNIOAPAkYA8Actc+2MQMAIANO/mYwAMDltZAQA+3C1tDE1AkBAgBsBICDYxrzJCAD2Y2oEAPsx5YlGALAfVyMA2I+pEQCmAFOHUzzOCJEgx+gvMwJAQA1hBICAYBv1JiMA2IynxyPD5Nl7dzRbe19k4WkNO/7O8KEWcDKX3DwImA5/87Sl+ZIrCBgBYPp3BSMATE4bGQHAPlyNAGAflu8iUoJDvZv+cYpjsHO8S8zfryBgBAD7u4IRAOzH1AgAk4OpEQAmB9drn2pOANiPsSU7ywgAAQFvBICAYDMCgL2wjY6nEQCmCGnzGoPAuxEwAoDpFTcdAkYAmP5NagSAyWkjIwDYh6uljak5ARAQ4OYEQECwjXmTEQDsx9QIAPZjagSAycHUCACTg6sRACYXV0t2lhEAAmoEIwAEBJsRAOyFzQgAU4SneY1BwB8EjADgD1rm2hmBgBEApn8zGQFgctrICAD24WppY2oEgIAANwJAQLAZAcB+2MZ8ohEAJgdwEwLIflyNAGA/ptc/0ZwAsB9jS3aWEQACAt4IAAHBZgQAe2EzAsAU4WleYxDwBwEjAPiDlrl2RiBgBIDp30xGAJicNjICgH24WtqYGgEgIMCNABAQbEYAsB82IwBMMaa8zggA9oNuBAD7MTUCwBRganIATBrIRgCwF1qTA8BmPE0IIHsBNU8zCPiBgBEA/ADLXDozEDACwPRvJyMATE4bGQHAPlyNAGAflu8iUkwOANvBNSGAbIdUzAkA+zE1AsDkYGoEgMnB9dqnmhMA9mNsyc4yJwACAt4IAAHBNupNRgCwGU8jANgLqHmaQcAPBIwA4AdY5tKZgYARAKZ/OxkBYHLayAgA9uFqaWNqTgAEBLg5ARAQbGPeZAQA+zE1AoD9mBoBYHIwNQLA5OBqBIDJxdWSnWUEgIAawQgAAcFmBAB7YRsdTyMATBHS5jUGgXcjYAQA0ytuOgSMADD9m9QIAJPTRkYAsA9XSxtTIwAEBLgRAAKCzQgA9sM25hONADA5gJsQQPbjagQA+zG9/onmBID9GFuys4wAEBDwRgAICDYjANgLmxEApghP8xqDgD8IGAHAH7TMtTMCASMATP9mMgLA5LSREQDsw9XSxtQIAAEBbgSAgGAzAoD9sBkBYIox5XVGALAfdCMA2I+pEQCmAFOTA2DSQDYCgL3QmhBANuNpTgDYC6h5mkHADwSMAOAHWObSmYGAEQCmfzsZAWBy2sgIAPbhagQA+7B8F5FicgDYDq4JAWQ7PMYXeAAAIABJREFUpCYHgP2Q6hONAGA/sEYAsB9TIwBMAaZGAJg0kI0AYC+0RgCwGU8jANgLqHmaQcAPBIwA4AdY5tKZgYARAKZ/OxkBYHLayAgA9uFqBAD7sDQCwORh6XuyEQDsx9iEALIfUyMATA6mRgCYHFyvfaoJAWQ/xpbsLBMCKCDgjQAQEGyj3mQEAJvxNAKAvYCapxkE/EDACAB+gGUunRkITK0AICIeD/83M8CZNrUMEgkaZ/rxuKdNbWdORcbB1WDqX1NqHzX91D/QrFxtYfzzGNNfrYB5zTWj4GrWKD9xvHK5pfFv1n+/wQ1yjH2LGfd+Q6rr1Hg21R+w2abfBgCy1x4YE2fPlT1BYE9/X9413jxr1q8Au4XpqwECN/ptY6xdwY6bh1LjS3ysxrX/fS0wvq/luuuvV/P9OhTf9RyPiNvjmRbsScOOv7t5Gs/2Tm8eeDMiYDr8zdiq7/NvmnIB4H2Ot/l8g4BBwCBgEDAIGAQMAgYBg4BBwCBgEDAIGAQMAjMFASMAzJSWMvW0CwEjANiFpHnOtEHACADTpilMRQwCBgGDgEHAIGAQMAgYBAwCBgGDgEHAIGAQMAhMKwSMADCtmsNUZgoQMALAFIBsXjG1CBgBYGrxNm8zCBgEDAIGAYOAQcAgYBAwCBgEDAIGAYOAQcAgMFMQMALATGkpU0+7EDACgF1ImudMGwSMADBtmsJUxCBgEDAIGAQMAgYBg4BBwCBgEDAIGAQMAgYBg8C0QsAIANOqOUxlpgABIwBMAcjmFVOLgBEAphZv8zaDgEHAIGAQMAgYBAwCBgGDgEHAIGAQMAgYBAwCMwUBIwDMlJYy9bQLASMA2IWkec60QcAIANOmKUxFDAIGAYOAQcAgYBAwCBgEDAIGAYOAQcAgYBAwCEwrBIwAMK2aw1RmChAwAsAUgGxeMbUIvBcCwNrkRlmW0CyHW9MkNmRY0sL79KMv9sTJsbZkuSOjWnKiumVXc6ac7kyS1LA+uS29VnpGQuRAa5o0D0RKkHhkTnSndI2EStNApIh4JCO8T27PqJZQh0uer50jw+4gKYpr159LOxOleTDiKrjL4lskKmRIDrWmyZA7+MrvPTI3plMyI3qlti9aLvTE6e8jgkckP6pbznQlXL0/N7JbliY2y/nuBKnri5Jo57A0DERKVkSvNA1EyNyYLinpTBRHkFvyorqlsidWFse3SnTIsJzpTJT2obCpbWjzNoOAQcAgYBDwG4F7VtdKbPSgVDXGyJHyZBlxOfQZSwra5FJjtAwMO+T2FQ0SEzmkvz95IVkqGqIkf1a3VDbESN+g0+93mhsMAgYBg4BBwCAQCALO4kKRqEjxdHaLq7JaZGBQHNmZ4shMF09Pn3haWsUzMiKey20iQUESnJct7sZmCV6ykK2UuErPiYSFiAwOi6er21uFqEhxLlskMjIiIyVlIr19+jzH7Fnivtwq7opqCUpJlOCCXO81x0okODtLgtKSxd3cIu5LtSIutz4qKC5WnEsWimdoyHtdfo4EJcSJ9PTJyMUqCZ6bJ0FhYeI6XyHicomEhoqnxVtXnidut8jQsHg6ukQiI8S5qFCCoiJl+PBxCYqKkuD8bJERl4wcPiGO9BQJXjBXXJU14r5Uo99nikHAIBA4AkYACBw7c+fMRMAIADOz3Uytx0BgqgWAorhWuTezSn5aUShORlSQRz6eVybHWtOkrDte7ppVJRXdcXK2K0HuzKiWko4k4bLVSc1S3h0vmZE98tSlOeL2BMk3lxyQNxqy5bWGbBURPp5fJi/V5cmI2yG9IyGSGtEra5Ka9BnlXQlXBQCEg4/ln5XjbanSPhQq7zRnKUIO8ciTc85I22C4rExqlqcuzZXj7SnygezzcndmlfyPw5tUhHgoq1Kyo7plz+UMGXA5JTJ4RIoTWuRcV7wkhA5qfb63+m357IFtKh58qfCk/FvZEvnS/JNyuiNZ7s6slK8cvVUGrwoPposaBAwCBgGDwHRE4J8+d0h+sn2+FBe0yJzMLvnHny+VmMhh+ZOHSqWjJ1S+/7tCyU3rlw9uOy87jmbJ+dpYyUjqkc/dXybffa5IztV6hWRTDAIGAYOAQcAgMNkIhD10pwzu2COO5CQJzsqQkeMlEry0SNxVteJu7RAJdkjIprUy/PKb4khLFkdGmriq6yR4foGMlJwV6R8QZ9F8cXd2K3EfFBcjoVvXy9Cbu5WMR2AYfueABBfPF09vvzhSksTd1CJBDocKB65LdSoQOG9ZJu7aRgmemysj5RfF09Cs73auXSEjJeUiw8Nw+hJc6CXoPf39EhQbLY7UZHHXNUnoHbfK0Nv79fmusgsijmBxrlwsbp4TJFq3kA2rVZDw9PR693HZmRLkCBZXbb3WIeT2jTK897BXSBj0ivSmGAQMAoEjYASAwLEzd85MBIwAMDPbzdR6DASmWgCAOL8/s1IOtqbJibYUGfE45DMFZ2TP5UxxezxSHN8qr9TnSr/LKUsTmiUzsle6hsJlbUq9nGxPlohgl7zeMFvmxXbIuuRGuTwYIW82ZskDmZVS2pWoJPysiF65PBAp2dFdsiqxWU51JMmp9mTpdYUoElkRPfK1oiOypzlThYZzXQky4A5WAeAzc85Ix1CoZEf1qJhQ3RstX5x/SvZfzpDY0EH997NzTsu3SldeRXVJfKt8JK9MTrSnyEt1udI1HCr/tWbHuwSAT+aflRdqCuSP5pbIv5ctk47hUNM3DQIGAYOAQWAaI/D1Tx6Vr/94hdbwfz15WL73zCLJTOmVlLhB2bSsTv7+Z8ulf9ApT95bJs/uzpX2rjDZvKxBslJ6ZGTEIb/cMWcaf52pmkHAIGAQMAjcTAiE3X+HDP7udf0kSHgXXvUL5uqJAHfTZfX8D9m63ushn50l7sYmEbdHnMuLxVV+Ua9xzi+4KgA4VxSLu75R3A2Xvc9ct1JcpeV6r6evTxzR0eLu7lEBICg5UdyX6sTd0KREv6e7V4KiItSb34P44AiS4KL5Ih6PuC5ekqCgIHEiTrS0i7v9yt/zssXT2i6OrAwZ3n9UnAvnietClQQlJUhQaIh4IPKDHUrqB8VEi4sTCVcKIkZQfJy4a+rEXU8dlou78bK46xr11IApBgGDwMQQMALAxPAzd888BIwAMPPazNR4HASmWgDg/CUe+MsSW6RnxCmv1udeFQAcQS6ZF9Mpr9Zny6DbKcXxLZId2aOE+qa0WiX1Iex3Nc+S7yzfLU2DEZId2S3fLV8q29Jr5a3GLGkeiJCNqQ361VW90bIsoUVOtKdKaVe8igqUD+eUy7DHIblR3VLREysHW9Kltj9aBYBPFZRKTV+0pIUNyOXBcOkcDpU7Z12Ss50JUhTfJr+oWCBb06vl/55ffBVZBIBP5ZfqCYYfXlwow+5g+cGaN+UzB27TEwD/Y/5J+ffyJfK1hUf1dAMhi95onC0ePdtgikHAIGAQMAhMVwSuFQD+9pNH5Ae/WyhbV9RKQVa7pCf2y6v7cuWl/blXBYDefqd8/dNHpLk9XG5Z2Cyf+OY2GRj2hZmbrl9p6mUQMAgYBAwCNwMCfyAArF56RQCYJx5C8TS3aFgfR2qKOPJmi6e3z0uuR4SJs3iBjJw5J56OTnEumPt7AYBnVFwST0u7wuNcs1w98gkdJGHe8Dx6ggDv+9gYcV2qFU9bu14nQyMiIU4ZOXZaZOiKB354mIbmceTMFtepUgmel69kvYYbCg/TUwtBkZFaVwSJ4MI56uHPyYOht/bqiQUEgCCnU8MC6emAK8UxL1+CIiPEXVOvIoJER2qIIU4buMouqvBgikHAIBA4AkYACBw7c+fMRMCwdTOz3Uytx0BgqgWAqOBhDZuTGt4nj2RXyPfOFV8VAOr6ItUD/7fVc6WhP1Luy6yStqEwGXI5JSe6Sy50x6kgcLQtVT4/95T8S+lKFQkyInvldEeSEvXfLV8sRbFtsizxsobvSQnrv0K2A0KQ5gP460WH5OunbpH1KY3yeM55+cczK6WhP0oFgA/lnlOBISTIIw/MvijtQ+FS0xOrwsLK5CZ9z0dyy+SbZ1ZL62C4UvjE9l+V3Kihg/pHnLK9IVt+tGaHfP7QFj2NQF6Cn1YWyifyyuRXVfM0jJDbkP9mXBoEDAIGgWmPAALAN368QpbPa5F71lRrWJ/HNlXKy/tyZXDIIV9/8rD82X+sl0/f4z0BkBg9JNtW1Mmv35wrm5fVSZDDI8/tzp3232kqaBAwCBgEDAIzHwGfAIDHPPH0CZGDlz2x/T3tnd4PDHFK6L23iavsvLjKKzQGf3Bulpeoh+RfvOD3IYBSkiRk3QoZevENJehD1q6U4bf2SPCi+eJu6/CG9vF4NPa+x+MRd2WN9xmrl4jr/CVxLl0ow0dPinT1KmEvhApyuSTk1tUa+seRnCAjZy9oiB5i/DviY8Vd0yChd2+VwWdelqDoKHFuWCWevn4Z2XVQHLmzVQBw1zZI6JZ1Kgqod7/DoaKGDI+Iu7rO+52hISomaBgivo1QQKYYBAwCASNgBICAoTM3zlAEjAAwQxvOVHt0BKZaACC572PZFzSGP+FyznfHy62pdXK+K0EaByIlM6JHHs+5oAR8aWe8vNGYLVmRvZIY2i/nuuOVbIfEr++PlrKuBAkJcsn9WZXyfE2+bE6rl1VJzfqxz1QXSFCQRx7N9nqGvN04WxMIU+7KuKTe/H0jTr1mV5M32TACwCPZF6Qwtk0GXSHyfE2BZEV2y9H2FD2FsCCuXWKcQ1LXFy2fnXtG+kdCVBDgFAG5CY60psqW9FoVEEgaTL3IRfDrS15BY2tarexonK2nD0wxCBgEDAIGgemPwBcePi1REcNS3RgrL+7NkdAQtyyfe1neOp6plb9jZa2cOJ8s83Pa5fj5ZBUKqhpipLo5WsJC3PKBreflZ6/Nn/4fampoEDAIGAQMAjMeAfW8DwkRT2+vuM5VaHLd4Pn54khP85LohMwZHBQHoXZ6evVkQFBMlDhXLRPP8Ii4yi9IUIhTPfM9A4PiOl3mFQjyc7x/L7vgDdFDUuHu3quJgh2ZaRI8r0A8JOA9cFQcmRkaTsiREC8ecYunnhwAwRK8cK4+jyS+eOU7i+aKxMSIDAyox39QeLh6/yMwEL5I+gYkeMVicRNGqKtHQwFB9nsut2odgufkqQAxfOK0OOJiJXhOrrcO+w6Lc+1KFR3cFyq9uQNMMQgYBCaEgBEAJgSfuXkGImAEgBnYaKbKYyMw1QKAaQ+DgEHAIGAQMAgYBAwCBgGDgEHAIGAQMAgYBAwCBoGZgYARAGZGO5la2oeAEQDsw9I8aZogYASAadIQphoGAYOAQcAgYBAwCBgEDAIGAYOAQcAgYBAwCBgEphkCRgCYZg1iqjPpCBgBYNIhNi+YagSMADDViJv3GQQMAgYBg4BBwCBgEDAIGAQMAgYBg4BBwCBgEJgZCBgBYGa0k6mlfQgYAcA+LM2TpgkCUysAeCQqeERj+JscuNOkA5hqjI+A58olZgUYHytzhUHgegQYP76xc+1/c931P/t+x7/Xj7cbXet7lz9j1CPi8gRJrytEXDfIx+IMdktMxJBpR78RCBp/Xdd28jWW3y94f95A0syxisfg6X/HsNBXr32o6bf+Q6x3WMDZ9F/L2A6PBEvvoFM8njHmBGewiNM5/lxs+a3vlwutGPhmrrXcG1xub2JmU246BIwAcNM1qfmgcRCwsjoYEA0CMwqBqRQAgsQjtyTUSm5kx4zC6L2urCcoWIKCQ8auxgiElXuKqnpzTIWeIMeouLInDXINePEci3icIsSn/WuCHCKOEE22NlrxYjo4xQTgzO+rY/XTP8B6ZKqxDaBXWhEARu1ANxAFAqgCt3QNh8uB9kxpG4581xPS4ntlc/GlAJ/8Pr6N8e8IHhsAj1vEBSlgiBTLPcUZPvqlwOhbpyw/0FwoDqfo/6wW+qzHZfVqc50iECQSHDY2EY1RoDaBKVYQqG+NkcMXMmRgaPS+60iOl+CUeBHHzLd9rGBizzVB4lH71THG4zwS5GKfZdYuK5i7e/rFVdMs4r7xvjTU6ZCgKfUEvNZL5No2ZJxc36bXeqyM9bXXXzcRT5ex68BfR1xucU+D7mcEACsjwFxzMyFgVtObqTXNtygCUykAsMgGDfdLkNt4BfjT/TBMPSHvJqqufYZjqMdsUP0BFbkEg39UXD3iGOzy84nv38s9Dqd4nBHjbKBEggY7p9TkvxlaxMr45zsdg503w+dOyTcgqmh/vREJ6BoRx0jvlNTjZnqJGzyDQ8f+JPeIBA33Cc4AplhDwB0WO7ry5XGLY6jb2oPMVVcR8ASHiWcsYeV6rIZ7xeEeMQj6gYBHHOIJjR7TKUDcI+IYNnOtVVgt2Vkjg+q8YggLq6h6r3OzF2BPMFqxuHaFOINlXm6apCTGSHCwQzq6+qSi5rK0d/X5V6EZfrUnyOndt47iFBQWEmz6qB9t7PF4ZNgIAH4gZi41CNiHgFlP7cPSPGmaIGAEgGnSEGNUwwoBaAQA/9vRCAD+YzbaHZY2ptBYRgDwG3Qr45+HGgHAOrRGALCOldUrjQBgFSn/rjMCgH94WbnaCABWUJrYNUYAmBh+N7rbkp1lBICAgJ+oABAUFCT3bV4sX/zYNklNihUnoZiCRFwut7R19MqvfndAfv3yIenqvXKyOKBazpybjABgb1sZAcBePM3TDAL+IGAEAH/QMtfOCASmowAQHRkmjjGOr/YPDMvwiPXj2M5gh2Cc+XPPdGo8KwTgRASA0BCn4I2Bd8Hg0LBMdkhWPGSmQ1sEIgA4nQ5xjBeT+ZrO43Z79NjmzV4sbUwnKAAwhhnL4Ikx/H4pVsb/RAQA5tpgh0Pcbre4psP5Yj8bVg2zIPFr3pqoAABmzJu+tcXt8cjIiEuGhkf8qoefnzqtL7dbAPBhy0e/38b8tQ1tlwDAGPfZVcyfLjfz6NR1Kebv6TJvT6UAgL0QER4qYaFOJQP7BoYs2z/cQ7FrXgkPC5GBwak5gWuXAAB+2F2jFbtsLN7DPH5tmU59lnpZsrMmIACwlkJcv5fzLeY1oWGubwu86bFR/JmzfPailVluIgJARHiI/PETW+TzH94ikRE3PgVHvV95+6R8+R9/I739UxP2ijmfef69KEYAsBd1IwDYi6d5mkHAHwSMAOAPWubaGYHAdBMAcmYlyZ998naJiY4YFb+d+8/KL353wBK+WWkJkp4cq/EwyysapX9gSEJCggURYaYUKwSgPwJA8BXyCiO/eF6m3LZuoeRmJkttY7scPFUh+45fsIRPbHS4zJmdqptTjnmePl9nCdL1y+fI3mMXLF07mRf5KwAkxkXJE/eu1s281dLW2Svbd5VIw+Ubh2ehLXguXkGDQ5MTYmC0TRDkAu8erW5Wv9HyxjRAAYBNeF5mkqxanCfpyXECpkfPXJLyykYlVKyU3FlJAvnR2dOv35udkSh1Te26mbx+o2nleVN5jZXxT338PQEQFREqSwuzZU5OqvaDnr5BqapvkdPn6qSxpdPSRjssxClZ6QkSFhoind19Utfc4RUTPGNv1LmG99L/u3sHpLapQxbkp0vpxQa/oU2Kj9L31zdbzy0TqADAuxbNzZTcrGTFLNQZLEFssl0uHb/Nrd1SUXtZzl6sl+7eqdnk+w3YJN0wUQEAcppxmZeVLGnJcRKjjgAOJY1Zr1s6eqSmoVUqalqURLVakhOiJTY6witwudw6/qdSlKWPM4fxzqI5s5T8gWxsau3S72BOi4oIE4hM+s71JVABAKE9e1aiYpqcEOPtrxp2gbq4pKO7X1rae6S+ud0vTMPDnLJoXpYMDAyrPXWx5t11vv4b4mIiJDYqXNuz8XKnDGIzvIdlqgQAnFk2rpont68v0n7d1d0vB05WqE1QUdsyJgJFBRkSFxspw8MuOVvRoPPzRMtDty2T5988PtHHWLrfLgHgzg2LZNG8zFHfCab/9fSuMeuErQP+MVEROuYGBoekovry1UBkjL+05FgN1eIrELnMHfVNHVM6X4z1IZMtAMzPS5M71hdJY0uXnCyrUTyszJUhwQ4pyE6VsspGrX5qYowKTWDIHGPlGb7vToiN1PtYz7HPmMdmpcZJbFSEdHb3S01TuzosDQ67xhQUI8NDpTA/Xc5ebFCbHbtxrBKoAKCe/1sWyzf//BFJio8ed2z86sUD8pffecYvTMBgdnqCXG7vUXvJSmHdoU0u1bVKRkqcVNW3jnobczN7kOT4aP1X93QTLEYAmCCA191uBAB78TRPMwj4g4ARAPxBy1w7IxCYTgIAZNKXP3WHfPaJTepdOVppbu2Sx7/4n+NuPNl8rS7Ok5rGNiVjunr6hd+lp8TJqfLaGdE+VNIKAWhFAIB0WLowWx65Y7kaqi1t3XLL0gKZn5eusSr/82c7ZNOaQvnBU7vk6e1HxsUHsWbFohw5e6FBNq2aJ7986aCl460fuu8W+dVLB8d9/mRf4K8AUJifIS//15eUbLRaahvb5Kv/9JTsPnL+hrdEhIXIykU5UlbRqMa93QXPpPm56XKirOZdj960cp5uCi6NsTGwWh9LG1M/BAA2O3feukj7aU1Dmzx8x3JZtjBHN+5v7j2rm/n/90fbZc/R8+MS1XHREbJp9Tw5V9n0LgFgZVGOHCypsvqZ78l1VsY/FfNHAJiVEidfefIu2bBirs6HjH82GMSrPXr6kvzLD16VMxfqx/1eBNZFc2dJdUO7CgDNbd3aNpCsY21Uly/IltBQp87JExUA2ORC8B4vtZ64NxABYPH8LPnCR7YqJvtPXFTBtKdvQFwuj4Q4HVqHXISq4jz9/u//5h2pbmgbF8Ob5YKJCAAIKX/0wU2yuDBLqmpbVZwjZjInxRCLWLeJqZw/O1l6+gcV25qGdkvQMcYR+SCAEmIilXz2CU08t7d/6CqR5CPIRyOoma/5W0hwsHpW+ogtfg9p4jtBw3PwY+V3kGH8/VJDm3z+8Y2yfd8ZcQYHS8HsFHnzwFlZv7RAOnsGJDMtXnYfPf+ucROIABAfEyEfvn+NzqENzR1y4VKzinqID5BqiKHUizV8wZxZcuR0lfzw6d2W1gIcKu7eWCyHS6pU0Ni++7TOq2OV7PQEmZUaLw0tXTetAEA/xR5KS4pVcrmsqlE++fA6+cJHt2nfhSikDA2NyOFTlfKn/+vno675XPrVT98lP3xmtwoA/YPeU688IzzUqWKjT7i+UZ+lvw0McRrJI+GhISp+DY245I8/tFl++Nvd+pzJcjjw9QM7BAAcU5769z+WWWnxo3Yv8Mnb+hdj9j+fALBp5Xw5WFKhY+xaAYD2KZo7S94+WH71OUkJ0TI/N02dDSYbK0sT2SSfAMjPSpa///KjsmZZgQwPj8i5qibZdahcfvTMHiXxxyrYD3/0+Eb5v79+Wy+7Y91COVRSJRFhTu3jjA1IZkTca0/rIfoifEJwY6fx98zUeImPjdQ5mv7LvIEDSGVti86vrLn5mclqu7IWoOJwbsN3goN/cU5iTVm9tEB27CsVxIDWzl5dp+NjIqWtq+9dziOBCgCMr+//74/L1nULLTUj/fXRP/2uHCuttnQ9FyGKPHLbcnn7cPnVfS8EP6LIwNCwzg/MLopjDDjyrcGyujhXjp2tlrTEGKmsa9UTYImxUdLW1Svx0RHSiZjgEbl7Q5G8tveM4t7VM6BrHJjxjK7efl0znA6HREWGSf/gkAwNj38C3wgAlpvX0oVGALAEk7nIIDApCBgBYFJgNQ99LxGYTgLAiqIc+c5fPSH5s1OubpZGwwaj7pP/84djkn8YMLetLZT9JyrUCEVUuHfzYt2kvbW/TD1ctq0pVOImyBEkP3/hgMzNTZN5OSlK8r6yq0Q2LJ8jGSnx0tHTJ0+9ekQwkjeunKdHkrt7BuTw6SolFj5072rhpOXR0irdMPhzTHW89rdCAFoRAMD13/+fD8niwtlK+OEF2NTSJc9sPyK7Dp+TknO18tidK+Xxu1fJ/Z/793HTNOL5OzsjUfYfvyh/+uEt8qNn90pMVLisWZInkeFh0tzWJTsOlElhXrpiDl4QDZtuKVQBABIQoox67T1+Qb0Tc2clS/3lDsHrq69vQBIRKtq75c0DZZa9vcfD0/d3fwWABSoA/JkSl1YLRBYCAPjeqESGh8jqxXlSeqFB0lPjJDUhRj023z50TvvesMslbx8qV6N8YUGGJhfjiPaO/WeltqldIGDx2MI4fH7Hcd0IUE+8q/ccOS+3rpqnhOQvXtyvopePNGCT9LEH1shPX9xvS1+1UwBgE/Ldv/mI3LI0X4kyb/gDj+w9el52HiyX3+08oUQs/e9v/u05ae0Y27ML8ql4fpa8/E7J1SZYNCdTunv75TOPbZQTZdU61vH2W7EwR/CM/81rR2RkxNrpAqt9IdDrrIx/nm1VAGAz+f1vfkJWL87XeeD6wob8ROklefgL3x03JNCc7BTJTEuQd67073l56fKxB9fIhUuX5SfP7dX5kvnzwKkKKczLkKS4SAl2OiQuOlJKymvk4jVesIwD5k76ON6vSfEx8uJbx2Xb2oXSOzAob+wtVa/CrWsK1aMZwfjnvzsg2bOSrgoASwtny8riXPVc3Hv0wqiexv4KAIyXb375EfnIA2vk83/9E3l975kbYsNpmw/ctVK++eVH5W//z3O6plgp3LdsQbaA384DZ6X+yokhBAVEmvbOXtl3/OLVRIL8vqpudI8+K++0+5qJCAAPbl0q3/rqY/LTF/bL//nJm+pZfv3JHEi8lYty5e///BE5dKpS/uJfnrb0CSsWZiuerDXMLfOyU6WyrkXuvrVYqhpalTih37FOQY40tnYpYV96sV77D0Q9HrGf++Am9d5OT4qVy209kpEaK8+8fsxLUM1O1t+/8NZJWTwvU1ITY/WkIdfjhZqTmazxnx/dtkx+/OJ+rfed6xeqDZKflSLlVU3CyTjKUsdYAAAgAElEQVTIdIjaa0sgAsCqRbny7b98Qj1nH/6T7+rzh0f+MDwV5E5KQrT84tt/JJnpCfLX//qs2jjjFcRD5tPX9pyRrWsWSFXNZbnU2CYrF2arbYHH7Z5jF/QEB3+HXEUs6+jqla6+QblY3SyhTqc8dNtSJWK37zkzZWFpfN9m9wkACM5//upjcvuGRUoyQhg//8YxefSulZIQF3XDOfa5147Il/7h16PC/a0/f0T+4fuvXHWqoJ9+4qF1MuJ2q1BLX0Fs2LKmUMlT5iT6+ON3rVRb6+V3Tin+iEGcTNp19Jx8/YsPSum5OiXyfrfzpJ7YmqwyUQGAOfd7f/dRuX/b0nGrmHXrV8a9hguYZ7bvOa1C4B0binSfwbiMjYlQJ5bBwWG1K17ZdVrJZZ8AAKl678bFemrm1d1eOwKSm/kEHKcqwaslOyuAEEBzslPlR9/6tArYnNLxlfNVTfKn3/i5JWeA29cukAvVzbrXwvEKMZO161RZrSxfmC19/YMqMNL3GPfMyfdsLJZdR87pqTraIiMlVg6eqpSEmCg5c7Fe7T6EymULs3X94z5Oc965oeiKMDMsfQPDSopvXT1f3jpULuuXzdG9RCb7tr4BFdsYJ62dPbJh2Rypqm9TQflQSeUfiK2BCgCMvYO//WuJjgq31Ae56B/+8yX5z1/ttHx9zqxEKZqTqeP+YEmlihj3biyWizXNumd9dfdpyUiOU2eM81XNsnDOLPnNq4dleVGOHCu9JHeuK5K3DpZpO7C2sj5hU/X0Den+9RMPrZWnth9R0QQsUxJiZEFBhvT2cc2AHDtbIx97YK1crG7S0+I/fn7fuHU3AsC4EPl1gREA/ILLXGwQsBUBIwDYCqd52HRAYLoIAHhR/MVn75I/emKzfPsH26WsAu9Tb8xYBh7eT3h5fOYDm2T9irlKCn7h6z/TTehYBWPxYY49v3VCj0LiZaek9YmLsnxBjhKsEKOQYhD7eFOokXWqUt8LQYZB/NnHbpUfP7dX1i0vkOOlNdLe1SubV82X5vZuNXZ//cphjQeNx8XR0upxj5v60/ZWCEArAsDGlXPl7//8UUmIj9IjtngFfvVbv1ECFW/wHQfOyp98ZIt89MF1cusT/yB1o4St8dWdTcMT96xSzxsMe8g42ojNMB5s929ZKm8fLFNi48WdJ69+MiTaucpGNTb3Hr8oj96xQp55/ah6JbIRgCD42mfvke/892vqUfzYnSvk1V2nbY+bGYgA8Oz3vnDlJEm4ejzTRzD8+/qH1COUb6BAVOJtM+L2yF99+xlLAsDmWwqls6tP++ZffOZu+acfvCIJsVEqCEDg/OOXH5EvfOMXEh8boX0Oj53PPHqr/PDZPdoGf/zEZhVh7tlUrJ7xeB/jdbVmab68vrf0D7rckvlZOobOVniPbE+0WNqYWjwBgPDxX//wKe1HkH6X27pVRDl6ukrHL6ETPvnwevnwfbfIp//qv8c9CcS3ffyBNXo8Ha8rvHYRuZ5+9bA8dvty+e0bx4TQLovnZcnJ8lodx5tXz9cN0XQoVsY/9RxLAOCbIPwon/nARvnSJ26/2ldH+8a/+NZv5JcvHxoTAubNezctllPlNXLmQoOSX0sXZCsR0NreI59+ZIOUX2pUAooNJWoTJCnt+vkPbpbDJZUqojK/P/n4RvnZ8/vk3k3FSuCfr26Wf/3aB+Rr335GQ5VBeLNZ/eqTd8m3vv+qztkPblsqb+w/qwJA4+UOuWvDIvnZi/t1LucZox1791cAwNvuO3/5hDxy5wod6y+8eVz2HTsv1fVt6mkL2ZmfnSKbVxfKXZuKdd34xn+8IP/11NihKXzgsnGHpEBMDQsLkY7uPhUA+R14QTKvW1qgpArC35OPrJcfPrt3OnTPq3WYiADw5GO3yje+9JA0tXTKUy8fljf2lUpVXYv2C+ZRSCDIjA/ft0aWL8qRt/eflY997YeWvv9aASAqPFT7IaT+c28eV7IdL3ZIEYTrX758WJ+5alGenKtskIHhESnMS5O65k55YMsSJT4g+DlRSDghbAmE9JJzdUo63bI4X8WC1o4eJb0fv3OF7D9ZoYQTHq2ffGDtVQEAW6Gjq19YRzNS4wUPgl+/dkRJl2tLIALA2qX58p2//JDMnpUoQ0PDeqqnrKJB51LqDSldkJ0iqxbn69hBHPjbf3veUmhFBIBt6xbKqbIaFUx/9Nxe9dpdUjhb2+3jD66VF986oScLeR9r12N3LNcwX6nJsWoTYHvVNberDTKFaQiuwmq3AACB9vdfeewP2g3bFRGL9uTUKqQdRDPzMGQn7bDonr+W7lFC+0RHhMmnHl2vIhIC1W1rFihhz9x6/+Yl8ru3T+ppAoQmQtiQgPSlt0/J/VuWKKmN13xRwSx5edfvhe9vf+0D8pV/ekptCk5/MJ9MVpmoAMAa/N2/+6h6NGOrIExfG6dfMXS7VQiec9v/tBRSxScA4M3s8nhEBezUeDlRXqu4vbTzlLbVVz51h/z0hX0aQgWb4TOPbpAfPbtHiudlqbhDv166YLY6Dtjp7DNeW1iys24gACDEf/KR9SrG/euP39BxR9/ETkf4/N7XP6bi8/Xl4qVm+cI3fianz49/GpAwQNhVCPs+Uh6C/8z5eklNilFhEAeVhQXp0tE9oCezH8P2f+OorpeRYSHyxD2rtb9eKwBQJxxd7tu0WEWt9u4+mZvz/7N3HtBVXle+36gjCVXUe0MCISTRey8ugHuL7ThxesZJxnnJJJNkUibtJX6TZNIn1Ulc4t5tbEwzvQuBGhKqqBckoV7f+u3LlYVQuffqCgTznbVYgPTV/Z2zz97//y5BkldcJTNjgjWDC9sOQJxzb1+XJq/uyNCyN/NmR8uJrBLdPwmuIeOKuYStB5kAEWwethIA7E3HX/2OrmnWPME62CIEJhCsU1pRr9H06D5sWsbvn90lP/jtm2N97oHf37VxrtrwkE7IwHuau2DDv3cgW8so3n/rIi3dSDg/NmzqjHDpnyKq2yEA7lg/V46dLlK7K/PSXoX9NDMmRI5ll8jWNWnyzFuHlTxBlneuT5M/vrhP73/vpvny2q4MJcBefv+ErF2UJCezSuTCGFlfBgFg8ee16ECDALBITMZBhgQmRAIGATAhYjUuei0lMFkIAKL///p/H9WI78e++w/59XcfVkO8rqFFy34ADJwrrdUI8u88dptER0yXPUfy5Ms//qeCS6MNHC5qnxafr9M0eJx2IggBpjFOSTvFMAI8IpU9u6BCgWciOwCeiGpfkhYnf3rhA412PZlbpgAvxqeTs6MaVxl5phIrlAbYcTBbI4XsNSwBAB26Lor0jxyxDADIewNQ84zpyZEqD94TQG3pvHjZe+SsbFierEYrQNyv/rFj1LraESG+6kjuP3FOVsxLUOM3v6RajXMIHepkn8wulbaOzsuA5n99ZING9//ppX3q1FFXH4d1MAHwyXtWyhN/3qYiJOI3K79cqsf4ztbK2xYC4D8+v0Ue/9Gz8vBtS+RnT74nDlMc1LF6bcdJBX2Wz03Qx9h3Il+d8j98/xFNi7YkAwACYM/RPM3KuHfTPHn+3ePquOD8AIbxbZ5+3RRRjJPDHKYu/ms7MvRnn7l3pUakUi8XYBXHaDgCgLkAQEoElD3qCnNvixxTCwgAHHzK/xBZR83qtUtmquwg777+mZsldWakgq8fv3uFNl39yR/ekadePzhmBCnre0lqrDg7Ocn2g9lXEABEvkHoUbudASCHEzkZhiXrn+ccjgAAPE2ICpTb1qVrJghOalSYvwlwHGOcyTsvt376F2NmASBbnEIAUAhZMwEAMmIuh0P0H1FpAFllVR+WbgHkJkJ15+E8eWDLYtU7ZAtRnoEa6QAv6AlAWwwwotO2rE2TFy+RM198cK28tfeMOrox4f4a+UrkJuvmxOkSKaoYvs72eAgAcymPseRnDQEAcNze0alAMoAoQA0gBT1ZzGuUzAjWBOv247cvvSEJgMEyZT/p7OzRbDsAosFy33Ug2yYCgHr7ANiAQ+gBShmQbUJpCeYYpACDSElKjyF7CAKIJOb4C+8el4TIAGnr7Nb9Lik6WOu0Q6JDBBSV1Sq4zl4AEUA2CADuUAKAd9q0LFmzuwBrAMkZ1Is3P4NZFuMlAIbOUwIceE7ItHaI6/4+cZApGjHK84w1kN+9tyxUmwxQj/Jyi1NjNZMPQC3Az1Nq6y4qcQNwiE0F2Ex0b+B0byUAALCQO6QIhBZ2wNUc9iYAKFOzdG78Za8AOL3zQI78+YUPlCRkvyIi/9F7Vuj+xlj/0ScG6qYP9/4Ah2sXJcrZkhrZsHSWZkcyVwkMeP7tI2p/EZELaRgW6C1Pv3lYbVX0MIQA0c/VDR/ax5QA+t2zu/UbAWbvPJQ7YWIfDwEAIf/j/3O33LQyRUmO3/7jfTlTUKHEXUVNk3T39miU8smcUvm3T90sb+3OlH++fWRMMN5MAKBHydhhn6DUD1kByIPMSgayw9/w9XbXgBTKk71/MEf3OHdXF+1htWZRkn67ovO1FpVEsYegLbKzhiEAvvnZW+VzD6412ejF1fLbp3dqxggk3bc+t1nmzo7Wx2u4pMfowcLg2M9/5x/ag8KScfu6dGloapGC0lr1HSAAuA9ZTjOiA/U61OOHQCVoiKjynYdylIS42N6pgS2vvH/iCgKAewOef/HhdfKnF/cqaQoBEB8eoEQG2QJ8WwKNIGqx3SDPsY/NBECAj4faGWR1sbdS6x67ekDPOruLOIxS3rOvR6Z0E/Rzua7Cfjnw3DfEa5q7Bik98pU/SkSov5aUIoP1INlQnlPloduXqG3E+MFv3pDfXyqXNJZc8T8/fscyzdBmrWPbYxuREUBJIOwvAHwy1ngy/NfZ8aEqr2nTPiQAjp8p0ix4CAAIxIttHVpOjLm8dW2a6g4zAXDbmjnyl1dMUf73QADszND9j3WyND1OzhZWS13T6GWhDAJgrC9r3e8NAsA6eRlHGxKwpwQMAsCe0jSuNSkkMBkIACJ4nvzJo7JiQaLK5Avfe0p+9Z2H5FxJtdZGP5VdKrMSQtWxxuFckBIt81JitKHaj37/poLHwzWZAkwkwgWHCYOfiCIAFZyIfccLtJwADj6GEyArjj4NwjBSqXkJwO/n4yFHMovlq5/cJH98bo+kzYpSEgLjkZTX8upGjQQCeCWKkPIw1Hi0Z2NRSwDA0QiAIP9p8ql7Vymw5uHupgDzu3tPy8vbT0hksJ8SHDERAfKZ+1dJYmzIwLz820v75Nu/fE2jrIYbg6PIUhLC1JHq6+3T+s3UmyRKe9fhXI2yIkrXPADPS8tN9TyJdr/3pgXyz3eOqFNLVCTZF5AEv35qhwIrm9ekKqkCoG3PYQsB8Kv/+IhGjuNk49gASkEkncwpk9a2DomPCtJHLCip1rlw903z5ad/2mYxAYC8iC67a326vPT+yUsEgI9GPz9yxzIlRShRs2pBosqO6GsyLxiPPbhGnnnziNCr4HhWsUaqDUcAMNdxjk7llVkUNWeJzC1yTMcgAAL9vTSjBGeU7JDSynoFejNyyiTY31viogJ17X/sruUDAArR2N/95avaf2KsgS746G1L5W+vHriCACDtn4gqIrCZl0QeW9NodKx7j+f3lqx/rj8cAUDd+m989lZZkh4/bLmf0Z7rYku7LL//x1o715Lxn49tlR/+4W0tZUOUKo1bb1k5WyPxcfhnxoeo3gUcNQ+Nmk6J0frolM+AACDSu7CsRondj9+2RP762kEta8X3ow7wQ7ct0ch6wDHKWFEeDAKAuU6tazIHOBYwY6TazZONAFCwYna0EtTHskokigjdMH/5YFDvEEBkMrUArh/esviGJwBGm3PWEADpMyPE091NIzOZFwBTgCZExTa3dgqRq8wZ5E8wAOWWOjp7lPyntAdyB+RG51P+IyrEXzMDcMjDA310jrGH8jegFKAiIDulMADAMnJKlRSndMPDmxfJ0awSfQ6CCM4W1ygxCbsFCA7AO7S0kz0JgPKqC/Jff96mz8t+zboBPCYanfVO1tiRU4UDhMRw38BcAoi1TLYOmVKUp2O+sg/iKGELIT+IDdYx+zqZlOYMAIg6mq5CHACs2ouItkRPcYw9CQDA/Bd/+TlJigu97PYtrR3y6W/9Te3OW1bP0WCL3z29S25bnya3rklV2+GRr/5Rdh3Ju4IAwXblG1F/m3mHLoMUZE+CRCV6lyyh+29eoKXtiLAGkCYTddGcGJUpxO+suFAtUaPZiL192gNgshMAPCtAMhlB2PwQo//1x21S29iqRBLgJ2QKJMHp/HJ57MG14u7uKl/6/jNjNlY2EwAAnpAj6AFIanQqc5FMUyLEH7ltqew4nKMECyQVpZcgyBhtbZ1q/5OZsGZhopam4dtejWGRnTUCAfCp+1Zp5m1iXIi+AyX1yAKibBdzsbC0Rn779C4toXf/5kX6OtYSAOzTlDwjEwUbCtKKQBWakft7eUhbZ5fqYYKHGpvaZFZCmOw9dlYJArKq6dfy+m4i3KdKXlG16lgCafAhIA4IDgHkx2ZA5uyX6xbNVFtxRmywPP3GYc0EwIbWpuPOjpqpBPHLd6V0IAFJ+Jxkvw5uDGxrBgBziNKqm9emqd7/yOO/l5tXzdGMK4KsyMjFn1y/LFmz19GNlFjFt7VkEPV/Jr9cSyZxr/tuWqDZvwSsEbAyzdNN5z39stjTsLcoZ0npW0htMgLInqDM6oyoQM1IguDh3SnHhB8BaQJRPd1vmmaHzIwN1jmBL8s9KeFIOScIQ0gaMkPqm0e3Cw0CwJKva/kxBgFguayMIw0J2FsCBgFgb4ka17vmEpgMBAAgDjWTzfWozQTA2cJKOXCiQNzcnDVS7c5N87VeZESQr6QlR6lxmJFdKp/59t+HjVSnji9GPfVtSYOnHn1La6fWSCVqBwMQ8JbUbMq5UCORtE0at2KkEiW4euEM6erqVWf9/QPZEhk2XZ1ZnHUc5qKKegW0iObr7u2T7PxydUrMzQDt8YEtAQBHIgCIqv/Rl++UOzfO08h+88A5xdAjJR1nALAdgP2Jr92rTUEZyPaRr/35MsBu8PuQOk39eZxSDFwMTBwmiBTqpyNTQA+ie2hESyQg6ahJ8aFaz530dKJ1Scem/je/x9HNPHtePv/gWjmdW6YgX+H5WjmV+2H9envIlGvYQgD84F/vkO//5g25Y2O6/OmFvZqSDshPei4O+cp5CRqlc7a4SvtIfPSOpfLSu8fl5fdOSO2FK51Evg8AFXU7l6THyYGTAKStcsuK2fL2pRq/zENAq8ceWqvGPXMPEgqiat3imSpz0tBxEgCgZkQHa0kWolsBr4hCxQnLutRUDbAGMIAmb/YaFjmmoxAAOHxE8t13y8KB0jQQT+crL0h2QbnKNK+wSn7+5Hs6v3757QcH5vOJM8Wy9XO/GvFVAORw1BnUSGadQyq9ueuU3Lx8tri5OmnPBQAryibgKOI0EQE4GYYl65/nHEoAoP8e/5ipqbq5/I8170OK/OoHf6KAy0gDMhUdyoBYpAQIfVUAxYiWRi/iQO45dlYWp8bJkcxCBVUhDMkIgAAg02v30bOqo15695jMnhGuGR/o1fs2zdd+DPS0IHme7AGiGck0cnJw1BIMrq5OWoYLffaRWxfq3EY3c82RajNPNgIA4xLAj8hzgA5IacCuwQQAkYY43wCGlLS6EUsAqR47e14OnSyQT92/emDa7T6Uq71gtq5P1yhGawgA1gEgtzrQ3R8Se37e7qpLlexr71K9w3E0wIS8Yg6jgwDH2ePYiwCqWUtci2hLsql4Zkrq8QP6imDH0Biac9G/2A78nnMBbrke92Xv428IXd6JoIGmYTIH7UkA0O+HUhGUsnp71ymNBm1qblWyOjzYT4Fqyp58+Uf/1Ojq4QYBBUmxoZqtRuZfZW2j7v8AUs68R1+fPPv2ESUFyOzs7u5T+6uwvE4BJmy6uPAAzUIEDHtjV+ZVJ1vtRQCw937907fIxhXsI5dHD0O2fOpbT8ovvvmAllchQ+T3z+7W7/+5j6zRb06m02+e3qE2wuAgFkBwwGp0QXVtk9pR7Esr5s3QTAqIo2NZxWpXpc+KUEAO2R87U6KZl4CP2CYAqtQIJ9KZayxNi1cbmpJloUG+kldkGQhpzb5hPtbWDACi7v/8w49r9DYgJATAE//zjpaQotcGezjrmP4VEHP/59FNsig9Tn759+3yu2d263oeabAf7TqSKxuXJst0P0+pa7io/sWuI2eVdKAHAOs7q6BCSWyyWigRShZGaKCvdHZ1y/sHs1W2NMLm+cjA1Oa2V2FYZGeNQAA8ctdy+dZ/vSS3bZirmUbmwTvQL+o/fv6yyvYrn7xJywQyrCUA8DEo5QNBwjDrP0B8dCU/R3Ye7i6qN9F/6FaAaDPAgt2BDjWT9/yb6xDRDvHDNdgr+y/p0Ok+nqpr0ccA8BxLAAn6lDWF/uW5mDOUzzTrfHNDdLMcbCUAOJ9Mxp9+7V7Nsj6ZXSJ7DuUqcUTm2OZVKZKeHK3zGZ/gP3/9mvzlxX0WB4mxZwy2YwhmQ4YEnkEG8m+CNCD72EuYt7w3Pp6bm4u+P2QIEf+UFUOefIvunj6VG4QAfiD7HjIj4waylkbKfCOyN/kW7lNdNcNhqpuzHjOWj2sQAPZVCAYBYF95GlczJGCNBAwCwBppGcdeFxKYDATAX3/0cdmwYvaAvMwEAFFiGHQA0jX1TRIW7Cdv7MwYIAA4AYPk7sd+o6UTrubAGAW0po4ltX4nclgCAI5EAECA/Pwb92tKKgMjmKgRnFBzM2B+jlGMHB/YskijoxmHM87JQ1/5o9btvNrjy49ukp/95d0Jva0tBMD/+/q98odnd8u6pTMV1CeSExKEKDAc9IfvWCaU8hk6tu05LZ/81pM2vw/Rf0T4PX8pCs3WCwFizU+OlqNniuz6XS1yTEchANYvmSU//PKdStaNNo6fLpL7Hv8f+eP3H5E1S2bqoQBK937pd7aKZNKfZ8n65yWGEgCUeaBu/ZrFJjmZByUpKKPEmmf+Pv7xjbJ2yawr5IBuffTrf5HDp4oUvJoMAzIB4OXVS6VabH2m8RAA2/dlyS///r6CeBBzr7x7XMsXAXxCJt+2ca4+ljUlgAa/x3c+t1l+/ewuSU+KkCNkm7WYwBSIQr4ZgNSjN2gPAIDkL//oWYkI9JEffvWeAbF8cCRPPvudf8gTX71bbl2bZhUBYOscmSzn2ZMAePo1mr73aw3/Pz+/Vz44lqcNjQF1iBj/xD0rZGFqnEZTU2v6Rh32IAAAir/w8DrVn8OVBcN2ve9Lv5X/+Jetsnz+DAXRvv2LV5TAfviOpQPnUI7pU9/6m4L2N9KwlQBIjg+Rt/74+ADBDwHwvf9+VfafLJRZ8SFSUt6gZVxocE0Wyi+/9YCC2u/vz5KvPfHiqIT19S5fi+yskQiAO5fL/f/6O/H39pQnvn6vknGMiupG+ehX/6jljCBLv/bpW2wmAK5n+Y6HAMCOIoDhe1+8XYnj3HOVsuNAtpbr+Y/Pb5a46GC1D37z1E75yR/fGbeYiPYnsIqgK/OgnBNjIkk9ax7cIACskdbYxxoEwNgyMo4wJDBREjAIgImSrHHdayaByUAA8PKkHP79iU9pbWqa+37vS3dIyfk6dYpILc86W65p00SdET06OzFC3vkgU77+xIsjRnlilFFagehQAG+AeqKDSEeleePQgRNHdEVzS/uoUUSDzyMNmdI1RK+Tdjp4EN3K/V1cnNX4w9Am2ogsBJ6BchaWDEsAwOEIgK98YpN88aPrNZqD8ZUfPyev7Twp//LAWqltvCjPvHFYo8O/9tlb9b0B+QAInvjTNrv2MLDkHa/FMbYQAL/+9oPyynvHZWFqjOw8mKNO/OK0OI2UuWVNqqbajzSIHuMbAF6aq4hyNDWkAeYZlJ+4FoTLeOVvkWM6AgHw3S9s1QawltZWh2j50e/elGffPKLRTSOVqBr8TtN9PIQy00SXjRYhOF45TMT5lqx/7juUAGBubVyerD1TaAZqlu9zbx2R9/dlqdyIHnv03hWy9FLviuGev6S8Th78P3+8rF7uRLzn1bzmeAiAp149oFHU81JMDQbLKy9oqbjkhDAlV4l6XrV4pvzmqR0jlqez9l0peUDKPqVqJusYbxPg73xhq7y+I0P++8ntagswZwePr//0BalpaNba4GTaWdoEeLLKy9LnmggC4KHblw7cHh369u5T2rT7/i2LNQJ6LAIAXUI0LYQXUfz0OxhrQN5RE5uI0qtb8f/KJ7MHAUD5pP/+1gOyYVnyZTeoqm2Sx773lJar/NePbdAsQAJGBmdgDj4BYuBz3/67lhS8kYatBAAyoBwgmavsX8zPn/z+LW2ATCYgc409nD2dDBbs3O37s+TJSzXLbyQZDn0Xi+ysUXoAYOMT1U8pKuzQW1bNkW987laNXGcwd4kIj482lbK0NgOAyHw/L3dd35qpMUw2BtH5ZMtg507zcJWGprZJ8cnGQwAMfoHvPmYi/MwEAD0Wymub5PEfPmtTqSh0B/IiIGO0QZYZGRJk/g4dZBHzPa7mMAgA+0rbIADsK0/jaoYErJGAQQBYIy3j2OtCApOFAKAm42MPr5N/eWitvLEjQwHVS7j1h3LsF02b37h8tqY6fuIbf9XI65EGAPzqhUnS3tklvT19MsVhijY8+vhdy+WvL+274jRnZ0ctU0EpFYDYsQapmURzAUiSfvnkq6amSeYRFuSjZW5IzyQlkzRtgCIcGFJsacRlybAEAByOAHjlN49p2ql5/PA3b8iTr+yXuIhALYP066d3yB0b5snjj27UlFoGdVG/9MNnhiVILHnW6+kYWwiA733xNvnWz16We29ZIL95Zpc4TpkiX3xkvdy+Ya42sB5tYMARrf6V//vcQCNUQBGaajHfKcFEw7nBdUnHI093N2clp3CcJ3pY5Mf/n+gAACAASURBVJiOQABkvPbdgWg0S54TOe46mKMRwZbW6X9o62IpKDatP4CW4XqGWHLva3GMJeuf5xquBwCRvZSJemDzIgWomW8vv3dca7lCSgLk0eAQh9U8KIOATmNQkuSZNw7Jn1/ca/ceHNdCluZ7jocAICIf0BPyl5R5SqXhXFOrm1R9SlJB9lFGiiw2olX3Hc8f15wjZR9gdjKTg+MlAL77xdu0Oe2Xf/ycNqacP2jv4rutuO9H2v+DPx8czjUIAIRCA9+uK0vLLUmLlZ/9+wNXkCjmDAAzAdDU3Ca/e3aXHD9TIt/83GZJnRmhkepjEQCUS/Od5i4t7V1axov60WMNyuXQDDOvsHJca2Gs+1jye3sQAJTSuGfTPPnm57dorXrzqKxplF/9432ZGRsq99yy4IrSQIOfj4weyiF+9afPT3gmqSVysecx4yEAeA7qx//8mw/onvX7Z3aJr4+nODtRXqtP7SVHxyk6V2msfMsnfy4X20YHSO35btfqWhbZWcMQAOuXzJQfPH6nZo/9/tldWlKTAADNqFuRIt/8/GYNvho6rCEAKMmUlhSheyFrA9D5vQPZV/S34LiwIF85W1ItQb7TtIzqZBj2IgBiwqdrJkDeuUqNxr9r0zxtnvs3GwkqSv9R1vPI6aIRxUSwm5+Xh9oaw/VTue/mBQM9LK6WrA0CwL6SNggA+8rTuJohAWskYBAA1kjLOPa6kMBkIQAQFimN//Xv92uzSICT4QYgPTUen3x5v3zv16+rMzDSUHA1LU6BGEiAzatS5YV3jw0QAERMUFN5mrubbD+QJb39/UoAUAuR+suHTp2TkooGAUjdtHy2GrYYYThtjIhgP63HeiK7VL740Fr52d/ev+xRYsKmi7+3uxzPKVWHxcnJQSPmSA3/9P2rlQAg8nvF/AR1iHcdytX0fEoLUe6ICHPqylsCAA5HAPzh+49oTV/zoLnfl37wjBqI3p7u0tffJ9//1zu0RIg5cp2olX/76Qs3dBq1WR62EAB//+kn5VRumdbZxcDH8E6dFam9IyyJYOfcL/zn01rLn8HcWpQaK2eLqjU6CKeMKEkitZhnALhaT7q3V6LCpmt01uCa7DFh/goK8jPmGMQY9VaZ7zgicZFB8t6+rDGjh8arrCxyTEcgAA4+942BElWWPAdrhHf63Hf+Pmy003DXeHDrYnnlvRPa6JNsHWoHs/aoH0sZL3NEKvKjYRzNMIle4/8h/L+K//eJ46VmityDyCwqgVOLlu9PzXrWFhFu/NzLY6op46C310Ro0pTcYcqoOmu4Z7dk/XPecASA6TmnaIM4IlZZ52QqmWvK8kyUCLvrpvkDtwZseWHbMVPN9J5ebeI5VvSZJd9tMh0zHgJg6Do3181lL3r+rSOSX1wl7+7PVhKFqF+IYEjXV7afsLjur62yYn+hcah5j7L1OracN14CgKafFdUX5PEf/VP7naxYYOrbwWAuLrjjP+Wrn7xZ7tu80CgBNCAY2wkAatRTpoqGsTSNvGvDXPn0A6u17vxoBADBAjfTo+aD06oXqGUPEIuDBIiITjlfbSqLyFqhjjp9hrguvV7MTcDRsXqMiDYjpfxT4zA9EGyZi2OdYw8CgHuw19JQ9rMPrNYm9ea5CnGKnTpS1D/HYWdu++CM9l+in8+1WLNjyWk8vx8vAQCx9NOv3qO9v8hOMXXduHIwp+LWfX08j3rdnGuRnTUMAQCBjP2I72Fef+aXhlimUfVvv/ewrtHBwxoC4JHblmiDXmwL7GIytd3dXKWovE6S40J0PWTml2vQRniQr2bIRIf6S1V9s/YL8facKiWVDdp/gUbj/MzR0VH7CrHHTvSwFwGA/qNsLfZAd0+PTHVz1X5otjY6n+7tKamzItTvmBEVJBACyImSTfNnRUkgfVUyCjVgrrO7V5vaL0uPU7+AY9DFn39gjZLrNKbnZ/QAcXN1kdnxIVpm0JIMLmvlbxAA1kps9OMNAsC+8jSuZkjAGgkYBIA10jKOvS4kMJkIAAT2uQfWyJcf3Thq1BQRVqse/MmY0ZAQABuWzJTzNY0K1tfWN8uhzCIlAP7x6gEF9WkGDMD1ibuXyy+f2iH337JQcIxpvrh59RwF/IlEevHd4+rY0kjJHD2Mg0KjNsAdfk+zWgxfc3MkCIBA/2lKQBBtSwOolMRwOZ13Xh6+fan85YUPNDqXprcY3hAgVXVNajjSQIqmbpQjsgQAHI4AoEHfL771EfH39dRnx4HKLaiQd/acVmOU5rWzEsIGnFYiz3/8u7fkhW1Hr3mK/tVYPNYSAET8Prx1yUC2xOBnjIkIkA3Lk0clAQBTf/6Xd+WX/9gxcCoEACWEaMgLMAtouDQ9XqpqmqTmwkXZuHSWVNY3yZyEcMkpqlLHiPm//+Q5JZ1O51do+SbmMXP1q5+4SSMsD2YUys2rUnTev7jtmBr9EzksckxHIAA+fe9K+fpnb9UI57FIFIxgQPVv/NdLVtWBp7fFy9uOy5rFiVpOrKunV+VMw2Uit5/4yzZ1rsjoAZiCaMHlnDMjTArKatWBJXuI9fLuviwF0hckR0lReb32gMgtqlSigG+wakGi9HT3SkZemTb95HnPFFRIfGSgNlaDMLRmWLL+ud5IBMBY96L2d6Cf18BhOOzUtr+Rh70IAOYjTVBf2XZcm9RSV/nHf7i8xi+6d3FarOpcIjCHG/NmRcnmdanalJJ1AFmFkz/cwOGHLBxubF2XJrsP5w70Dbia39AeBACZE5T3OpVdJq/+zxcHHv8Pz+6SP724V/7xxKckMTZEdh7Ilo9+7c9X8/Wu2b0mogTQfZsXaePP9/aekadePygz40K0tNLc2VFjZgDce/MC2XfsrFQMKSmBjowM8RdfHw8NlqD+9dY1aVJR26ggPyT12sVJUlxeryQ3jbrZx+hnkVNcJYG+0+RwZqH+fqKHvQiAwc/p5kyJI1O5RUtGexfl6yYe2LTkWSbimPESADwTvY92/+PfNHNkpEEgS/Tqf5uIV5h017TIzhqGALDkRZalx8sffvCINoRlYIueziuXf/3hMxatyc/fv0p++889A7dizRN4QVkhAploUP2x25bK2/tOKwEAuXDTqjlSXFargS57jxfIg5sXyes7M9Tuyi6sUlsbkmDPsbOWvMK4jrEXAcD+/bE7lkropYwKgnle2X5SfTpbhpkA6Ozs0cCgw6cK5e5N8+RMfoXqVTIpsENmxoUqIbt6QaL89ZX9SsDQUHv/iXPyw8fvkH//2ctKDOQWVmmQwNqFSfL+4Rzp6Rk5iM6W5zWfYxAA45HelecaBIB95WlczZCANRIwCABrpGUce11IYLIRAESifemj6zVadaSxbe8ZeeeD02PKFwJgy5pUBV6IrqI8+87DufLg1iVa1uLWlSny8qVmkgtTorVB7nR/LzmZXaLRaDOiAOymqhNSWlGvoAsRFAyA/tkJYQqwenu6ydEzJQqyk1VAdDEDAoDo/qbWDgUUMdwGEwDb9mQKjZsKSms1ZRaAMK+4SqOSq+uapKSiXh1ESwDA4QgAIpTTZ0VoySTA69EGMtpxIEdBTktqqo8p/OvgAGsJgNFeie/+0q8+LymJESMelpVfLg88/j+XlfiBALhjw1zt00BkumaB9PXLmkWJGrX93DtHZVFarFTXNmuUINHpgDXMZYDq/JIanTvM5W37suRfPrJGfvH37RpxHhniK0mxIfLe/uwJ/xoWOaYjEABE2QMqrZg/47IINNaTejiXBu+E4/Lmjgx5Y9cpi0kqLvHDx+9UYgQQCjnNnRUp/t4eSryQcYNzxlovKKnWNQ65N3dWlGYHlFc3apTV7PhQmeLgoCXCIHNoygp809zcpueQNQShsCg9Vt7amSnVDc16nbs2ztPvmJYYLhea2zUizpphyfrnerYQAMyjxz+2caChMtf5ywt7NVr9xoWmRKwlACCmKJHyyXtWXBbVW159QZ559aAUltcpoNHQ3KqE8tABuUvkHgT0cGNmbIiCIJBDgIi3r0tXMJT5CljCt2hobJU+6ZcvPrROnnr9kJLFRE0CkhCBTaQfBAAliQAhqJ1NdCWEMuVXyJ4jkpYoa55luu80udDcqtcF9KE0Q3Nrp5IQtkRcjocAIKL8V99+UNzcXDQyurKmSSLDTI3rGTX1zVquwnuau5Lpz75xWL72/160Zhldt8dOBAFACaCW1g755s9eVnDuG5+5VRLjQlRGzJvRMgC+8OBa+dMLewUAe/AgwhfbBXKUiGLsIPodAVAxYsMDtJ/TgZMFQslHiFfmLaBWZV2T1nfnO58+Wz7h32oiCIAJf+jr7Ab2IAB45dvWpsrKhR9mAw0VA7b6j//n7etMOrY9rkV2lo0EAPbWLatStMQa+8R7+87I+wdy1C61ZPzLA6vlt8/uHrAbfKdN1dKCZZUNSkgTIEWW0d4T+ZcRAJmX/CXK5dyyMkWDVVJnYCuZyrDimxzLKrHkEcZ1jL0IAHTbNz5760AfBfzK3z6zU46MsPeP9dBmAqC2/qIGk2A/rl2UJKfyyrT0LBkV2B5kobq5OGmQyc7DeUpAEIAC4P/ArQvlqTcOaQZsQWmNlnakjJuHu6tk5VdY/I3HetbBvzcIAGukNfaxBgEwtoyMIwwJTJQEDAJgoiRrXPeaSWCyEQD2FMTgEkAYTqsWzFCA5bb16SYCYNUceXn7Cb0l0fIAIeEhfnIiq1gBPRoTE7VPSirGEuUVMESJygdgWTV/hhzLKlaAhahf6osTHWwu0TK0BBBAzWAC4O3dmQoillVdUNCd9FwaA0eH+Ut4oK+0dXbp81oCAA5HANhTljfitexJACAfQPvffPfhYckr6qo/+u9/kT1HL49kggBQALqgciCqFwDlzvXpCtD9/rk9snxegjpREEI0lQZMBLA7lHFugJDauiZV5x71Rp9587B+ruuFADDPramuzlpOwjyuJAD6pbWtS0vqWDNIib594zyNWp07M1Le+uC0LJ8brynpyJW1DCgaHuynadZk+dB0LT0pUs6V1eh3gQSEAMDpInIKwIqm4tTVr79wUZ1UCDeyjTavmSN/f/XgwCOuXzxTnd8Z0UFabsPa/gOWrH9uZgsBAMfy4JbFOgfN49XtJ5UovZGHtQQAsoCgfeSOZXLTytma4g8p8MxrB7XO75+H6SkzWH5kllAf+ZUdJ6WtvesK0Q4mAPhlXMR0CQ30VbIpOnS6TPN01VJgBWU18tiDa+Wfbx+V0oo6CQ3wEfeprhLg56mNiQHK6uqbpb6pTcu60FMEwGB+cpSSjBCVB08Wyq2rUvTn1XXNCgCTxYJ+geg6lFkojc2WgT6DX2Q8BAAZcPTp2LwmVZITQrU8wdCh2RY1jbLrcK728AHY+N8wbCEAKCtHaS9AocHD3APgI1uXyM6D2Tp37715oQT4Txs4bCwCYNnceM1wOjyoJjW2FgER7F1dXT0K7h87U6zAEiQ1AwKAci2nz57X8mtkxbCGWju6NEAC4quk3BRoMdHDIAAmWsIi9iIAJv5Jr587TCQBgBSwv9hLLjS1WdxfySw9fCia0OITeUx1k7WLEmXfiQItC0a2T+H5urEJgBUpcjSrWBIiAzRzGp2vOmKYPdPeX81eBABAEZmAbi7O+oiQ6ZRdQq/aMrD5Z88I08AC/Nji8jpZsyhJjp8plo6ubi1j29HVo9fHtpw7M0Ke33ZMyYFpnm5yKKNQ7r91oTw9iADA3sX3wO6AhD2db3/S1SAAbPnaI59jEAD2ladxNUMC1kjAIACskZZx7HUhgRudALh9fbpG9uOYAry8u++MfPSOZfL3V/Zr8zAidNs6uiUi2FfL+JBaSbYAUWuRwX7aMDQ1MVzau3okNny6kH3Q3NqhRumS1FgJCfTWCGGARRow4fRiuDLGIgCItF23JEnvT63IxqY2bWQW5D9NI70hEg5nFhkEwAStJHsTANQDpknw/ZsXXfHEpojVF66o84sRvpIoqaoLmnUC+BwfEagR/oDQVAgAHIsK9ZNn3zqihBH/zz5XIffetED+8dpBje4lW2DfiXy556YF8s+3j+j9p/t4yIZlyfL8O0cnvNSARY7pCBkAE/R5By7r6uQoWzfMlRfeOSp3bpgrHxw9q0AURNsHR/M1G+B4doksTo1VEi67sFIjqxOigpSYO5FdIkvT4vXbUMKFWrdErT7z1lH9LpRveXXHSQnwnaY64JZVc9TZMg/Arq8+ulFe3ZExoBuseecJJQBE1DmcNztq4JHe3HlKdg8hqqx53uvhWFsIAN4L0gjwPzE6WIHqQsBNhym6d4w2WMsQyiEBPlo7fegYSgAwr8goAUBhXi1IiVYC+rUdJ+Wh2xbL7541lVpgbs2ICdISYWSPEWG991i+lmCBKGR/w7lnPifHh0lqUrg8/cZhufem+fLOvjNKYpGlFuTnpXteyoxwOXSyQM6dty5LhWcZDwHA+QDAEG1ELpIZFx7sq7qObBsiUs+V1GimBaXSAEL+twxbCADIH8rB0YR2MKkKAUBk7cfvWqFkCuAcUaCDBw2uP/WNJ2X30bxhRQxhet9N8+XU2fOSW1gpESH+GrmPPUSps4TIQEmMDpKdR/IkKTZYth/I0ZrTNMolCGIwAQDxTWDGS+8dV8IKW4hShBM9DAJgoiVsEAATIWGL7CwbMwDG+7z0OEuICJS4yEBp7eiUnIJKzUADwMYuwrZinyutrJdpHlOloalF4iODpLq+SW9N9iQkO8R0WKCPHgvwf+R0ocW9nsbzDvYiAAhcIROPcrZk3UHMf+2JF8YsWTvSs3t5uGkZV0hSyjIB3hMU0NjSJnMSwjSAhdKT7JXI2c/LXWVHZjB+BSVmIQMIJmBvRb+S/Rro76U+wvHs0gnRuQYBMJ7ZeOW5BgFgX3kaVzMkYI0EDALAGmkZx14XEriRCQA+AKAJJUaI2gdcZ/B/DEtIAYB/hykOA2U5iGTD4Aqa7i3ZBRUavYHTGh8VKLnnKi8z4sxN7wATcYSJAMbgIxKDciUYYNwDAoJBtC0NQqk/DlhM1DDGItcmCoMITEAQgEecdHNjJksAQCMDwPrlZm8CwPonMDWSBZQzR2oyj4i+AuAitTc+MkAC/L00qnJucqRk5pxXY5+SIJTxoMQVtZgp3cS8AzRkHpnHpuXJUlXbrJHrEzksckyvEQEAmUJmT6k29HbRvhyUT5ozI1wbzUHanS2pUUeKpuEAjzsP5Uh1w0VNmcYpPZ5VMtBHwcdrqkx1dVGQlQGRsHxuguSXVOtxYcG+GslqHuiJLz28Tn4xqPeDNd+i39FF+p1GLolmvpYtGQDWPMeNdKytBMBwMvjaJ2+S3zy7W8jyGalRJee5ODrKR7Ys1lr2Q8dQAoC5yd4RNN1LQfzCsjpN58eZf3DLIiUAKA20ODVG8oqrVT9Q5i0owFt2HsrVFH8yTthviApcmh6nfW2o077rSJ4CCegOMgAAZiG3FFSfIpJ3jhrB1gPs4yUAbqT5Zc93sYUAMN8/nt40y5IlbVaERIZOl5aWDvnaT5+Xm9ek6vdHL2KnsKFQP5pyHGRHkqk02oDQAvCn8S12EUQVthQlP/ZTr3vKFNWx1O9et2yWFBRXK5FKU1yAQJp7Ui6IMlZhgb5y0wr6qFRpmQwIn4keBgEw0RI2CICJkLBFdtY1IgAm4n2v5jXtRQDwzPiM9JCLCQ+Q3z27SxsjX63h4uKkZUQhX6nvT+nQazEMAsC+UjcIAPvK07iaIQFrJGAQANZIyzj2upDAjU4AXBcfYYyHNAiAifmKk4EAsOTNKOdApC71xifrsMgxvUYEwLWUGWWNIGUAx7aPAaqN9JwGAWD/L2hPAiAy2FfWLE7SFP3RyjsRyX8m/7xkDlPjnPJSoUG+SjoDrhIBT7aa9gI4XaTgf2zYdC3NRBbLeweyNVPM2dFRymsbNdofUjs+OkgKiqrlfM0FzWCra2wRmjxTI1iJgLQ4eWN3pmYy+Hi5i5+3u1TXXZSkuGA5mV2q5ewowWJtmSq+kEEA2H+eqlxdadA9gvvR3ydK/ts46DvhOdVNQfeLre0Tnilm42Pa/TSDALC7SK+4oFECyP4ytsjOMggAmwRvTwLApgew00mU+yPwDUKfgIF2G0sPjfdxDAJgvBK8/HyDALCvPI2rGRKwRgIGAWCNtIxjrwsJGATA5P9MBgEwMd/oeiEAQgK81ZgnY2SyDosc0/+FBICft4c2E6d3iC2gKt/bIADsP+vtSQDwdETakwmm0dQjjPaObm1iTXbY0BEa4C1JNPRr71QQngaqgLIx4fQC8JGOjm7NCqPRb1iQr0ZPl1TUSWSIv97zQlOrZrhR45/eIWSW0eSV7AAaA85LjtLSAdRoplQQ/QicnJzkfFWD9sGgDBb9bqgpTENsW+oVGwSA/ecpV5xIAmBinnjyX9UgACb+GxkEgP1lbJGdZRAANgn+RiEAbHr5CTjJIADsK1SDALCvPI2rGRKwRgIGAWCNtIxjrwsJGATA5P9MBgEwMd/oeiEAJubt7XtVixzT/4UEgD2kbBAA9pDi5dewNwFg/ye8/q5oEAAT880MAsD+cjUIAPvLdOgVDQLA/jK2yM4yCACbBG8QADaJbcSTDALAzvLs75fu3j7tC3etR+WO7xh46LX+CMb9r6oEjAl/VcVt3OxqSMAgAK6GlMd3D4MAGJ/8RjrbIADsJ1eLHFODALBJ4AYBYJPYRj3JIADsL1ODALC/TLmiQQDYX64GAWB/mRoEwFWQqYOTqR/QlJEzzcQgAGz6EAYBYJPYDALAvmIbWZ4GAXCVJG3cxpDAlRIwCABjVtxwEjAIgMn/SQ0CYGK+0dUmACjLQVPpkYajwxS71GCeQrfp/tHakX74BOZnunSKzYI2CACbRTfmiQYBMKaIrD7AIACsFtmYJ0wWAsAWXcY56E2Teu4ftkzTSAJQfWvlOWMKc9ABBgFgjbQsO9YgACyT03iOMjIAxiO94c+1yM7q6ZApvZ0jdQ2x/0PdIFc0CAD7fsixMgDcnB3te8Mb/GpGCaAb/AMbrzepJWAQAJP68xgPZ4sEDALAFqld3XMMAmBi5G0tAeDq4iSx4QGSU1hp0wMF+XtJdX3ziOcuTImWI6eL9ffTPNykq7tHOrt6Bo6nnjy9AKgNPtKggWhEkK+UVjVcdu5Ix8+OD5MzBeV6P+p+j3bt0V7aIsfUyACwad4YBIBNYhv1JIMAsL9Mx0sApM+MkKq6Zmnv6FI91ztCrruX51QlOJtbOwZewmfaVO2BQP8EL3RZV7d0dY+sJwe/PSQo+i82fLpes+5Ci54/WPeOJC1nJ0ft00AfBY6fER2khzY0teo1abLb1t4lzs6O0tDYKlMcpkhrW6c2bLZ0GASApZKy/DiDALBcVrYeaRAAtkpu5PMssrMMAsAmwRsEgE1iG/EkgwCwszyNDAD7CtS4miEBKyRgEABWCMs49PqQwGQgAIigw4mmIeFYTru/jwkE7enpkwD/aVJdNzKgaukXCA/yFRdnRyk8X3fFKYADNGGk+eJIg+aP0i/S1NJu6S31OI+pLuLk6DjmebYSAN6eACE9QuTANPepUt/UYtXzOTk6KIih8u7tG/VcwJPh5Gc+KSbMX4rK64e9RvB0LwV+RhvMj87ObqmobbLqHUY72FoCAJBp5YIZ0nyxQy62dYjPNHcpKKnWqH6An0A/LymtrJf6Cy0yIzZYDp48JzPjQqS1rUu6enok2N9LKmoapaunV3ynucs0TzdtuEnUaUJUoCxLi5MnXzsgM6KCJMBvmtQ1tUrDhRYFj06fLZd7N82XirpG6enuk8bmVomPDpJDGedkzaIkOZJZJEmxIXr9mfGhUlFzQaa5u8mhU+dkVnyYHMw4dxmglZIQps+9cHa0FJTVCtkHWQUVsmlZspRUNsjR00U6dywdFjmmBgFgqTgvO84gAGwS26gn2UIATHV1FgcHB23U6+7uKt3dPWPuV0MfAhLR19tdqmov13cQd1z/QnPbwCkQfoDh7Z3dw74L4DIAdHOLCQhHP0HgDQcus795eUyVukbr9gBrJD9eAuCz966Ud/dny4KUaDmVV6ZkK6C5i4ujNjAOC/RRoJ09me/Avl1V36SNj2mMXFxeL1NdnFUG5TWNqg/bOzqlvLpRkHt4kI+0tHfJoVOFsjg1Vps2s8dV1jZpg/U5M8Klsq5JKmuaBJJhmqerEgrYGvy/qLxWAnynqS6NiwzU+wP6J8QEySvvndB5cfdN86W5pV2y8iv0/hm5pRIe7CuRwb7aZDmvuEYqay5IpRV2i0EAWDMLLTvWIAAsk9N4jjIIgPFIb/hzLbKzhiEA0H/J8aFyJr9CA0tsGf7eHtLR3aME5nDDz8dD2ttH3q+GO2eqm4vq5sZB+97Q41ycHIXj8ENGy6C15Z0Gn2MrAcDeim7n+YaO0ABvu/os431HzmcfPF/dKO5u+J8OSnp7e04VN1cnlTP7X6eNc2Tw8xkEgD2+1ofXMDIA7CtP42qGBKyRgEEAWCMt49jrQgKTgQC4e0O6nMw9r841QMip3DIJDfKRwjKTw41zDmhyrqxW5s2KFAcHR8kqKFfQHgAdw7OgpEYign3VmPHydFPZ19Rf1LT+to4uBVUbmlvF2dFRXFycpLahWYKne0tDc5ssT4+Xw5lF0treKdN9PdXADZrupdfmvgCjXAMioLb+ogT6T1OgFaDF18td5s+KkoraRn1OxsblyfLkKwckMsRPSY3O7l6ZFReiQIPHVFcFg4kyXDE3QQGfzLPnR50rthIAd22YK6UV9QriBwf6yL7j+QpodHX1SFxkgGTklUlUiL8agyEB3tLX2yeNLe0S4OspecXVCoj4eE2V49ml4ubsJABSpsjKHgVFAFAgYJycHMXd1VlaO7qEKHfAcb7b6fxyBZghdXh/3hNgBjkWlNbI7WvT5LVdpxT4Rr4ZuWUqM+Tk6e4qPl7uSipAHsxNbaZtmgAAIABJREFUjpa6+otyIqdUgTKArPjIAMk8W27zOrOaAPByl/SkCDlfdUHSZkaoLF9+/6QAptc3tsqy9Dh9BwAswKq3PzgtidHBUt/UqsY234Fo+4TIQImLCtIo/bNFVfo+JRX1cuvKFH2ftKQIqbtwUQ5kFMrK+QnS19cvOw7lyILZ0VJWdUE83U2RpUvTYuWdD85I0HRvqWm4KDOiA/U5GNFh03We7zqYo2Al8l69KEkcpojsP14gYUE+Ehrgo44L32VJaqx8cCxPUmdFSkFxjX6P0soGi2VrkWMq/TKls/mK1HTWD9/4YGahzsWRxtK0ODlbXC2QgMzPwQMyDTAUoNCSsXV1qhzLKr7COcNhg4xKigmWbCsyPVjXqYnhciDjnCW3t+qY8RAAcxLDVd58Y3P1qZDp3rp+xsr2YJ7ml9Zc9qzRoX7i4uKs32G4Eeg3TVITIxRkRQ8MHVvXzJHXd2Wqvmlv75TGS+C1pQK5Z+M8eeG943q451QX8Zo2VVycnaSkvB4O1uJhCwEwLzlKZseFyovbj8vWNWlyMrdUHB0dJO9clUSG+imR29vTKyGBvlJ4vlbXV0t7p/T09Kreb2ppkxmRQeLt5S77ThQIsmq82CYJUUFSVduo+xHrDp330JbF8t6BbKmpb1ZykL2M74fOLS6vU8Ic5x2nML+0Vh34+bOjdM8EEMeJX7dkpt7H3c1ZLjS1ytL0BNl3Il8cHRyUfORnU11dVJ/zfwD08YzxEgD+Xh6yJD1OZRIR4idv786U1KQIfW/0lYOjg1xobpWKqkbVbWQsAeQ3tXYo+H7g5Dndsy62tktiTIhG2zOYZ+zhn7l/tew9li+7juTKguRoOZpZKOuWJUttXZN09fSpTNnHm5rbhWyEp986LPfdvEDJ1+k+npJfUi2rFybK89uOycKUGDmeXSL3bponZ0tqVM6uzo6yaUWKnMgu0f0Ogvil947reuD5ISJWLZwhz7191CpQyBYCAFI9PjJQjp4p1j3rwsV2ySuqUnnct2m+PPfuMas+9Z3r03U/qqq7nICPDPbTfWxmbIhNmXELZkdJzrkqXSejDeZsamKYFFfUy6KUWHln3xmrnn/owfYiACD4ASgz887LJ+9ZKX95aZ/09o0eLDH0WdKSwnXPGS0Igm85hbVeVqsE2PJ5CUpEYSfFRQTqXmbNAAQkQCDn0pwY61z0NQCn2cYd63h+bysBgJ20ND1edh7Kkbs2zpN3Pjg9bJAM74C9MxJBOvgZk+NC1LZlDTJUXyZH6xpG31gzZgOkF1QMnELwRFSYvxSWXRlAxEHRof46b0cb2F/l1RektGrkQCOVqUU9AK4sAXT3xnny/oEsCQv2U73E/sR+k11QIYF+ntQ/UxsVuwo7ykQWlOveVNPQrPvEopRoySyoUD8BG529infH5kcfB/hMk9oLFxXQxy/AL0N3F5XXKTlNkNCpvHKJi5iufo+Tk4MkRATKhZYOvSZBL9gpXh6u4ubqovJwcnaUpOggabrYrradPQOAhn4PWwmALatTpae3V/YcPas6lz0Y34UVQIbtsTMl0twGge2rPkDWuQpJjA7S/RYZYtdj/7Of4wsUVzRIbLi/zmvsYV9vDyWVmbMBfp7qA2Cf5hZWSXSYv+7jTS2dEhFs8qvInOMbxkUE6HlV9c3quw1k+Xb1SGxkgMoUG4S5CdGOX8Y9sD/uv3m+PLftmPp7BALh61g7DALAWomNfrxBANhXnsbVDAlYIwGDALBGWsax14UEJgMBAFg6d1akRjJi5AFk4NwsnhOrgOjqhTPUWNp/skANpwtNbbI4LVZyCysV/AkJ9JEdB3Nk3eIkabpIlEifGq+AATmFVVJW1SAblyUrQcA5ESH+kpFVKrOTwiW/uEpCA33ViSuqqFMnx8vdTRbMiZGMnDIF6329PPTck9mlkj4rUg5nFkpaUqQ8/64JCMARyTlXKSkzwqSipkn8fT1l7/F8WT43XorO18m5shp9F6IGT+aUSkzYdAVsGU0X2+RQZtGoc8VWAmDLqjlKagDQT/edpiAT8sJgB4jm30RZFp2vVcAFR8jfx1M83Fz0mRJjgrVkDaD7LctTpLL2ghqSGPvurqZjuFZfX59EBPspwYLMtqxJlY7OLnlnX5ZEhfrrO960LFl2HT2rQC/3emX7SQVv3tp7WjavTFGgYsHsGDWkL7Z0KACz90SBGriQGLMTI+TixXZp7ehUcoF7lVddkIy80cmT0QRrLQGAcQ5BxDPVNLSIs6ODOoI4x5BGAEgQHBj9kFAQWcxNokSdnRz07+r6i+Lp7qIgXKC/lx4D6UUGAY4ZUaY4ZoDv3IuIVkpbMJ/9vN1VzjgFOAKQJUczi8XTw02/c4KujVZ1rvQ7TnVRQoLoVQirwQNHhetRnoKo1+jQ6Srnj96+VOfu8awSq4AMixzTEQgAiKqXtp/Q92F+8Oxki8SE+suRzEJZu2Smgp6AgS9sOyYJ0cHi5+Wu74kDNTM2WMqrm9SBwvFC1v9855ikJITqup6VECYNjS2qW5ivhzILZeHsGMkrqpQAyjLVNen6wAEOCfCR7QezZGZMiL4/1wRIbO/olgsX2/Q7bFqarPLPKqhU4Csjr1QJRpzoV94/aXe9bysBwLsvmhMr8VGBsudYnoKYOOQQRUQC4iCih3D6IDxx6olqh7BEFhAae46dVb11Oq9MkmJCVN6QAhAAAPD33rxQzhZXqXMJ2VrbcFFLUO3POCcr5iUoYMjcQ9fgYM6KC9Z7MzgWQJvfQWoxIHVxTHOKKqW9vVtuXpmiwCL6lzUxKzZE8kurpa2jWyBrADRyCsovgcS+ciKnRG5aNltOnT2vQOxIGWW2EgCBvp7S0NSm7wLZjANd39iia6kKwllEUmaES2Zema5fSIFl6fG6niCUzaVlAGMBhiDqzN8APckIIVK9tUMzcXhH/k6ODVHdgp5gjgHuT3N31bUKAfDg5kVSVduke5+zE7L21uMhrJHh028clHVLZklBaa24uTjpWtp/PF+zi9JmRuraePX9k2Nmo42qT2lO6egy+vzv65Ep3W0yZQhdg9zWLk5SEBQACcIjOSFUKmsalaQn+yt9VpTUNVzU8jqAI/19/TLdz1NcnZ30Z+hTgAyiF9mT5iRG6BoHTALESkuMUMDw1NkySYgMkrLKekmICVZZA5oQ4cr3glhAZ7Immi+26x4IgcPch4yB5MNmgfQBUCQ7jn2e/Z7vim6FYGOPBATj+2JXQPovTY/TbK3B5YvGUhi2EADsUYtTYkwk8rwEaWhpE2+PqfLBsbNy1/q5ciK3VPcddO1z7xyVqFA/naeQ2+gD5ikyJrOCbDD0JesOuaAnokL8BEgI3QKhsWhOjMqNudUvU6S7hz3PUcHq7QdzFKgG5GTdOjhM0cw5dBOdarDrbl2VqrbZ/hMFsn7JTCXPAMoAIncfyVN7r7enT3YeyZWV82bo/j/VxUVYcJDhr+7IGEuMl/3eXgQA9igAHvvsPZvmyd9eOygQ1fklNboGL7Z26pzCNig+X6fybGnrEA93V30e9CN6ddfhXF3nkNvzZkVpMAWyJONl/uxoBVTZn+OjgpSwI/uVPYnM1KhgP5UDc+7QqSJZPjdO51pyQph0d/cquIhNil1XUl6nex46loxENzdneeatI2p/A/JyfwWauntVP4cGYTNXKDjLGgAIZB+E1Hpn75lRSxraSgAwV+7akK7EEDrh768fkpVz46W64aLanxk5pZIYG6L6Dv14+HSREofb92fLwkvzkP2Ldcc65dk5h3chG+edPad1r163JEnfEb0M0cr6Z70QZMTvmZvYGQ5THJTM5twjp4sk2M9LDp8p1j2P4A/O3bQyRfYfy9fvynpZlBojJRUNCmYvTo3TQJeIIB/Vb8zpsyXVSkDgm7D/sRe8tSdzwggA9mQCUyDK8QfQXdjqc5Mj5XzlBd3rIUhe33VK7X5scIKfmIPIB9vX2dlJCSDsrW37zihQzJwgyCDIf5rqavQrPhHBWsEEFfX1y6s7MyQhMkBJHYgywGtAZ/4mSAiAuaurW6/FdXhGzkVvs++/uSdT1xREwrGsEqvWuTUH20IA8O0+dtsSfTZsemwj9gF0GfsRawpdRYYDv2cuktWHvVBQVqek8tykCN2DsVfwTd/bd0a2rE1TnzK3qFJuXpEi2w9my03LZ6sOYG9kLmKXHcwokEWpcdLb26u6G7nzXSD3Nq9K0YwNiBRsP5Mf4qi2HUQNNgB2CXbg0dPF+rz4MruPnpUtq1MkM69cA8CY801WBmogd4MAsGb2jX2sQQCMLSPjCEMCEyUBgwCYKMka171mEpgMBAAgCkApUeQYkADqtRda1HiipApGPU7U4VOFEhsRIG4uzur04cTgpGLQ4FQtm5ugBhXOD4b1rSvnyO6jeeqErl08U3p6ehQ0xAiqqG7UMi1Z+eUaYUFmgBmUJzqeY4jkwIAlLRKwhSg6/j6ZWyZEbVGvPSk2WB0pjK/5KdFKEgRS0qamSaPsAa8AoebMoOSKmByRS6AwYCXOw9Bo5qGTwVYCIDkuVEFg3isyxF+NTsA45EHZF5x3HI/TZ8+rYwrYqWVf+vslM79cARMi0XOLqyUswEcJDmQL2IIjdvDUOUmfGanXhEgAnIecAaQCEMcxw6DkukS/EFFNtL+rq7PsOJgtM2KC5WROmZI6OPtrFyapw4FTSx3ns6U1CqaQVuwNWN3WpaAs4A4lNNJmRcjbH5xRh9WWYS0BYMs9rqdzAIwjQv3l3JCob0veYTwEANH4RC7hcFIuiahKnEBIFICiuGhAunadq+8fzFEgELAUhwZ94OHmrJFhLa2dMjshVOfn67szB7JuPnn3cjmZVSo9fX3qbON8JkYFKXgBAApYg9NGZgxAygfH8mX1gkQlxHCWPae6yo7DuRrBxhy+d+NcJWm4BwAuwFd/X5/Oa6K27T1sJQAglCDZ0JUAk4A86IKuzh5Tlo7fNNWhAC4AOwBQrPHOzh4hgphjFUiaESoZ2WUKEqBfKWHFukVf37lxnupJvh1glY+Xh4ImEHrc+9iZYgWicTYhmwDL+B1AP+scMA85E8mPHNE95uhKotduXTVHyioaNNKe+6JrcajR+RCrkEEtLR0KmKljq7rOTwljCIPhshBMzqmD9ANYOzhd+bl6e8Shx5RJM3jgKCOPtYuSlGgguwcwk3vybgCiRH4Tzci9kS/gMH8D/pFxwbeA6C6vuaD7GPse5BO/DwnwokiWyoasIeRhJqAgAgFeAWwraxuVXOEYIjgh8JAjwDf6vreXCEAH/X6QEMzVnQdzZK5mCNTpGuEYsujQ4yGB3nKhuV32Hjs7Zqm30eb2eDMALFk3ZlDZHiUKLLnfZDjGFgKANQCgOSs+VG2SmfEhSn6SBbh51Rwl7wH60VnPvXNEgyVWL5ghhefrFeRzdJyi8xjbp7y2URIjg3S+tXV0KtmxaflstQ34HgD8ZK9hs0HeABYqaJ8aK+5TXeX1XRkK7q1aMENtD85nYDsQYHH4VJHcvCpFTmSVKDly96Z5Cvy9vvOUAl1EvJpK6XWq7oCoYH1BxlAShO3/1R3WEa/2IgAgWmZEBor3NHcliNB1axcmSkbuebVd0Rndvb2SkhCuexxrGjCeAZCP3oCI4X2IfqY04NK58eLkMEWJPZJY1ixMUr2LDofEg7BmH2PPI4oa2wzdAyB+IKNAVi1I1Kyj6PDpCjayH/Lt+dkbuzL1O2AfY5cC5r6yI0MDLoL9vTU4A91EhieBLgD93AuiYmZcsJLeZL1S3uqN3adGLcFpKwFABhP7r5ODg9p7kM03r5itwKYGVuSdV7uQYAcCHwjKqaxtlj1H83SP83BzNZFMpTU6b2bGBCtBBLAN+bFt72kNqgCAZq5CzrFXUiKTfQ3dik+imRxTpoizg4O8vfe0rFuUpAArUfFHs0o0s4prEMSxYVmyAuroJfZT9koCZy5C/oQF6L/XLExUAgCS5eXtJ+Txj23Qb2oq0emmRNhoGZC6b9mYAUDWH2uqu6dPOru6NYABshT7Bp8LOTU2tcrR7BIN2iEI6mJ7hwT5ekl7Z5e+E4E/DY1tuk9hM0FiYoMxd3gH7W/VL0Km3InsUpUd+oDvtXhOjNoFAOT4de1d3bo2qmubpL65TUlYdBYyZ4/lm7V1dmnZOsB1dBWBCWNlS49HX9tCAFAGjjXDOuYZj2cXy+I5cby6rj2CIgi22rg0WQrKanQ/J3N8ureHZt+gD5EXepR1yt/owS1rU1WGyAubCTuNuYqvyveDoINsUmI7KVJ1KnMNf5g5im+JnYK+JGMFX5W1AfAPEWEuOch8ZE3lF9eoDYaPCJm5aj57QZ2uAwjvsUrADid3gwAYz2y88lyDALCvPI2rGRKwRgIGAWCNtIxjrwsJTAYCACMR8AZDHAMIOBcDRWsq9vdr5AnAMFGK/B5jlN9hPOH44CQRwacpjh1d0tPbrwYuTg/GDAsXwwlnCSONCAqAEo7HuJzCEVNEwX6ehYGRhOHL3yYns18jUohsB8gh6hCwnOfk3zh/GGSUIqCsCsYfUa0QE1wXg4zrdXX1qhHINYh+xYEZq++BrQSAyrK/X58fJw6AF0MOI5v78zPkSiTZxmWzFEA9cqZIfw5RQtouDk1HR7dGmQO8m8YUBQyJEgSs4t9EnRJ9yrtzHH9j0CI/ZIoMcPYH6k62dGj0GWAjYAMyMNe0ViDWHEXIczs7qsHLN8axM78HoOBwdTctXXgGAWCppMY+ziLHdIQMABxDviXOpK6/KVMUKAF4xykHhEIp4KgQCUlJI0qtQKhN83BVAIh5CgjPGgVYYf4y1/g3TgzXiwkPGIhg977UKJRrc1/uxfzEYcMZBbBSxXGJWyI6DsCW9Y9eoQY5kd/Mc+7BWmEOT0SNdVsJAPQM+on1jo4DeMBBBNzhmdE/yAWdgC7FsTRH4pu+B7XnpyhJAhgPoIjeQDaAzpQFWzYvQYELdI3Wk23pULlD2FJKjDVriqB2UTBQyzQ1t2lWBescfcwzUX8W+XENdCnDrDcBrkw1dtv1ffg53wLiAL0KMIheAFhA/uwPfFOef6RGsrYQAOwf6DoXJycTmeTkqLpSo9EvkZDMX3QeewFZX5TmANDgZ8wvfm+Wue47uje5q4PPO/B7dB06m3PQsYBTAK98N9N1evVnzEX+zTNphKaTo64DZIRsmboKmDswpzt1rSBb9ivkDxhkmuL9+jNLy2eNpA2uBgEwtia68Y6whQAw2zF+Xh4K+mD/sI+iF4kEZ7oyx1hLrCNsIfQrhCY9bNBt/Jv5AgCrAFxXtxIGzF/zuqUECGud8wfGpX5I/Iz5BzHAcVoWo1/V+8B+z/qknw0kGDoGW4TMC+Y5zwDoiC0V4Oel2UnYFGQhoJ/QC2Y9YW3/JXsRAMiZCGmTXupTXYpsIB7JWmF/YU9hffLcAO6A72S4oaN4TwBvvgkAIf9HTiabylGPQY7YicgBOfE3Opnr8u3Qe6xxQEhsTHQDz4EeRh8ApPN7vjXkKSQi+h8dwfMhU3Q69hd6DHKQPYNvb66/zjfXHiiODnp/zgOAHw0YtJUA4FnR4UTeo6B4TjJpeD/z/oDckRFgKkEmzB30FzKmFBfvyvxGhswh5jR7CGuAPcL8TVSHuzjpvsW85HqsA/YXc618vglZD+Y1gI1htm1N+0+HTKecW1Obkj0cx77At+F+rDX2NvQvOhwZQ6ZhR+AvIEuegWCgsX0BJxNxjWxGGsP0AGAuMEeRk2lPcNBn4/8Imf3XXEKRtUWgE2vK29Pkt/A7s0/EfOOl8H/4VqZeLM0mAp/SfO6uKkfeEzkjR+YO78g3RM58G70OJdo6TIE9gP3cC53A87K+Od/8zZGp2TaYCC1vCwHAvsn7qV+iPiFZUM4qK/ZV1hLZP+zVEPJ8A4KksL0gWlk/2FXIhHmDrkTPQbARPIZtwT1Ym2b7iDWNPJEfARsEIBBAxf+5jjm7jOtxD76dicRx0zWDrLF3IVjQDXwL/ZZTpqie5vroEIJAsEtsLbtkEAD2naUGAWBfeRpXMyRgjQQMAsAaaRnHXhcSmAwEwHUhqGv4kLYSANfwka+LW080AcCGgXM/uCknYDTGPOnhDCKacRBIhcZY5/c4SmSUmAdOA86QLVE4gz9EkJ+X+HpPldwiU/12HF1zA9HxfrDxEADjvbel5+OkUTbEtnwRS+9i/+NsJQDs/ySXXxGHESAKkGqkgfM+3nk7Ee9hCwEwEc9xI13TXgQAWRREHwKoUpKLEiaDB+AHoIuZ3AEMvGl5sry285RV4ly/eKa8fyhHiSqIFMAOBnXtAV4AziFxKBk21pgVF6p1tQHBACQZZGwQSUkZrfEMWwgAW+8HiMVeo0EDBAxoxt31pjHHfnt7EQBj3+nDIwDXAKgHN/q25vzr7VhbCYDr7T2v5vNaZGcNQwBczWe8Xu9lCwFwvb7r1XhugwCwr5QNAsC+8jSuZkjAGgkYBIA10jKOvS4kMFkJAKIWqFtIpOlYgyh2wIChTS2J2CSKyBzJM/Q63MMcoTLSPUhLJZJnOKAUh45oKhw68725Jk2CifTRlNhBg7IMPM/g8gXUvCRyaTQQzVYCwNzQFGd+UDCzvjMNPqlDOtwgioQ6++aSSIOPAWzRLIIxmkJxPyKbAFcAQiiDgRwBs7k/vyfaxTz4P6m0IzWeNT8/kUGkoPNsYzUxHWveWEsAMM8WpcbqZYk6BrDnHYluJqqHKCoiaYhoJ502u6BS1ixO1PRacx3aubOipKSiTo6eKZG1ixI1mhhImpRqav1SI5WyNtS8p648NVmp902kFlF6AFOU/QBkopQA90K+gDREeVKOiedgvlJXlGj27Qeyte7sjKhAqWq4qH0F+BZrFiXJM28e1tRgem0MBdrGkt/g31vkmI6QAWDNfSw5FmLDHAFNaj1ZBEOrRLF2R4oO5x7mfgJEThPVNXSMdb75eNYLkVuDy1SxvlgBrEtLxrUkAHhPygSMpp8seQfWvTlC0JLjTXLrueK7WXKuJcdMBAGgUX2X6smP9gxEftLM1t/bU0tZtV2KnGS/I8KRP/yOecugZBzRtmM1u4RsJOoP3UQUID1KfLzdtWwDAaOUgUBnEtlJ1LIl2VPmxu9Ebo41xkMAsCdQggayNIiMna4eLTHD2mOPRddRHoaSK5TUoDYyfUuoGe/n4y4piRFaToKMOyIdeUf2CSIx0dFHzxRp+Q0AffQttY8fuGWhnDtfq1Hp6L7E2GAFvdG1lMSjnjqN1skiRFfQK4dyDRrFS+RqZ5fqX9ZHX2+/RmnTXJGSVeHBflJQWq313SkBQckSmg9TE97acTUJAGufTTMA+4h0tbxJJBHGyHnofMZ2Yoy0r7P3a6blVCKMrZfjZfuVo6v0Ow3KWhjrxbtbxaHvSqKTfYLIcjJ0LFTnY91p1N+jj6d5mDJHx2v/DL4Rtg0kmKnkJRmsV+551j64rQQAusCcKTXcPfndePejodcdiOC+pIsH28scy54NOTbcfbH/0FvMa0hxe36Xoc9pkZ1lBQHA/GUNt3ey135oj5jX2tD7m5t+m3/O+ewR2DjsZWQK8zMzyUX0Og3myeYZuj7iwgNM+tfCwTehbCm2sma5aa+Xy20o9j9rs4HMt7cnAUDWzmA5DPeKvtOmanbPWI2fLREPa0azuS/N38HnUGqJskAM9kP8UC31emle862Zv8wDU5bH6Gt/6NoY6fkMAsCSL2f5MQYBYLmsjCMNCdhbAgYBYG+JGte75hKYDAQAadHU5KTuO5ucoyNlZXq1xjJp0XlFNJ9z02hATUN3cdbfk4pLumSgn5emXOP8m5v5YeBgtJOOSROjwVGo1MLE8DLVq6VcRZt4TKW8SJNGaDFIkzxXWiu3rJ6jdcgxjMzAN6m6NEVamBKtqaqALTSvpbRQdKifln8gmhCA2wRi9WsNfoAF3kOdBQcHaW5tl7SkCNlz9OxlYPiVRr+z9Du7jzpXHLouivRf7oRvWDJTG1ZSm5sUanPpIcDqW1alaOMnakiaG/ulJ0Uo4YKhznO6OjlJc1uHgkrUTaeECKmhpD+T5ouTyPfgeGpNAyjRvJO6qABMmto+1VUbD37sjqVy9tJ3BATh+9EQF1nhHAB+zYwLlQMnCxQsp+YsDhcALt8HJ+N0foXKlx4Du47kCVGXnMvzkwbLN+V5+OYmB6FX328w0TBYiNYSALw/jbgAoqiZjNN44NQ5nafMsVtXpSgRwCA1/MipIm28xleBCGHeQPYgJ2pzfv7+1dp/AeIDAx255RdXa4M7bSYZFagAPWm+RGXOnx2jdbuZWxAAhzOL5K6Nc+X0WVPD6+PZJVqDHHCZMgPzU2JUPi+9d1zr2hI529LWJfFRAVq3PTzQV45ll2j9e+q0cj1bh0WO6QgEAA0fHRxE13VpVYNG4AJi8g0BfHDyWNt8Z0A9ynZxDgQMZVUoI0VJExr+MQ9uX58uOw/l6JxhLtBjg2hi5hMgLSUAaNSMzLV8V2eXUBIIBx5iiW9Ecz/AluIKU2NGHH++Ac+Eg0Q9Yb4F+gNgm3rA5TVN2sSOeUgNenMkMIQfZW9YM/wBMCTdnRrRPBNrbrQoW1sJANL4Z0QHS2F5rQLKgJyAE6xV7ode4tlp4sfvtCxIHyUK+BamGtPoZvQGvQ8A7cylDiC4ALuRlZkw5Psw79ARrA1AQWSFDuB6NAmk5j36A92APqQ+PfVr0f2U/oAA5Do+l9LhKZugKeqXShXxTSG8vD3dtIQNOpT+LWM5rVfoVBt6AADEI1PmD+AzsmT/QQCsbYg7osD5HeA935h3raht1GbRWurIxUn1KbIHZDYTnugDmqQClqCX4yMC9d0gC/geyJP5QumQuPDp+h3Q64Db6BNkxxxV0rwW3UnjRhf91sw/mhJSz7ulvVMbgW5Ymiz7TuTr/KPGOmUYqAPN3wCzdx1vAAAgAElEQVTu/Jx1xjMdO10kJYMykkbSEeMhANgvPrp1sZY9QJdRd5ja0pRPonQUZZLoTQKIzzuiJ+h7QJ8ZGvXSNBLddzDjnJauocQB65YIfxrvHjtdomDT/Tcv0Lm083Cu3L4uXX9vru3NHGRen9feEZ06V5lnNMSk7wJ9cajlDMHKc9FPgdJ5XI862hzr6emmPSmwCQBSPdzcpKm1Xb/DG7tO2RT9bQsBwPfnnpSTApSjPjz7KnODvR15o9+Yy2adAKuhNf+rL0gw+rW1Q4kXstHQW2T7sOdTXpEePPzMDNSii2FSWPv8G/kx1zmH/1MmhL+xq2hay8/Lqi9oSRC+FXMUWwogi5KAWh6jhx4EplKCcRGBqvuZF2RuYI/wnByvJa70/pYPe2UA0IcAu5R68xAYlKhjfev6v1SCA3nzjiWV9LWZOlB6h72nuqFZ1zhrmP0ZvUhtdi0tQ18RGtE7Oep8Y7A2+FklpfDcnE37igeZfKY1QNNv7IfCshpdN+gI7F3sLH6HnFxdnUw172lU7Ub5IAcl3dBj9BrArkKP803MWTGWS/bDI20lAJADz4AuYL9m34UIpJwKOm5RSrT2icEeZ39wIaChuW2gZAx9I/ge7L/sFwRFNDabCEG+Bf9nnhMgVNvQovOUfZJSojUXWrTU3NyZUZJXXKXflDXDPOM7YV+SoUnzb/YDSv9BrNI/B9tDy/k4O44YyGKLHAefY5GdNQwBQJ8t876OPPGTeH/0PHMLXcE+z/zlHSBas89Vqg5Fz5l76Xx0y2LVucwZ9rrYsOkq17rGVtXR2Ag1jS2SV1ileyVyJNqHYChkX1peryQp+96CWdGSXVRpKi/k6KA2L34S10W2zAMtVdPRpYQrAAyNhJ989YAsSYvV78i9+R16BFL9lpVz5MlX99tExtlCAED4IFtz+R8F9Csb1K+jzBNEM/OVgBz0FAPdSNkf9mzmlqk0U4f6RMxpM1GP3cP6ZQ3wTdDlfDN8OpPO7Na9kD4BnAe5TV8lAH6OIcgHvUugDz0nsI+Zx+Zn9HR30Z5bs2eEaaARa4XAMGxgk3/XpaWvfL08NACBYDhkTckr+pOMNQwCYCwJWfd7gwCwTl7G0YYE7CkBgwCwpzSNa00KCUwGAgCHznOqiwL//r4e0tLepWARRhUg0qFThdroC8cc4x7AbGlavBqVGH4YljRfA6woqqjXBksAAfNmR6sxeSKrVBv0cj2MelcnR7l5eYrWZ6Y53tHMYpmbHCXnSqolKsxf69wClL69J1NWLpihRhbgKM2UiC7JPlcxYIziIHEMJQuI/MP4x8iilAuGFMDOmkWJ2niRpnY0EAPkwRivqL6gRAAgrNnBG25S2JoBsIZmcH194ojR5+mmxuDJnFI5k18hP/3KXfLkqwe1BinGPo34iG4HeMfR2bYvS+5cl6ZRYTgBb+05IysXJKhzamp8SW12ZwXoNZp8YaKczC2V3UfPytpFM+VkTolsWpas5A19BW5fl6ZgKwZkRs55SUsMV4AREMLPx1OOnSlSQxVQVfsJ9PUpCIssAdeJvHxn7xltxAyYRoPCLWvmyO4jZ9VABhigDERHZ49GvvLeAMO7juaNWDfUWgIABwnZAHr6eplqvvN8GGaAFOuXzNIoUbInAFYA2XHKIYcoPdPV06cRoxyLc0CT6O6uXvVsmEehgd5KIvE+AEjModzCKp3fOEjUY8XoZ64ALnKPsCAfBQ9o2sYxnMccZF0A3gAM8M1wNgBiAQB8vExlCDynmnpUmDMqxlOawCLHdAQCgAaSPDdzAlAeRxqHE5CKxr/NbZ1Sf+GizgHkeO58nQIXyJCGdO/tz9Z6pXwbAJaYsOny1BuHNBOHRpNECS+aE6M9A3B+950skLvWz9V7QCQw56lzDbFUWF4nWQUVsmV1qry5+5R+gy2rUtXxQgcE+nvp3F61MElrPOOI0YCW5pqAFBADPENVTaPOa+7B8yDb81UN6sCik1j3OLk8DyDkaPXXbSUAcDJnJ5jII3RmXGSgnMgukYUpMRIR7KeNOqNC/BTQIEp5y5o0rZWME0n2EO8LAUD/AxzZm5Ylq55DToAzXJtGdawLosy0Caizk4JYAKkA3DsPZCuxAxjDevfycJXefpGUxDApLqtTYPVETpmsnJ8glTU0mgxRHcvaxZEFnOTbci4O8OK0WDl4slB1EA4rIDlrxFz31tJN1ZYMAIA0GpVX1DUpqAYYuv9EvgLmgICAAZBJ7F3sITRBJXoc2W1dPUcfDX3q7uaq0eGAHcy1JWlx8rfXDsj85CidTzRIpEk1jj0NGQGb6K8CIEozSSLXAWxo2st9AVVVFi3tqutKKxpkzeIkrTsMeINewJkHGEf3QGzTaPR4VrHMSQiT9w7mKFH9iTuXa2NlgD8F2WnqPM1dMvPKpKy6cUzRjocA4OIxYf56bwgdao2z1pmfZ0tqlASCQAFUYk6g3709pureAwCPvKdNNZEzrHv2Acg/ANbpPh66vtB92lSeesz1zRIa4CvV9U0SNN1bdSjzjOadOw7lSHuHqZkn654ybezlgHzoA3MAAs+DzjH38QFQoU0O+h5gHJ1OkIK5ljpk9GhZRyMSK66m5tDDjv4+UfJ/yGB+MkcAotjvkRt2FWBbZLCvEnoL58TKkcxCBfqwFSBRteRSea2pF0pbp85F9BcyBmRlDh08dU7nKnOpraNbauubJSkuRG0a5hry/+fbR/V7QvAxz7auS9cAAKKl0UfoB3QQBHh8RIA8/+5x1RHoFghB7KScc5VKoAOEk/U2e0aolnn62G1LZO+JAkmKDdZ9DrAXEsuaYS8CAP3o5+2pIF5DY4uCZegv7Kyta1KVqIBYYs5BzLO3o1+T40K1YTzrjsw/bNOoUD85mFGo2XqAoRCzzDv+bX6/O9aly5t7MnXvQH7YIfTIool4ZKifzmP0MT9jz39zV6aSCdTF53hqhRN5ba5bzjemWXBra6cSlZGh/pohyJ7G2n/mrcPWiPWyY20lAAAo71yfrmURqYWOfbL36Fnt/QPpg/3H81N3nnlNA15+z/6DjcC85A97LsApOoRG2DSiZ79BLuz7yBTbdGlanM658CAfJQrwAfBF9hzNleVzE3SPA2yeNytK9VBkiK/8851jEhs+XWU7KzZU91Wuiz2MHI9lldgst9FOtMjOGoYAuHVFihzLLlbSFLsUm39/RqGsmBuvEfVkX+FPEZTDfJsVHyJHLpHSRefr1W9i3LUhXQMd2O+xx5enxysJXsHeHW8KXGnr6lYCgP2PXk18g5hwf9UPp3LKJCTIV/UvRHb/FJGC0lpT6UtnJ7Ur0OkLkqNVj2AHQPagbz44ni+rFyYqAbAsLVZ1KwFBpmzgPiWvVi5MlL+8tM8m2dtCAACqI0MfLw85dOqcJEQHq02NLqBpMfv/Q7cukhO5papjAdJziqt1T4EY5v24Bvsuc525tmp+gsrEz9dDmprbVX8AvrP3Qy6iQ3YcylX7i6zedw9kKQG9KAUbt1+/L0QhNh2+A1nHyIj9EeIQvwX/ioa/+KeL0+Lkzd2Z+hzoHIgXSN8ZMcGqu8lEJqDO39tdz2effPbto2PK2CAAxhSRVQcYBIBV4jIONiRgVwkYBIBdxWlcbDJIYDIQAB5urrIkPVbBTyJsZsWHyum882qMVDdc1IhrjKBlc+MVXDE7MsgPwAAwOCUxXI337p4ejRQCSOZnOJs5hVWXlZ8gUnPuzEg12hW8CfRWRxIwBhAHsgCHinIsMREBCpKvXTxTCktrpbzmghrJbMZEEAIgUNYHRyAjt1QWzI7WyElAd4wmgEpAQwyxfcfyFagh4pvoK8AiSgS8/cHpUSMDbSUAlqTGKBhdWdusgFVjS5tG/iJDn0vR0ThSODKUiXlo6xLJzC1TIw9HMTkuRB0hAIOTuWVKgBARApiyIDlKztc0qrFJ9MrmVSkavX4kq0QdKoxJgHuNYqm6oIYrkSZEdhP1ArBLlJy54Ry1knHakC8G50vbT8rS9FiVNQ7trJhg2XM8Xx1tAEyyJpbPjVOAizmAwZwcH6JyJCIHx5Y/OA8jAisOziIjZlb0i0Pn5SWcRluvRNsSDUikrTkDxNISL5NBD4z3GSxyTEcgADYtTdZ62zgWgETzZkepA0JkX8h0Ly2dsWnZbHWscaAAoQEBAFpwRF/dmaF/QxhRigEQ5rltx9TxB/g/lFkki+fEKKCKY/TCu8c1EpiITMgRMjh2H8vT3wEgkg3BfIRIYe7OSQyT3HNV6jQRGXvwZIF8ZMtiBVIrdL4Gyys7T+ocXzEvXsGZ9/dni5+vp4qVxo1EB+MkpySE6rqIDJuujnNuUZVmC4xWNsBWAgDgBCeRKEVAYTI/9p04J4vmxGpWDZGOsWGmxsgQILetS5djZ4o1lR+yAKJzXnK0gi40+n14yxLVC0nRwfLargyBuHnqzcMK+t+9aZ6CT+hwIipDgnz03zV1TdLb36eRgDsO58omSLqObgVzM3JK5f+zdx7gUV9X2j9T1BvqokiARBdFdEyzwQ3cS1xix2l2qlM2yW7ybZqzm002m+Z4kzjFaevYjnu3wTYGbHrvTUiAUBfqDUnTvud3RkMERtLMaCQEvjePA0L3397b3/eUG5dOk8eeXSdXz5+kBAQELWQMBaEK4g8SnEPrFXPGqfDIPO0L8ZI9IlWeDIKkCkYAIFfHtHEjZP3OAlmkgkW9zovMT3iU0HcQr66/3Os1hpU+JCbEMXMs8/6Bo6VKqFKXb0Xcpo0QMFnXWFeYP1jvEFhn5Y7Sw7kmwAyzSnF5ndx13Sw5fbpDCbK2NqfkjEzVvocIDulfU98qyxblSllFnQquWH5j4QfpiAdAVXWTjBudrvMmxOCOgyeVnLz7ulmKLWSCWgC2O2TB9DGyct0+XRN6K30VAM69P+s0wgXrRX8XBLlrFubKkWPlOr/4CoQ1AsHx4lMXLHdIMB4A9DHKzNwsJaPnTmHMn9Y2RRiEHJo9ZbSKp+xFMJ6IicZ62a7zH/Mr+xbGYmZ6ouoPeBFA0jPmWe9tVoQai2zaVShXdYapw9uN0E27DhYrGct9schdMGOczpX0ecQERCvCJL294YBMn5Alz7+zQ8cIczACmxoIVNbrO+BhRMg8SEmEhQc/ukStkNMSY7WfQoYhBgdSQiUAjMlKVSFq7Oh0HfvsrxCU2XNCqkKigztiFPMqhiyQpAj4L767S40yqMfcCQGIZyP7LNYFhAHmXdoSUYq9DfNsQVGVYkJ4Ou7n209hGAB5DoFKOECEqVWbDunej33oZdNydI4gPB7eRBggYCSzP79Uw2BV1TWpoIUVd3Nbu1qD98krUKziCY/1xs/pdhPmFKvj7LajTe+5fq7uLREkEEtZp7MzUzTU1or1B3SdZa5EeEK0OlRQrnMbYtLuI8WKEV4mzH3sJe69Ya4KpoRPYg+ekRqvuTmOHKuUe2+cq16U7BUQk2gT9iM8M29ipgrlGCYsnD5W25Z93vPv7NR1CZENi+33tx+RZYum6DqLZ/D/Prk6kO7od12/9lnnEQAQo2gFhHSvlbhN5kwepaIJZDxrG+eoo8WndC/Fms8+ijUIQwyEEtaF+26Yp6FDMRrAmAWRGOtzxM1FM8dJS0ubeg2DF336jmtmabg2zhHUp1+zB0A8YNwQjo0+h/fqXctny2+eWqPtM2tSlhpsYNWPiIYgmBwfo+eJFev3S556s7Vpn8YzDG8X1sPliybL31/dFJzQylmAM0EPfdXiaBVLl5WAd186Z7yOOfYCQ1OGSHl1vbCnRQRiv/TVe5fKoeMVOs9C/LPesjejvyLaYyhFX8OwhX0B5y7aCFGB8yhCCUIsQi3jmHPNjImZ6g2HoQb7KgwLpo4brvMMwsn72wtUdEQUQJhas+Wwnk0J9YloCVbM8fRX5tWX3t2t7zQpe6ieVfEgULHWhQHGEFm15ZBcPmOszh+sAa+s6T3fjhEA/B7WflU0AoBfMJlKBoF+QcAIAP0Cq7nphURgMAgAF/L7L4ZnBysABPJtWFKx4eQwoKGOMGW8xEugHgBsxnHH9+WU4BDlb7xXCDoORFhIgi1EQdc4q4HGSB9sTePXwbQbAQDSCXId8gKyhL7IgYbDDBb0eAGBNdazWPMiCnENhAAWUli30zYcXDgcYbWrFsARYXoPiBAOQlg7caBFwIJgpQ2wesWynDblOg6YWFpjYU4YGqxPuQahigMV/w4ZzSEVcpL+wPVY/0NcIGxxyIasoa0pWDLzdw1J1unuzfW8l8Ycb2nrsTmDFQDYsMR1hjRD6CSvBIcIrLv5k2/1xdSmT0LkU3gf/s6feKUQsqup+bRalRL+A8zBwpfQkm/Air2g+JSGUQMTLNnx7iFUGod8+jrhG/husCF0A0Qg1oEQWLMmjZSW9g4lx2gzCphRByGG9yW2O/2A63lfCEOYSawGAy3BCACBPqMv9cEfC2e+GRIw1IW+iHjCXN+X3B9d36uvAoAv7wPW511DYmGR6MubQ9+g79E3GKe+ggjjG5uhwsoX2/t896N9CD82EHHfgxEAGDMUxhfzFPMOHmBqCYo3QGu7kqOQUsxfEGiMKSxxEeIYp4lx0RIWblejAMa6L+E36xhkEWORMe2bIxGpUpPjpLW1Qz1zNKRSbKQaICBqMcfSfsynhBfi3Zh/EF+Y933vDOmP9wRzOm0AsY14BsHOnATpylyLwQB9mDkj4BBgIcoB4Htnxin9l3elH4ILIalYKzRkWRw4eMMwOR3eECx8M/0YrFnjrpg1Tq2uaR88YBBfwIixClHIvcAcAk7FnDbveoQHAm2C9XlLW7uS+YRR4p0gaLkG/JmPWTcRDui76q0VHaFW2rqmDYnRNYJ+4g054uzRM623cRasBwDtHhsToXM+3+Qg1I++v1X7MeQl3+FLqsz3gQd9Ai8VPCEKik6p1xT9GawJrwh5Tz/efbjEGzoozK59ChzAFIMUvLMgPenLGPUgjPq8jMCQ/R71eZ7iGhWuAoeG94yJ1NA4GgrqnPxfvWHl7+/92medRwDIzR4qB86zTo4cmqx9CKOl7oq/eb9814MPe4vz7Y2ZN8D9XHwwGMJzEG+EC1WC8QDw510JrYo48GErRgAIbYsbASC0eJq7GQQCQcAIAIGgZepeFAgYAWDwN9NACACDH4XQv2GgAgAHFw55GsvY5Zbxo9PVOkkt/T3epJCEPYGMwrIG4hMrKrxQrlmQK6+s3q1u/h0dLrWkwYoNS0YsrPBawGqKQz2eIwgGkHNYTOYXVeih3GvhF6EeJ5ACkCQcUrk/B3gOqJAiF6L4dTANYRJgvh8rSkj0rvk9zvftPis2f5Ke9gW7cwWivtyr67XBCgChen5v9+G7feJNb3W7+72Oq9PtPeZCOPdaxBbGXzBlsAsAwXzThb6mrwLA7VfPUJEO4rG2sVXnQApzKpa5eRNGqBiFAIQVOyERKBBU9AUOyHjZUCCWsXxkPqR/IijSxxAXIKaYN/CO417EUkdggEyGEIQkh7jG+wELaogpBCzmWrwAmU8IvYbnmy+GMwKmxUISUNH1QEMWhSCRKt8SjAAQir4Aucm64q/IHYpnBnIPzUvQKQgGch11Q+UB0NNziaeN15m/hfwxmhdpkOPu7/cEKwCce3/WegRs1u9gkv9i3U5OA4RqzSNA3paLtPi1zwogCfBFCkO/vHZ/CQD98rIXwU2NABDaRjICQGjxNHczCASCgBEAAkHL1L0oEBjMAgDulRSftQiHfuLvEgqkpzJzUpa6WfoKByos3DjcQ6R6E4qdbeGOlSEu6cSRpBDGZt/REiUMOOgTQoRQIl0LcRk5gELcdi1YphI6hOcS9mbfkVIlHAhtRNgIrGJ9VuT+dJL+EgB8lim4peLe63C5zvs6THwzJmWptaOPdOlaEVdS4poHczjreh/aAAsqsBqIEqgAAMmJezgEP5ZpuPoSpgILSsKsvLP5kNyyNE9deQmlQlIuLPFwuR+XPVSefG2zWqKTXJLYmgvyxngTwHo8et89h4s1ZwDhjchnQHgQQk/hzo5VtSZVjgzXMENYXK/bcVQTBCMEEBeUPo6rLwTWQBe/DqY9CABginUf1qRsdM8tkG6UUJFqA41PX553oQQALCxHDkvRsd21IIRh5edLDHj272xeK9MAknJCrlIgbX3Wn1gKE9bj3Hm6Lzh2vTYUAgChEnDVP3feI2cK8ymF9cGXoJtQHoRKoI/3VrBIZUyT36CvhediGUv4tvMV4sQTq7ivpa8CAEnRibVNOCrCbBwrrZFhqYQkIXeP998QCMidQOiVp1dsUwtq1jESh7MvIOQKSRaxNEU0oD8lDonRkEy3LJ2hOQEQWbF2Z5YhLAUiAB4HJGrfuu+EEo2s4UvnTZDfP/OeLJ41TtuY+kdPVGjCUOoS3iEjOUHDZRDuiVArzMmEdPIleg9kHHSHfzACAGupzpftjh6blRj9WEZ3V7Bwx5K8N2GZ+Ztx3Js3U7B9DBIYjwSEoa4FrwS8jQLNXzMQAkDX98Rroac8T13revMkuP0mqhFCEMHxljpfISQbVt7kayBkCB5qgRbmMcIc4tlBYf9DPiIEou5KqAQAcsHgkcA+vLfCGaG3cFB4+lnFIi6Px+sJR6wZnautaoyhXmfhdt37s/5oDqcPbkl6e5V++b1f+6w+CAD0JdZeQtH4CmIoeSHwzMH74nwFDwtCp3V3riEXE5565/ZR+ibhfOiThP8EZ9Y+7kN4ou4KY8Tr9ekNfde1EEK0oLgqIGMCrg+lAICnD3MwHjjnFkIGrd56JKD+gZcQXjEYFi2eOVbzIYSigCO5xQi11HWtwNuG/Q3hnoItRgAIFrnzX2cEgNDiae5mEAgEASMABIKWqXtRIDAYBAAOzsR158Cuyd+Olau1Tt7ELE1SRxKq5Ysn60Gb+NXPv71dD+HsyckZgMv5xDHDvNZ5UWFy2dRs+cmfV2q8ReIhckjhwI9FFgnPSLTEYGbDCjmSOTRR3l5/QCaNHa5xqa+enyvTJ2bKo/9Yo3EScSGGoN15qEjjVfLMXYeK5aalefp3SIiq6kY9PLCJbWnt0OR1bGohKjhEkJT4ruVz5B9vbtVv2H+05KxYwz11lmAFAJJTEacUAgVyesLodCWLIUfYiGNZiesyh2cw+eSt8zWPARtCQn3gKu0Ly0CdO6+dpQIACa6IT0u82iljhqt1JZa4EOSILBBgJFnzuN1y+ESluhffcPlUb3LPDqcg0PzphfWCxSfiDkl7Y2OjNL776Q6nJlQdiBKoAABuEENOl0fblSR+xDhGACC++utr93UmJj6iiSvvuHamEniRYXZJTo7TeMczJ2ZJemqC/jtiABtviFT6/Wtr9qjV6atr98jE0RkaE5j8E5Ae9Q2tmpuCftbYelqWL5qifdYXuoG64Lxpd4E0NPV+UA41vn4dTLsRADhwYlEbHRGu/Yhkmj4RgzGFQEJMaPoPJADJ/z5MpS8CAIdQEmuSJI9YvBzwNfROp9gCqUMs3YS4aBWqIDsQ4agDsRoZGa6JOhm3GqrJ41bL7BFpQyT/5ClpaW1TwoAYtYirjBEOq4TlYF7kIA955CO9SVpJgnXELBJP4iWDiAVRSh4PwhMxtoibz1zCoRfRBwKLccYcg7U35ADJ9pjPGAPkfumJjDq3vwQjACD4Ep+bRJ0kI2RNWbPliFy7cJLGq0acRjS5YWmePL9yu+ZB2bbvhHz69oXq6dPU3KZzHHG7ifmPx9CsSaOU6Ic4JmY6Y5gEwLj4kOhWreHrW5SMioxAeAnT+ngJkU9gyrgR8taG/ZrTgnwntOGIjEQ5cLRMQwht2nNM4zsTtonkotUN3uTkEOaQhuRZ8Cb6LVXxkaTGwXJdfRUA7rx2plTVNUt0RJgMSx8ir7y7W6aNz9R45axVhFQhXw6W++wZXli1S/se60lsTKTODWlJsUpekQ+EZJF4UCFeayLwaTlSVFat8wnrujceuksam1uV0GTvsGXvCcUXUpm8FNv2HVccCcfC/RFLuI7nv/TuLrnxijzNu4BonX+iSkUDiBQEXmI291UUV2IqiCTAvhwA1fVNmmjSF6osPJwQdoRXsyvBzJjVZPYi+g0I2aznjFdIffJS0H/YvzCeycO0evPhzjA+7Yolcwnjlr3WgcJyHQNgoKGbOpzqmcb45mdEPhKsI1Qz10C+0pcZ3z7Ld1/YNvYeEIKME9YBEo5uO3BC78m1CAI8h/ciZEt8XKTmgfKnhEoAACPmReZLPESI84+QrdhGej0o+LYrZo+XDbsLVYjjffE64Z3Bhj+5hoI4haEIAtKiGWPlubd3KJ7UYVzyzQhchMQhpxNzK32SeODEume+xMrd65Fi8YYYio/W9keA4H1J8AvBx7Mgd5lX+Tfax9dGtAthiKhPm5EHghw92w4U6dggGTRiJt/XnTgUrABAX0Tw596MRcj6sZ0JSQEBAp+512616XexL/AZDVw1b6Ks2nzIm8OkzaF5LRi39GtC/1HmThml+S/w7qFfsv8itwB7WvbqrIcQ2rQB7bJq4yEVT8ETkYuweOT1YYzTLzV8Xjh9wHmm7/vTB4Op49c+6zwCQPbwZJk7LVsOFVZo4lgMT1g3I+w2aXM6xeIWeWvTQQ2xCCHPdxN6ifxL1y2eKg2NLTIjd5TG20ekZQ1+9u0diiuhq1hLyKlw61UzdH2h/5+qb5bYztxYMbGR8vKqXbo3IMY945Y5g/0eYZrI5UW+p7SUeL1+ztTR8nLn/N/e3iF1Td4QYSSIj4oKV8/a/BMV6p2ECFhT16LrAxMZY4WxEBkZpvmV6L/+lGAEAM4u5PxhjnI53Zp7g5B9nG12HynRdf2ua2dpkl/fWTRlSJzmVGCvxFzGngKBm/MoZzZyWryz8YAmreYMRb62jbsK5MYlebJy/X7N5YOBGfONnVCV8dH6eax7CIecLWobW+TKuRN0H2gypHMAACAASURBVEHuFpI+k9eCZ5IHgHMsIS5TkuM1d1tdQ7O4yW7g9no21zZgVBSpgg/tRF6YQIsRAAJFrOf6RgAILZ7mbgaBQBAwAkAgaJm6FwUCg0EAgGiCAIUUIsEiZB8HFyxP2bxj0XPD4im6CeFAwOEUa0DIK8QCDlFYYhNxe/uBE5rUk0R1kPYLp+doYkNiYXO44bCA1eayBbm6uYEgzx07TP70zPsyKitNCS028kvmjtcEeWxEIbxHpCVKeU2jHvYRBHhPwrZAqmA9uWjmWN3kbdx1TA8EH7/pMiUuOGBAHGExiyAA8XP7NTOUcMfS0Z8SrAAAOQ0BB4Y5I9NkWEqCkmaQZyRAJjEn2I4alqSJ9K6cP1HJJjaYHR0O2Z1fKhB2hJzhUHXr0jy1ssSCnU27jxShrWiztzYe1Pi8WAolxUXLpj2FSophYbhkznj99y17jsvoTK9Vcd64TD1YQVItnTNB1u/Il8goLNz7bvXqD66BCgA+K0eSQtIPSivrdWPtjYPcrolTcTWHwKCtCQehxHxJtbY/G3Q23liPEhqAQ4zG5Q23a3JkyJbjpaf0oEq/4iDEgYJNPYdv+iubdgiF4WmJcvBYmYYWIqYvfWl4xhD1PLgQ1mp+HUy7EQDuuX6O9keEKsbbjgNFStztOnxSpowdoWQABAckYEl5jazZlu9P814ydYIVADjskcwY4gjLZ8Y/B28sehGeiMNNwmJIdbyYOIgyH0DIvb8tX+dFYm/X1nn7LffhIMo9SPjHAXHjzkJZPGusHCutViGvtKpBZuWO1KTil88epwIgZNX+o6UasomEcxC4HMw5ELOpor9DBPBOV86bpISsEnrkzWhu08PsmJFpSraUVNQqEYOFHQQPpABjaOX6AwFZHwcjAEAwTBw9VAkj3ocxyzx+3RVTNGEmyTQRsa+ZP0k90BCI33p/nyyYOU7XJZJSJyfG6ppQfqpeSQqwIGY1Y5bElIjYR45XqudQ7tjhmkSYeZyE1cRSBxfWprVbD8u0CVkq7jz92maZN3OsnCg+pXMzY+nahZOV1Nu655gSBCSlX7Z4ihKvtDnCQnxclJJ/xLnG0o8QOYi6wSYv76sAgGAPuQmpyfdDMjIH0gcRlOineOaRMBIRKmlIrGzeXahrDv9BijCnulwuFbUhUA4UlMqoYSmasFvFpPYODdcGyY1VKt5VmsuDfBMdDhlGuKGiKl3bIXax4MRogPfIyUxREhXSnGvAev/RMu3HFN6JdsVaGSKxpLL+vN5MgU5MwQoA9Bu8yG6/dqaOP4Qe+sLOA0XqmUiCbcY14VUYv/RPPCARon771Bo1VMA4gsTbrPf0e+q+tzVfE50WV9bpunPjFVN1D0QyVEhDxBHmcPZkPA8yubCoUhLio2XVxoMqiEG+QsJCmOPxxrN5p6T4GF3nSL5KwmvmDuqyT/jo8tmaIBjjAshZPBYhunm/edOyNbEo48+fEioBAKKYPQB7zcraJmltbdc1f/3Oo4ofMfUJEzVt/Ag1CmCPS19iroWkbne49E8Spqclx8rarfk6n+KJcse1s2TFun261q/ddkRJacRRBFrmECygmQeZ22lfBNWbrsyT/fkl+g70aZIRY7QAmY5HKwYbJPtlv82cy16C/cgTr22Rj90wV0nCcaMzJP94ha7HkK3kdRk9IlW/haTkJDTF8IWxRm6YlRsOnBfyYAUA8Fi2cLKGNgQ7hOAbl+bJTvb22Rkaaov+NHncCN3bszeC1CT5NIIheS28hjtuFYjZs9Jn6EeMcQQAnsHeCgIZby1ELnJdcE7gTPDsyu2KG4lT33hvn/Y/fgZXyNLhQ5OltbVNcwb4PIqYPyG+aUPOGf1R/NpnnUcAmJ+XLaN453aHYoqRDuIPyY+ZX5m7nukUrRHasFAnOe0Tr2/WvT1jOC4uSlISYjX8JN/6+Gub1aMEvCis46mJMRqmbWLOUJ07yX8EEW+z22TDjgJZOGOMzg1Tx4/Qscp7IdpxVmKvx5z/2to9KkZzFsvOTJN9R0pk6oQROr6vnDdRxZbislo1HhqWkSjpSYRya9GwcOwx9h4t1f05e8hn39rhdzMEIwCwZnG24Vy6esthGT96qIqT1bVNuo9iLrtr2Sw9gzG2GGuxUZGybtdRxUJzirU7dH9LDiXGN4mqK6rq9duKy2tV0C+tqJOh6UOkpq5ZjdZoL823FGbXPdmi2eNUBGGvzJzM/TAwwmCDccw5GYt+1nb2caOHJ8urq/fIuNHpOkezd2G/RjuTE8Ru57xar+MFL7FX/Uj6ey7QRgDwu+v5VdEIAH7BZCoZBPoFASMA9Aus5qYXEoHBIABArEDqaOz08lrd0EP2YOkDycphD8Ify1Gn06kEPMQHybk4OLGJZ5OEJRKiAJssXCQ5qGOFyeYQUpbDDocCCFVIF6y2IKghFvA0wNICUoxQQBx4IXeII4xwwIEekpf3xFKNAweWEYkJ3qRWTA5s+iEhKLxfe7tD341NF5so3g8vhtGZqUrIYPXhTwlWAMCVlvdGBOCwwwGdTTPWPRzc8Hxmg8dmEtw5CPD94I/IAu7gx2ETwpowSFhmgyvEG4Q2ZCJW6ogmCDGQgAgCHJwg9hEbOKQjgviS0HFY/+Nz67RNacPquhb9PRtarJIQaAaiBCoADMQ7BfIMrPiwTqVNOCRfyOLXwbQbAQCrPZ9lLp49HHp8SXax7KVP1auVnygJ9/SK7RfyUwf82cEKAMxbc6eOVpK36XS7Wm4y/0GwQizjpUQf4mBRXFkvsyZlqQU2sfi37Dmm8ygEk53ki5Fhaom5dnu+JCVEy9TxmeqlhbhHOKq9R0r03hCvYzLTZG9+icyfnqN9ExIGwQ/ynIM9xM7WfcdVqI2IsCuRj+cUf0IMQHIzZ2G557Nu1WSiVQ1qfbnvaJkSNhy6IWshGfbkB2ahFowAwEGZdz5eckpxAVcsKSHmIFV8SWPVqlbXpCTZf6RE8iZlKdnvs2RWAqO8Vklr5j0ERDwemIdZY7ASpo1Iysk8iwBLaBXmZu4L4QJhkpOZphjs2F+kFvNcx3uBHRaZEDWsR5pk1OlWMheSAetNrAK5FmKQfoLww/tAHvSWU6O7AdBXAcCfgQUuviSr/tS/FOoEIwCw9hMKg7UUrwREJch0kr5i8UkfQlRhD8O+i3BGjLWq2maZPXmk/PWlDUqi0ifYB2AdjScQ+yW8WMaPzlAPBwRvBANCU7AXon8mxsXoeIdwIjQS8/aWvXgQ2JT8Zl6A0EIg4N6QkNyDvRZW83gRYA2MB0xbm0N2Hyn2Cl9zxisRyzymyVjD7bq/IW4++y1EiPOF3DhfHwiVAADO7F91jLk9GuIRYQmy2Re2TpOppybIlr3HNTwUcwXj2ieQlFXWazuwn6J/My637j2uXkZ4nSJgbT9QpEIgXkBNze0q/k/KGaZjF+IVvJk/c7JSFR+EHfaj7IPxiAXLqppGDa8CRpD3KGG+pMIvvbtbCUOIQjxvfZ4M/J55B+MN5nK+DQ+YilP1KkTwPU+8tvm8wyxYAYB2XZCXo/tI2pZnjRqRqu80I3ekrguIV2BOH1wwPUe/iffLGZGqQhWeUfQ1PAsx1oFsxaCHaydmZ2h/An/WPtYs5vbjxdW6rjS1nFZiFgGauZQ+yjwKOcq+lmcjRLCHDiMZuMOpFuwYLyAGILr1Fnor2HnJr33WeQQAFTQ1jGSEEv/s5+dPy1EjC94VzxIS1SKMsOdX4XN4ivYHfmYt4bzAPfg7c3BhcbV6RGRnpiie5F+ZPHaYCjFRkRHaNzlv0Lc7XC5dqxH44mMjBFN97VsIWVaL/gmxbbOTP6tGjWEOn6iQSaOH6rmJcE3MZZxBahtapa3N63UVFh4mdptFzx94I9BWvCd7FO7PuPG3BCMAIKTgHQMoRaU1es6i/7HGQqBzfmUe5iyr5Lquyxbd77BWs/YjXPBtnCMJF8i4JcwnZytyfnGuwmCCfQaGGgmxkfqN7KN47qmaRhmekahnOfZqCA8YTmD8Uci80N6hwjXnP4yNeA/ajTMDc5S+T2W9nv/A1JdgHaMl1gnG+7lhbv3B1AgA/qDkfx0jAPiPlalpEAg1AkYACDWi5n4XHIHBIABccBAG+QsEKwCE4rMgBzSpYWecVH/vyWYTcqxr4eAAycUBteScuJ3+3jeU9S52ASCUWPT1Xn4dTLsRABDgWFw5wEAweUPGeENG+MhI/o2/0x8Djffc12+70NcHKwAguCGgEAIEoh3Bk4MfOBP6hDAUkCxYhEPkQMRBLPNvHKT5E4FAwwFw2PR44/RzX6zHaTMO7hAlvjwUECAQfogBCIXMG1jEUY/7QJJz6IWsgujhJoizatHrdCnhSBgbLLTVEtzqDfegQgX/c3uTOPI7Dsy8DwejQEOtBCMAhLof+JLc9pe1aKjft7f7DYQA0Ns7XIq/D0YAYJ6EWGOMMHa8a7hbxxrjFUt0X44ECCDGD5b7kL8I8Yj3GhImMlzHmDekSkdnWC+XruEQXVwHEQsZBfFEaCHmDcY7z4DwYtwjTvkSMPMz70TMdQQo7g8RxfNGD09VUZFnQcZCPEGg+0gr7zrgUlISEXLXoZNKzno9gax+W16HSgBgDuM/jEr4XohQ/sTil/0OBcx5Z4wqwAcvCf2dR86IcPzMtRDRYIpRhY+A9s7H7Tp38v3Mf9ThudrOFot6zjA30t6Qjd6QT14RFaMY5lZwpz34u4YhigiTqxfkqmiBUOAL2eSb7/kOvXdLm+7bIIrpU9yb9tFn9bAeBysA8AwsufEyYA1hfuQ5rP/0Rwhf8ODfwIH3hITX0FYadsqhfZKfWasgh+lfvn2DhrIjhJDdpmsH+w/WRprEYvV+LwJKUkKsFJfXSAShq053aBtqyLzWdm8YNnIFhNn0HWgTns07cX1/eWH6tc/qIQeAjk/ybLV1SEZSvFTUDv5wip1DRcdS1793N9czz5BQmz4SSD6xYASAUK439CVvbqW+50Cj3xPWDsOZbnHyTkEfKMxF9F/mkbTEOBUmAwmv6LuhEQBC2TtoE4+uHQEexUP7Ep13K3/3IcOH9guy5qaDFQHT4Qdry5j3ChoBIwAEDd2AXXghBYAB+8gL8CAjAIQOdL8Opj0kAQ7dm1x6dwpWALj0kAjdFw0GASB0XzM47mQEgP5ph2AEgP55k0vnrqESAC4dREL/JcEKAKF/k0vnjn7ts/qQBPjSQSrwL7nQAkDgbzy4rzACQGjbxwgAocXT3M0gEAgCRgAIBC1T96JAwAgAg7+ZjADQP21kBIDQ4erXwdQIAEEBbgSAoGDr8SIjAIQeUyMAhB5T7mgEgNDjagSA0GN67h2NABB6jP3aZxkBICjgjQAQFGzdXmQEgBDjaTwAQguouZtBIAAEjAAQAFim6sWBgBEABn87GQGgf9rICAChw9Wvg6kRAIICPFgBgJAEo4cla/xnQikQr5vQXLiFE9KBeL4kkCQJLHX5j5jbJGAlvjPhgIhDS2zlS60YASD0LWoEgNBjagSA/sHUCAD9g2vXuxoBIPQY+7XPMgJAUMAbASAo2IwAEFrYusfTCAADhLR5jEHggwgYAcD0iksOASMADP4mNQJA/7SREQBCh6tfB1MjAAQFeLACQGJ8tOTmDPMm14yJkCPHKjR2N/GKSfJHMu7jxVWSNCROcrLSpKq2UWMdk6SSJOgup0u2HSjyO652UB93gS4yAkDogTcCQOgxNQJA/2BqBID+wdUIAP2Lq1/7LCMABNUIRgAICjYjAIQWNiMADBCe5jEGgUAQMAJAIGiZuhcFAkYAGPzNZASA/mkjIwCEDle/DqZGAAgK8GAFABJ3Dksdopb940aly4adBXLZtGw5UVYtY0amS0NTq5woq9VEjwmxkZKWHC/5xys0QWB9Q6t86vaF8r9PvBvUOw/2i4wAEPoWMgJA6DE1AkD/YGoEgP7B1QgA/YurX/ssIwAE1QhGAAgKNiMAhBY2IwAMEJ7mMQaBQBAwAkAgaJm6FwUCRgAY/M1kBID+aSMjAIQOV78OpkYACArwYAWAoB7WedG8qdlyvLRaKmsa+3KbQXutEQBC3zRGAAg9pkYA6B9MjQDQP7gaAaB/cfVrn2UEgKAawQgAQcFmBIDQwmYEgAHC0zzGIBAIAkYACAQtU/eiQMAIAIO/mYwA0D9tZASA0OHq18HUCABBAX4hBICgXvQiusgIAKFvLCMAhB5TIwD0D6ZGAOgfXI0A0L+4+rXPMgJAUI1gBICgYDMCQGhhMwLAAOFpHmMQCAQBIwAEgpape1EgYASAwd9MRgDonzZyW8NFwqK6ublHrO2XpvVzf6Dp18HUCABBQW8EgKBg6/EiIwCEHlMjAIQeUyMA9A+mRgDoH1yNANC/uPq1zzICQFCNYASAoGAzAkBoYTMCwADhaR5jEAgEASMABIKWqXtRIGAEgMHfTEYA6J82MgJA6HD162BqBICgADcCQFCwGQEg9LD1eEcjAPQP4O6IeBHp5vjhcYu1o6l/HnwJ39UIAP3fuB6xiic8VsTSw9HZ7RSro6X/X+YSeYJf+ywjAATV2kYACAo2IwCEFjYjAAwQnuYxBoFAEDACQCBomboXBQJGABj8zWQEgP5pIyMAhA5Xvw6mRgAICnAjAAQFmxEAQg+bEQAGGFMeZwSA0INuBIDQY3ruHY0AEHqM/dpnGQEgKOCNABAUbEYACC1sRgAYIDzNYwwCgSBgBIBA0DJ1LwoEjAAw+JvJCAD900ZGAAgdrn4dTI0AEBTgRgAICjYjAIQeNiMADDCmRgDoH8CNANA/uHa9qxEAQo+xX/ssIwAEBbwRAIKCzQgAoYXNCAADhKd5jEEgEASMABAIWqbuRYHAgAsAztNicTkuCmwGy0v6IwBYOprE4nEPlle+KN7DCAChaya/DqYIANpPPaF78IfgTv4LAIQCMXOAP13CY7GJxx4lYrV9sLoJS+EPhB+o43cIIPYAZq3yG2PjAeA3VH5XDFwAaBWr2+xb/QZYRDTPSpgJARQIZr3V1bOAPVLEYu2+qgoAHWIRs8/qDU/f7z0Wi3js0SJWe/eXuJ1icbaa/aufoHosdvGERXcbAizCfp69l5/37vdqg5Dt83g84nC5ZTAcn8rffWgQItTvvcI84EOMgOnwH+LGv1Q/faAFALMnDbIn9RRHlVsOhl1BkJ92QS/rFlePmL4aRMv02E8NpkEg6r2kt/Fv5oDgoD0frmYuDQ5Lf/qpwTZwbHsa+wbPwPH0XeHPnHqGITRkatBAm/4bNHTdXmgwDT2mva1fZq4NDvNA5tngnmCuGmAEjAAwwICbx11wBIwAcMGbwLxAqBEYWAEg1G9v7mcQMAgYBAwCBgGDgEHAIGAQMAgYBAwCBgGDgEHAINBfCBgBoL+QNfcdrAgYAWCwtox5r6ARMAJA0NCZCw0CBgGDgEHAIGAQMAgYBAwCBgGDgEHAIGAQMAhc0ggYAeCSbl7zcedBwAgApltccggYAeCSa1LzQQYBg4BBwCBgEDAIGAQMAgYBg4BBwCBgEDAIGARCgoARAEICo7nJRYSAEQAuosYyr+ofAkYA8A8nU8sgYBAwCBgEDAIGAYOAQcAgYBAwCBgEDAIGAYPAhw0BIwB82FrcfK8RAEwfuOQQGGgBIDzMJZGRTmlsihC7nb+7pKPDJnGxHVJTGyVxse3S0WHXn8PsbulwWKWuPlKio52SENcuTqdF6hojxOW0SVxcu7S12SUxoV3cHos4HBZpagkXh8Om7RQR7hS7zSPtHTYZPrRZSspjxeWySmrSaamui5TU5DbhfVwui9Q3RkhUpFMiwl3S4bBJTV2E/j1xSJtERLikuTlcGhoj9GebTcThFKmtixKPxyJJiW3iclqkuSVM4uMcEhvToe/QetouYhH9k2ekJJ3Wb+d7+VZKYmKbNDRE6HdGRbr030632S+5fmY+yCBgEBhABCIjxBIdJZ7aeu9DbVaxpiSLu/KU9+f4WBG3R6S5pfN3SeI+VSvidoslJko8bR0iLheTqEhEhEhTszfReJhdLHGxYokIF097u3jqGsUSFyOWsDDxuN3iaWzWnz3c1+kSsVo1gbGF55EMrsMhHqdTLJER4mlo8r5LVKT3ubxzRIR4OjrE09KqdU0xCBgEDAKDAQGLeCQpvE3SI0+L1eKR/KYhYre4ZVhUq0TbHVLvCJey1liJtjslObxNjrfE62tHWp2SGd0sBc0JMjSyVdrcNqntiNTfUS/M6pbq9kiZlFAvrc4wqe0IF56VGtEuHW6L1DnCpa4jQuLsDknnWTaXFLXESpTNJQlhDmlz2aSiLUra3d59rykGAYOAQcAgYBDoLwSMANBfyJr7DlYEjAAwWFvGvFfQCAy0AAARnzOqVt7flCUpyS2SPapB8guS5Nqlx2TFOzkyfWql7DuUKovmFSspD2n+1upsGZtdJyOz6pUcr6iMlWPHkuSyeSeloDBZJk88JaUVsTIkvl1O1UTLgcMpSvRnjWhQcaCkLEE+96lt8vIbE+TgkRT56G2H5JmXx0velCoZP6ZGSsri5HB+ikzJPQUPpfc/Wpgos6aXi9XqkabmcBUSTpbEy5yZZdLQFCGjMhv0vRAFblp2VGw2j7y6YqxkjWiUKxaekIOH06SkPE7rHcxPloT4dskZXSeVVTEyJKFdHA6rHMpPlmVLj0nhiUTZunOojB9TJ1arWw7lpwTdnuZCg4BBwCBgzc6SsJlTpf2Nd1EgxTpmlIQtmCPt//esEvFhS+YrSI7VG5SwD7/xanHu2i+uQwViz8sV14li8dQ3inXMSLGNHimODdtE2trENi5HRQEIfktUpLiOFIp92iQVE/g3d1WNhM2fJY6d+8RTUSWWIV4SzD51orira5X0t0RGim1Cjji27tKf7eOyxV1dp+9hnzFFnHsOiruk3CsimGIQMAgYBAYBAskRbXJbZqGUtsaIW0T21KbJ9KQqSYpok7LWGMmObZSCpgRxeaxyb/Zh+eaOhdLoDJdFqWVy/5j98pnNV8oXx+2Xuo5weaZonBL2X5uwW39+tWSM/Hr2anni+AQpaBoiuQm1khXTJPUd4eL2WOXNspFy58gCOdUWKY2OcMlvTJSrhxaL3eKSQ41JsrsuRRocEYMAJfMKBgGDgEHAIHApI2AEgEu5dc23nQ8BIwCYfnHJIXAhBIBZ08tk/6E0SYhvU2v5zduHyYQxtTJ6VL2UlMbLnv1pct3VhVJTFymxsQ5ZtzFTxoyuk5gYh4hH5HS7XQoL/ykADElok517M2RIfJtMnVwlu/amS1NzxFkCwDVXFkhFRazsPZgq11xRJP94caKEhblk9vRyOXgkWesvnFcizS3hUlIapx4KV11xXFasyhGb1aPGq9FRHTJxfI0UFSfI5QuKZOWqHImOdsjwoU0yLKNJ1m4YqV4B111dIOs2jpKmFrssvqxYBQAEjtdXjlXxwGZzy/337ZYXXpkok8ZXS0Z6i6xdn6WeBEYAuOSGmPkgg8CAI4AAYMsaIe7ySnEVFknYwtliiY+TjlffFktqslgzh6kVv+twgYjTqcS7x+EUV8FxsQ3L8AoATS1iz5skEh4uroIT4qlvkLB5M8WxabuIxWvZz4RsnzxePK1t4qmtE0+HU392t7SKa9d+4T3wQrBPHCOu0krxNDSqJ4IlOlIsKUni2LRD7GNGietkqXoPhF+zWDpWb/B6D5hiEDAIGAQGCQJL0kvVmn9FeZbg2pkY3ia3ZxXK0yfGSrMzXIaEtcsncg7K7to0mZRQIy3OMHmheIxcm3FSlg0vkge3Xi53ZBXKiJgmebporLQ6wuRbuTtlY3WGvFeZKT+d8b48emSalLTGyPzUCml32aXVZZPRsY1yrDlBRsU0yuPHJ5xB4/6cg9LsCJM99SlyojlO2tzGc3SQdBXzGgYBg4BB4JJFwAgAl2zTmg/rBgEjAJiucckhcCEEgPlziiW/IFni49rFHuaWDVuGS3iYW5ZdVShbtg+X4tI4uWlZgVSeipbMEU0qAECyz55ZIlWn4uTd90aJx2U94wHgEwAg46dPrZB9B1KlsSnyLAFg0YITsnd/miQntsn4nDp54vlJHxAAFs8vFpfTKieKh0htXYRa8q9YNUYWzz8p0yZXyeNPT5HF84skPa1FduwaLjt2p8uSRUUadogwQXabS9auH3VeAeD2G4/IY4/nidvtnUYe+Pgueen1CZIzsl5OFCfIDcuOysYtmWKxGA+AS26QmQ8yCAwwAhDv1oQ48XQS6RDv9qmTpOP1VWKfO13JdrHbNOSO60iB/s6595DYsOZva1chAGEgbPE8cZdVahgg5859EjZ/pjje2yz2mVPVqr/96VfEljtOCXtPTa24m1rFOjRNrOkp4li/VQUD5/7DYp8yQb0D8AKwDknQ8EE83zp8qEhDoxEABrh/mMcZBAwCgSHwkcwCOdkaK1trMvTClIjTcntmoTxWkCtusUiUzSEPjDkoe+tSpMNtlZuGH5cXi8eoULB0aLF8b/c8WT7spKRHtci++hT1DNhVlyoxdoesqxoh/zt7jfy1IFeONiXIjKRTMielTOwWkceOTpGx8XUqCLxbOeIsAcCKJ0JdsuxvSJJWV1hgH2RqGwQMAgYBg4BBIEAEjAAQIGCm+kWPgBEALvomNB9wLgIXQgA4NwTQ7n1pakw6fUqVHClI0pj/119TIPsPpsqI4Y1yqjpaIsLdIhaPhtIpLo2X2proMwJARnqzhv0ZltEsMdEO2b0/TZxO29kCwPwT8sZbY2TuzDJ9zq//NPMDAsC8WWVSXhmjz2trt8u1S45raB7CDt112yF58bXxkjOqXt/xrlsPyouvT5AZUys09r/TZZWh6c3y9upsWbr4xAc8AHInnJK6uigl+8lvsOiyk97QRqPrZd/hFBmd1SB5eC/sSzMhgMwwNQgYBPqEAAKAxe61CLWNGSkdazZJ+JULci3RDgAAIABJREFUpWP1egnLmyyeJuLve2PzO/OPaxgex8btYh2VKWF5udKxZoPYJoxREYA8AdZxOdLxzvtiz5ssrqPHxNN6WiKWL5GON1eLbexob3ifxiaRsDCxZqSppb995hRxHT4m7lPVYsvOEldBkXgcDvUwQAAgzE/Y5fP0HQk/ZDwA+tTk5mKDgEGgHxEgLM+C1DJ5uThbczs53Fa5fliRku/FrbEyKrpJpiZWawifDo9FOlx2DRn03MkxctfIo/KDvXNUADjWHCdXDy2RIWEd8lTRWJkQX6cCwENTN8mP9s+W0067XJVRLGWn4zRNC+T/5uqhcl/2Ifnj0cn6XLwL7hmVLwWNCXKgMUkaOsLF4TE5APqx+c2tDQIGAYOAQUBEjABgusGHDQEjAHzYWvxD8L0DLQBgrZ+W0iL5hckSG9MuqSmnpbgkXsn9rBFNUlEZI62nw2TmtHJNmEty391709Vy3yMeTa5LIt6ik0MkJ6dGqqpiZfzYak0cDAlP7H7C+VCSElslJsopdfVRMnZMjezam6HPzptSKW+vydZQPKOyGqS8Ilba2m2SO6FavRJaWsMFUYL3GTGsUZP2xsY4ZNuuDElNaZXS8jjJHX9KWk+Hi8NplaLieBGPRbJH1WvYIkSLowUpes9xObVSVhGr9WZOqxCH06bJifceSNP3TU9p0VwBeAbMm1kqx4oSpbwy9kPQ88wnGgQMAv2FAGF+xGpRy3ySAbtLK8SGFf6JYrHERIu7okoFAKz1IeWt8XEa5keio1QMcB49JvaJY8W5Y58m/0UYUILfZtNryIJuSYgT5469Yhs5Qu9Jcl/3yVKxxMZqsmH7vBni3LpLJDxMbDmjvEmHW1s1PBDXe+oaxBIbowKC89BR9TzAm4A8BJqMxRSDgEHAIDBIEIiwOuWK9FKJtTvF6bHIuqphQl6AvMRqaXfZNBHwirKRkhbZqnkASlpj5eqMk7KqIkuuH35cXinJlilDaqS4JVamJdZIYVOCtLutMjSqRfIbk+Tz4/ZIQVOiHG+Ol3CrS2rbo6TJaZcJCXWyoyZd5qRUSkZkiyYKxssgM7ZJsqKbpKY9UrbXpkl1e9QgQcq8hkHAIGAQMAhcqggYAeBSbVnzXd0hYAQA0zcuOQQGWgAgZjSJdd1unJc9ylHBC1GsFo8S/hBTkPPUczqt4vFYxGLxVvJ44KA84nJZ9Pf8zm5zkxpArf67lrOusXrE1flM6jtd1PW9i3doc1/uSUFo4Pdhdrf+O2S+vqPVy03hsaDPd1s639mbJ4DCc73fRx13Z9gf7/uGh7mkw2Hr/Dee90+uy/c9fJMpBgGDgEEgaAR8kxETpq/YmGw6f/b9+5lJS7pMxJ2Tks0m4uqMxU89piWut9tUCJD2js6J2+qdGCl4DFCX+/v+9E6u//yZCbTre509CRryP+hGNxcaBAwC/YmAVTwSZfcappx2eT2sIqwuJeybnWHiQVTVFMEW/X/qu8UqYRaXODxWsXXucXUqxQNL98AecXksEmnzzrUu9pT8xuO9h+8a7h1pc4pNPPps9plhVrdOpQ63Ta8xxSBgEDAIGAQMAv2JgBEA+hNdc+/BiIDZXQ3GVjHv1CcEBl4A6NPrmosNAgYBg4BBwCBgEDAIGAQMAgYBg4BBwCBgEDAIGAQGCAEjAAwQ0OYxgwYBIwAMmqYwLxIqBIwAECokzX0MAgYBg4BBwCBgEDAIGAQMAgYBg4BBwCBgEDAIXFoIGAHg0mpP8zW9I2AEgN4xMjUuMgQGWgCIje6Q8IjOsBIXGVbmdQ0CBgGDwEAjQA6S5pbwXh9riYsRsXSG4um1tqlgEDAIGAQ+nAh4Ojo054i/JTm8TaJsTn+rm3oGgX5BoM1lkzpHhOaYMMUgYBAwCFwIBIwAcCFQN8+8kAgYAeBCom+e3S8IDKQAQLzT0ZnVkpzY3C/fcqne1AOpZw3r8fMsLodGlTUlAAQsNvFYvXF8P1g8YnF1xjgP4JYf1qoesYrYwLLnZdKLaZe49B9WwAL47pq6WDlWnNrrFbacEWIh1r4pvSNgsXjHvi8HQtcrPIx95lNTAkHAY7WJ8F9Pxe0ScbaLeMxa5Te24bHdT6umr/oNY9eK7roGcZ+q9/va2UNKZGhkYPtWVrnAD43+X9V7zd5r+A1AwBU94tFEWb0I1/Rf90DNtR7N0RB4m/g+PtR4Bn6/qvYY2d2QIW3u7s8D5FWz8X99+NKAm/sSuMDp8uaS66nYbfSf4HvQJQCT35/g9pB3r3tEw8hJZYrfCHg68eytj/p9wz5UNAJAH8Azl16UCJhZ/6JsNvPSPSEwkAIAxJ/N1SpWjyFWA+mVEFWesJgeL7F2NIt4jGdFQLjawsRjj+72Emt7QyC3+3DXtdjEHRbdqwW6tb3RCAAB9hS3JVxctp7HP7e0OluMCOgntoiqOvYt5yGsPS6xOgIj+/x87CVdzW2LErH1Rvg5xeI4LRYjAPjdF9wR8d2TeR6PWB3MqaYEgoDHEi4eW4Tfl9idzWLzDBRR7fdrDfKKFnEjXvVEmOpcy7plij8IuC12cbAX6MHTD/LfbrWI5Xzitj8P+RDW0UTaLpf0wFerrUC4zWpw9bN/QP47XN0L/RFhNiOl+Ikl1RAAwLOnPhrA7fpU1QgAfYLPXHwRImAEgIuw0cwr94zAwAoAIhZH6wBa/FwarW8EgP5pRzdeFZDW3RQjAPiPuwdvCj8EAEt7g9n0+w+r1vRYw7zY9lKMuNIbQv/8vVcAiBI5nweQ22lIKf+hPFPTDZ69CQBuBIBWwRvQnxIZESZxMZHidruloem0YKX5YSu9CgAdRgAItE94rOHiCYvy/zJHi1jdJgSQ/4BREwEg7vxeVr4bmbk2IEj1LMA8awSAgHDrrbIRAHpDKPDfGwEgcMx6usIIAKHF09zNIBAIAkYACAQtU/eiQMAIAIO/mYwA0D9tZASA0OFqBIDQYXnunYwAEHpsL6QAEG63yfwZY6SppU32Hy2V9o5Lg1gMtQCQk5Uqdy2fI5PGDJMOp1O27jkuL769Q6pqm0LfIQbxHUMpAIxIT5Sxo9JlSHy0OBxOKa6ok4MFZeJwfri8B40AMBAd3ggAoUbZCAChRtR7PyMAhB5XIwCEFlMjAIQWT3M3g0AgCBgBIBC0TN2LAoHBJgBAjsyZOloiws8f45JFcNv+E0qeBFKS46PldIdTWtsuvvBD/S0AxESFS0JMlJyqb74gREB4mF3da10ut9htVmkbIEIsVAJAfEykREWGSVVts7pp9lcBG6vVIh0O/8kaxhOxOPvbcrYvAsAtV02XpISzQ9zU1DfL+9vypa6xtc9whtltMnp4slTXt0htQ+DhBqwWi4TZrdIeAO59fukuNxgoAYB+PHJYshScrJLT7YGFuwAj+tnFUi6kADAmK1Ue/9lnpPV0h3z1v56SAwVlChsY8p/T3Xcrd5vNKkNio6QmiP4ebBuGUgCIjY6Q//vJ/TJlQqYUlVZLQly0pCTGyuMvbZCf/mllQOt4ypBYrc9/zANlVQ3S7vBPdBmblSZHT1adgWTsyDQ5WvTPn8+HVWoiYU9ETtWFJoxUKASAyPAwufnKPLnzutmSNTxZYqIidL09VdskOw8UyW/+/q6cKKsJtukH5XXsKcJsNg3tce7U1F8CgI5hq0VGZCRKbV2LNLYGtk89H5CEc+f9Qz27EiqmpxjdfW/U4ASAhNgo+eSt83XMB1LozyvX75cdB4q6vWxoSoJU1jSeWasYq/VNp2VIXJQ0trSdJcbGRXtDRDW1tsvls8bpNYiPBUVV4grBHB3It/nqGgEgGNR6v8YIAL1jFGgNIwAEiljP9Y0AEFo8zd0MAoEgYASAQNAydS8KBAabALB88RT58ddvk9iYyG7x+/1Ta+UXf33LL3zDw2xyz/VzpbquWUmtLXuOSXxspJSdunjiu/eXAJAYHy1fvGeJ3HbtLEEEqKpplN888a68smp3rwQJuP6/B5ZLXUOL7Mkvkfe3H5WsoUmSlhwn2/effQCbODpdD1DJiXHS2Hxatu47IVv2HT/TfpPHDRe7zSanahtleHqibN37z9/51chBVuqrAABm/3b/Mrn56hlCqAqIqh89+rqs23E0oDcakT5EIux2KSyt1usm5gxVYoY+27VkD0/WQ/Guw8Xnvf/cKaP1cNuVyJk6boQ0nW6T48Xee/dX6YsAsP2F70lSJ2nme7/Ck1Xyb//zrOw+dP5v9fc7ONg/8JFFsnbbEWlpbZejJ0+JM0Br18z0RMlITVDh8UKU/hQAoqPCJSM5Xk6W18rd18+R733pJikpr5VH/vaOvLpmj1+fi8j0b59eJj/64xvnrc88A/kaCkv3kUOT1Go5MyNRQ8Ps7yTP/XrRLpUuhAAA4fbNB5Yr+Vrb0Cz33nSZPPDdv8mugyeFeLjXLZ4iqcnxAlm7YedR2XHwZI+f1ZWgOrciBPrMSVny3vbA5qJAcexaP5QCwO3XzJRf/Ptd8sybW+W/f/+G2KxWef43Dyq5+vUfP90jyXfuN8yePEpKq+olOSFGhqUPkbfWH/D7M2+5crqs2XJIGpq9RO5nPrJIHnt+XY/XjxuZpr/PL6qSay6bKG9vOuT3885Xsa8CANh99Po58u0v3qBj5tzY4IRX2rSrUOdb5gF/CmL0ZXk5gkDC/arrm+T1tftCRoyytiJ0T5+YKfknKpWkDbQwBnwCTnNr+1mXh1oASIqPlh997TaJjAyX5pY22X3opMzNy5FnV2yVVRuDb/9lC3MlLTleSivrZO3WfDU0wFujr3Mp+5Wlc8fLm+/vDxTWAOoHJwBcNi1b/vyTT0tFZb109CLUIYo4OoX5jLQE2byrUL7yo390+453Lpslr63Zc0bgvu3qGfLGe3vlpqV5UnGq4czejbl62aIpaoCwcVeBfPUTV8mzb2yT7MwUmTctRx554t2A9xHnvhT7ta77YH+ANQKAPygFXscIAIFj1tsVRgDoDaHAfm8EgMDwMrUNAqFEwAgAoUTT3GtQIDCYBIC0pDj5+f+7U5bMm9hjoiWIvOs/87AUnDzVK4ZTxg0XCCofmcLB9d4b5spra/eqFwGWktGR3sSFEINYAXFIxmq4vcOhltP83mq1yulOK0IEBCzLLFaLtLc7hMNlVGS4Hs7YSBKrOJQWQqEQALCeHDcqXeJjouR4abUeKH/x/+6S666YehbWfM/P/rRCfv/0ez1iGxURJlcvzJVX390tD9y+UP70wnolacCTwxMHTIgBp8slzS3taj119fxJsnXvMelwuiQqIlzcbo8KAlPGjxC73SaV1Q2SOTRJNu8+poLEuYf2Xhs7wAp9FQDuXj5bbls2U15YuV0qq5vkirkTZN70HPnx71+XddvzP2B12N3r0S7guedIiVa5bHqOFJfXKjaNncQTfXBYaoKkp8TLwcJy9TSAFAFz+iMHZSzg6K8ciiE/aIfxo4ZKVV2jFPoxVgKE72xCpQ85AA69+V9SjcX/1iPS3Nqmgkpbu0N++scVcuREhVRWNwbdF5bOmyAl5XWSX1R55n3BkjEOmchzIRBSk+LE43afGf819S1qjQ1BDtkSEW5Xi22wjo2KkNMdDqltaBWs5iFi6dPciz4d6tIfAgD9A4w/e9di+dJ9V8kdX35UHvrSTTJ/5lj93u89/KK88u5uaTl9NnF2vm+bOm64eg40NJ9WIZC5k76HJw/z7YK8HBWlispr1dODf6P/Yp3Opip5iNdimnaw271J9rgX78G8xb0QENranXLfTfPk5VW7pBUPBY9Hn4HAwDNBHtGM+2NFynU8oLLmgyFj+kMAoI/wfbHRkWKzMfe5dY3hnSLD7fLAHYvli/culfBwu/zxH2uV3C7pJLm4dtr4EVJYXC14v7BGPf/WDh3HYXhFOVzS0NyqfY+6kKNZw5J0HTp8vEKfhdjF/Evf5XkQ36u3Hgl1d+z2fn0VALDYnjB6qIo70ydlyf13LpYf/vY1+fsrm/SZEKzXLMyV//zNq9o/tuw+1qtQrfPptGxdb4amJciTr2/RtWb8qHQZNSxZ6hpb5ESp1/K9/FSDjve0pHhdIymjhidLZkaSEoOI2BCCrO3ZI1J0DUWAGp42RPs3a/+MiZnSctrrZUi9T948X558Y4scOlYRdDv0VQDIzkyVpx/+nAxLTzzrHViTO9odEhERpu/66BOr5ZHHV/lFLueOGSbJQ2Jk3Y4CHcs5malqALB2W77Oh/RD2rOppV0Ja+Zc9gSsU8wptAfjFE8M5ln2Ti6XR5pPt0tiXJTcuCRP/vHmVm/iw07BdkinRTjXMzd41zirjv2aBsRyi8RGhUtYmF3DG1HGj86QI8cr1Iq7awlcAGgVq7t7r6gff+02+fsrG3UdiYuOlPHZGfL7Z9bKF+5eIn94+j39rmDKfTfOk7+/tlkvZT5bMneiFFfUqBU6RjJ8PxixVwIn5kswZm5njcOTljXVt4/wvQNzQ1lVvQpj/VeCEwAWzhgj3/zsdSr04Y12bqHf0He7rrVg828PLJNRw1Pk8w/9vdtPmpCdIZnpSfLOpoOK1bTxmfLe9iNy1/LZ0tbmkBXr9utaw1z6iVsWyKrNB+XA0TL57F2Xyx+f8e6J2YddedkkefL1zcKZJSczTRqaWnWPkRgfo+3Ee9BP8RaiLQi9xXzNvEXbsebdee1MeeGdXVJSVad7N3+KEQD8QSnwOkYACByz3q4wAkBvCAX2eyMABIaXqW0QCCUCRgAIJZrmXoMCgcEiAHCQuXP5LPnegzdJfFzvydnWbDoon3/oiV4JKqz+5uVlS2llvew7WqoH0c/cvkje35Gv1m6jR6SoxSWHJogV6mD5U1JWI8WVdUr6sXGPjAjXMCDbDxTJnMmj9VCVrIctl7y/PV+uumyi1NW3SGJCjOw5UqxWqqEqfRUAeP8ffvVWuXzueLW0L62ok7WbD8mCWeP0sDMhe6iSob6CVf91Dzzc4zdAWGPBun5HvuTmDJMX3tmplmrpyfHqFTA0NUHJMEiA1VuOKL4+ASAjJUFjENMWJ0qrJT4u+owAAJEI8e10uuXQsfJQQXje+wQrAEDCQ1LGRHpJjJmTR8noEany2prdct3lUyQhNlp++OhrfoepQACAQCnqDMGQO26EbNt7XGbnjpRX1uxWi+HRw1MUlwUzxsjBwjLFesue4xJut8ri2eNly95jevjEA4B+zIGzrcOhbbthV8GgFwA27SmU7/7yRfXMefZXX5C0lDjZd7hEZk4eKas3H5a/vbjhvGRAbx2E/rho5lglgSBKIUluvWq6lFfVS3xslJSdqpf9R8vkXz91jT6HcB8fu2Gu/OHZ9yUjJV4FKUKGjB+drvfAorSmsVUsHpHy6gaZlDNUhZj05DgpLD7Va3iQ3t73fL8PtQBAf/v4LfNl75ESWTxrnNxyzQz53i9flO9+6SbBs2f99nxZvemwfvuv/76qx1AmEH1zJo/SvouV8cP/t0rDXyCMQI4yD0Ccgg2kKmJASVW9YDFbVFYrVbWNcue1s9SrZcbELDl4rFz7b0lFnbYXZBAHH0jbI8cq5BO3zJc31u4Vl8ctdqtVTpTXypI545RIhyDEcwaSZeH0MXL4RIVMn5glz67Y9kECMIRJgJnjIHywIl0yb4LkZKUpkYzwicfZ93/1knxk+Sz57F1XSNKQGCWLELeefG3zmdBcfDMW+/Q1MMULCBGQMQ1JzVwKGTYrd6QKJ6xdw9MSFcftB05Ia5tDyU5CWtAW/HexCQD0lZ996061oF7x/j751Xc+Kmu3HJE/P79O58CHvnyjYvq7p9bIVz5+lTz12hb58wvrehXdsHReMH2M/OgPbypxODF7qAxPH6L9E2t9i1hUlFm79YiGCIIQ35dfqkMR3BFmtuw9Lh+7cZ78+YX1+m+REXb1LPzNU2u03ZhjITyos63Tu+14aY18+pb58teXN/olVHQ3N/RVAPjyfVfKtz573QduTz98/MWNcv8diyQ6OkIOHi2TT3/7Lzr2eivXLZos63YWnAnFiOA2dfwI2XO4WD5x82Wyee8xiY2KVGKedfzy2eO1LmIdIuH8vBxxOJ0qjERHRUhaUqy2MUYdyQnRctX8XHnq9c26n2DeGJOVpgICQpd6yOwqkOULczUkC3MN6wZzN+soBDz7Oiy7B0oAePS798hXf/KM3Lw0Tz0WCLXEHoD+gMV5sHkrbloyTb//6IlKFUruWD5bxzZzIXNBVV2T7qMg84+VVMu/fvIaee29PbrPAxeED8jsXYdOnvGioD5tdaiwXOfK/iuhFQCYZ8ePypCrFkzSeX715kNyqtbrJemvAACG//Lxq+RXj6+SvImZur9nnbn+iqlqAHSyrEb7JNb5w4cmyeFj5Zojo6sAwPO+fO8See6tHTJhdIbux+ifDkTY+GixikW27z8hY0am6Xxz+rRDcrJSZMOuQsnKSNK5BuzvUAFgpxoM+Rs+zwgA/dNbjQAQelyNABBaTI0AEFo8zd0MAoEgYASAQNAydS8KBAaLAIA1zp/+65Mya+pov3DDGv+bP31OXnpnZ6/1sdDzEf3rdh6Vm5fkyXNvbdewHhDOhGDAEm1idoYQj/6y6WPkLy+sU3IfohuSj9ArEGIcBrD8LSyu0nA1uAQXldbIp26dL2u2HJb0lASprm2SNdvye30vfyv0VQD41meWy5c/ftVZj8PS/99+8qySxA995Wb9lq4FMvZvL23o9hXB5XN3Xy67D55UchortWFpQyRrWLKs7wyBc/VlEzUMgo/Y9gkAHOI52JPcEcs1rCoh+AhBdOW8iXrogkTp3/i0IsEIAOD0k3+9XVA2auqa5eV3dsoPvnyz5IxMl788955s2Fko3/rscj3gge2xk6fk1dW7eyRVIGTph8dLvFan4EIIAa9Fr00I0YAFH4dcrDnf3nhQD5y8S2FRpUzIGSqrNh2ShdNzlKyF2C4qr5GqmiZZMme8nKyovagEgJ98/XYlSt/ddFBuuXqmelWA80/+8KYKHIEW+iUYt7c7Jf9EhXzz/muVHMJSm4P3yvUH5NO3L5S/vLBebw1hXVnToNaTWPOebnNI7thh2t5qwddplQgBA8FUXF6jpJTD5ZE1Ww8H+nq91g+1AACp/rv//LiKc6UV9UqkQH587dPXao6EN1bvkUWzx6qF6Q2feURKKrsnBLGAJGwbhMy8adnyxGubpaPDqZ4Se/NLdU7whRjKm5il+ENeQ0JBury1br/Mz8uWlRsOyufuXCx/fO59FdMi7Da1qJw9ZZREhIWptebqLYfl2oW58sJbO3QuxtIYhwvEuL35JSrGffzm+fLOxgNqtb1xd6HMn5EjlacaVYDoWkLpAYAl+Q++crMsmDlWPcF8BSGU2OpYN3/qI4vU6hPvNULaPLNiq/YrX0EAWDp3gjfOdHWj1Da2ytCUeJ0/aROsq/kvdUisrFh/QOcW4tHjtVJQXK0eD1hlQ7Di9UD+jItNAPjaJ66Wr37yanll1S750e9el+9/6Sa5dtFkJTfpLwjuD//lLdl3pER+/u93qVfeA9/+q+zsJVTSguk5ut4gdjPWIZ/pKwgp/ImwyrzKffgd/cyXAwNBbMakkWptzhyMaDZr8kipb2zV9vrzixtUAKCvsa4hrG3ZXajNeuREpQoAf3l5Y69jvKcKwQgAjO2UIXFqHf/Tb35Erpg3UY4cK5dVGw7Kg/ddqY8rq6iTu7/2e3nl0S9JYmKcejje+LlH5LAf3gq3Xz1DXly184yXG+T9tAkjlJgm5Nr//Hml7p2WzJ0gBUWVcu3CyRq2iZA+z63cLvPycpQkhbhnvZqEZXZGkpL4hwrL5JarZsizK7epcIOAcPtVM+QvL21QjAnj8urqPXL1/InyDuGVPB4VBgnNBMGKkHTjkmny34+tUE+P/vIAoO8MTR2i8+gPv3yz/Mejr6lwgWcIhgC/eXK13HD5VHl38yHN84GRS6A5qDBgwWodQn/9rgIl/ZmPEfjZLyEyIXjMmjJStu87IZ+8dYH8+snVcuuV06WltU33tbQNhi0+oxT2awlxUbIvv6Sf91ihEwAg7jGy+czdl8vsKaN1zK7edEh++tgK7UP+CgD0+2ULcqWiplHnlGMlp6SiulGuv3yqFFfUKpa7D58U+vfuIyXa3w4XlssDrE2dHgDc48GPXqHeLrTH8ZJTOhdBItvDbHpGwJuI/RnhHREcn3pji54n6DMYICAefOTqGfK8H+eXs9Ytq1089igRi7XbKQMs7FZLj17UfZqQLsGLjQAQ+kY1AkBoMTUCQGjxNHczCASCgBEAAkHL1L0oEBgsAsAnbrlM3f85hPpTcK8dlz1UwwH448bMxhtrUCzRsSJCAIBESk2KlV2HitWKEFIVIiVnZJpajXLoWDxrrJwsq5X65tOyePY4qW9oVYsfLLqwBOcwVVvfLLljh8s7Gw96w944XQEn0ezpm/0TAJpEPB90I+Yw8MQvPiuLZo076xF871vr9smx4moNA4LbPJtgDrOU3/79XfnvP77Z7WslxETI0vm58vqaPWq56xGPHqR8AgAkKuT+zkNFZ0gCBIC9R4pl/vQxQox3DldxsVHqIo0AAMF6383z5MlXN6s1W3+XQAUASM1vf/4GeWf9fnXZ5vuwsMNqdfqkkfLQr15UAv7Be5fIe1vztc6cadlKJn/vVy93m4D23BBAszrd84lJ+5FrZuohlTAVCAIQ4+RQIEwGlsaHjpZJ1vAk2ba/SAUAxBSI2/zjlVLX1KokYG1jy0UhAPzssZVyxdzxMix1iHqkQJa8+PYO+fHXb5dJY4fLv//8OXlp1S6/Qyt17T8QrJBJpVV1KjI93hlWhHHAc0iQScgbipdIvkw9A44WVSpRwPNrzxEAJo8drpbAPsKMcd8fCaxDLQBACK147F/0W7/wg7+roPGPX3xWZk3LlrWbD8vfX94oP/r67XKwoFQ+9e9/7TE1+sY+AAAgAElEQVSxNTH5s7PSlMwDt2sX5Mr6nQXqPYG3FKQ1SVgh/SEIIeLpy4SyuXZRrry9/oCSKAim914/R558Y+sZsRYi71jxKR1nWGvuOFik9+8qAGB1iWi7+3Cx9pn7b1uo4g7CA8+fNWWUNDW1aSips4iUEHkAYK3/zC8/J7PzspXg85Wm5jZ55P/ekaSEaCX/EQZaT7fL9371kr7/uUm56Z/Mo5B0eJZA3OaNz1RClJBAkKOEo4kMs8l7O44qmdRVAFi+aLJaqeMBAJmNCHsxCQCEK9ny3HfVSvxbP3tO3tt6RK1p77tlvgrNWOp+++cvyPqdR1UkeeQ798jyK6bIEy9vlO8+/FKPCVKx5q3oDC9HXwFP5mYsf1mvOVgjBt68dJoSdwisXQv7hkUzxspjL7wvYXa7ClaIBN/93PXy48dWqADAXEHYJ8KGvPneXr0cAeD+W+fLn18aWAGA+eqO5bNk6oRMaWo6rWMgb9JIWbPpkPzyL2/J8799UPsg6w5hVnwCAELzsvsfVgKzt8L6zrrkI5UJBzRl7HDZuKtQ2Ms99vx6DV111fxJui8gpB/7LEJ84eGxbOFkWbXpoIZOu+/Gy9TTLWdEqgpb7A3OFQBYB/HKonzkmhny+nt7tU1UABCRr378Kt2zjclM1VB693eGJexPAYD199lHvqDPh1BHHEYIJpwS4gfzFl4L7GnxukQMfGuD//knfG3AvIp3EfNa3oRMFQDYdzJvgy3tjZfr9r0n5Mal0zTMFbkD9hwukabWNu3fhE/jvZgj8dgE596SWffWB3r/fXACAH3rGw8sOysEEGvBktnjZdrELLn7prlSVlEvL67croY4L67aFZAAQEjQr9x3pQpS723L1/kETwu8SuZMGa148ju8YihHj1foHO4TABAUHU637rXSk+Jk9xFvniLm5MvnjJMD+aUqSuAVljIkRvdp7JNb2jr03lfNn6gClhEAeu9BA1XDCAChR9oIAKHF1AgAocXT3M0gEAgCRgAIBC1T96JAYDAIAJCZL/zmQdlz6KQeVE4Un5KY6Ag53d6hoXdGjUiRHfuOqxUecWLrm1rlC/culbfX7ddD/JOvbek25j4HMDb8HPQJq1Bd16QCwKY9xzTGP1aruGxj3UcsawiqudOylWjkuvnTc/TfsPCBZHnz/X1qVcb1hFeB4Frx/n75zB0L5W8vbVT3XqyTOAyEqgQrAHDY4/1+89DHBOvb//nDm1JaWStf//Qyjd/77qZDGoLn0x9ZpMTG577zVz1gYWVFPPYf/PpVtTI7n3syAsC1i6dqqAYORPuPlorFatXnlZ+ql2sumyRPvL5FxRDi9RKfGwsu7gfZgsUu7tOETMKq2+cBgEU1hypisXLA6s8SqADAQe7n37xDbv3Sb/W1CAdDXGlIEAjNhpbT8v0Hb5I9h4rl90+v1XAziEo//9ad8tPH3pSNu4+d93PGZKUqceBLaArhBBEFaXXjFVPVUhgrQgjAaxbkamzkxTPHaWLbqPAwDblCCJV5U0dLeXWjkoBYsOLO/rGbLpOV6/ef8S7oLzz7kgSYHACEACIG9Xe+eIMSxr5y/7f/puTKc7/+ory8aqd85+GX1Ira38K9yENBSJZxI9MVJ0JU/OONrUrYYiFJP1u+aIqsWLfvzG2xMqWvYuUH+cBYxzIbovJAYZmGn+G9EBGxrmSuoL37o8+GSgCAhP7Gp66Rm66cLsmJMXLv1/8om/ccUyLwmUe+oKF3fvDIy/Lyu7vlU7ctkG9/4Qb1biD8Ev+dS1oDFhbTWEDS7ygkst2ws0DDfUFCz5maLWVVdUqCYc1+z/Vz1DodcnLT7kL1sMgbP0I27C6U266armQOc0hEmF3x9YbSaZOxI9OVPJuVO0pOlntjtjNnQILdtCRPdh44IXkTsmTD7gKNBY7XAcnJp03I1OtD5QGAQOqLrc2BDMvRH33j9rO6I2T1315Yr2HiiPnPWsaaQOiaZ9/cdt5wIFiaQ8wRS97XhxAE8B5ABJmRO0oTA7NGbdpzXPuaelxlJKpIMH1CppKBEIP0d2Kz500YIet3ea3RB6L0JQfAskWT5bEffVIFoa//99MaFoOCB8gv//1u/bY7vvLomc/Ai+XpR74gm3cXyhcf+nuPIVYghfGiwKuC9R48mWNpRwQHwtXwvO994Qb5n8dWKCndtRDyB1wRmWinaxZM0rkDT5fX39+n88qMSVnaxgjCrKkU1oW7ls1SDzjEmWCzgwTiAcD7EbKIMHQYKpA/5dXff0WmTcpSAeAXf35Lnn7k8/KF7z8u9944T378xzflld8+qB4AzG93fPVRv8RiQihBRvNd4ACuhPQqOFkpv/3+x+S7v3pJwywhsLJHI1/Oy6t3aQ4i1nu8J9ZuPSyEPidMzkvv7pT5eWPkVG2jEviEg3zhrZ2aC4L92aIZY9SjiDUWIpgE5QjePk/Lz999uYbayR6Rqh6E3/v89fLtR17W9Zc5ou9JgD+YA4Dx9fpjX/N7aPXmVXnujThwEnqO+WDe1GxZsX6/in6ErGKeIOQaQg6hZhqa2hT7W5bmyQurdgl7CvZS7EUSh8Qohr68CQhWiLT97WHJPOwOj/unVcn5kHI7xepoOes3hOz6l09de5YAwF6RkGCsQf/34nq1rr/35svk/S2H5Rs/fe6MAIBnxJd++FSvbUKOFbwyGNMUhGVv2KoIFVt+9/RaGTc6Q3937GSVfOPTy4Swo6z3zBmIhHhb0e8JzwTGZZX1MnHMUBk1LEXeXr9fcrLS1auAfcSnbl8or63efaY/YuBCuCg8XclR42/OMBMCqNemDaqCEQCCgq3Hi4wAEFpMjQAQWjzN3QwCgSBgBIBA0DJ1LwoEBoMA8B9fvlljJG/ccVRjILOxHp2Zqq7UuG9D9GQkx0nWsBRN7rZy3X75l09crdY/+/NL5Xf/WNstAcC9sEwLC7PpvXEnJzbqzNyRZ5KuEuIHgYCYyxysOOz7kgBCRhGeBSt1LDOJj5s7ZqikJMapNQ9ixLZ9JzS8w+Sxw5SsxSIIEihUJVgBYMq4EfLjr9+mpD5iwF+ee1/dxCHfcLOHSEXYwKqcQ8uR4+UyPXek3HPjPMV814Ei+c7DL2rYg3MLSSZvXDpd6uqb9UC0Zd9xtdgEbw7dhBhCOCAxKgloIayItwyxjRhBwQqTA5LT7RabxarWasTxrm1oVjdvYrL3ZwlUAOBA/dCDN8o9//qYvhaCxoMfu1KJdg7p9CMsvx7+69tnwh5h+Yg19ba9x1SoOl+BIMRTw5eoDwzob1jpQeaAHYl/yTkwPCNRBRLC+uCZgkUrJCFx6CGquI6NIm7niF8cNGkff5K59gXrvggAR1b+SK3vIKdI/hgXG3nmVR59crUScs898gVNEvvRb/xBk6r6W8CEsBNgCBFFWCTElrnTRutYhSSDHCIvBYKLr3hJXrs3gWtEmJKFhPaCLCdJKGQfBDMhwIjFzngn98f5SHJ/37W7eqEUAL54zxK1qi6vrJfln3lYH0nYku9+8QaNPf/2ugPy6FNrpLSiVra9+H39/t888a4S14gl5xbmUhKn+wqWr2AAgT8uO0OKSqoVe7xn8NSKjoxQC3/CukDK4mUFvnhh+O6F9TvzMd5axPTmet6D8UB9wnyQ2BorTEituJgItbZkbtZwYjarhsygPm3t9rg/IMgGEwIIAfrKyybKjUvzlIgjTwlzZ2py/Jnvx4r60SfXKKH8+Y9eoWFrGH8IApChzJs//N3rH8CRzSWx51nfuhJziHupiXG6bjG2WXO6hhGB8Gpta5eW1g7FFXIV3OjbPlz72v/8vb4vAsCD9yyRb37uOrXoR+Tzle4EgISYKDmw8r/U2vYr//WU7hOCLfQX1vlJOcPUsnywlUAEAIQIPJzEapF1248qOfn4/9yvAgChTCAmP3v3FfLkyxtlbl6Oeis8+LGlGocfgvI7v3zRbxGTZKiI4uwVIN1Z21nHPnXrAu2vJAAmjBf91lcXz0kIeSyjid/OHoH91tDUeKmub9F5QT1+JmSqZ2Xz6Q4V0hgTENeExMPYgDp6j861gHmC8c/87Ju3sZRnzFL33Hk5FEmAET+f/fUX/e4uhK/6xV/f9rs+FaeMG64GE+DL3MZaz17tRFm1WC1W/T1GLcdLapREJlSab31E/MZAAY8r5iAKOUOYUxBT+r+ETgDA6Obh73xU965vrN4tI4Ym6b72qVc2yTd//nzAAgDrFOuKr1/QT5hXmaP5HQYU7K0ozMnZWalqfMQeoGtCZ8LQcVbBe5X1DQ9Gwj6yLpB3jNB4FPok+0d+Zp8B4Yy3cWxMhI6brgmNe2oXIwD0T681AkDocTUCQGgxNQJAaPE0dzMIBIKAEQACQcvUvSgQGAwCwPWXT5Gf/NsdsnlXgW6ECe1zqqZR0oiBfLxSXcKxoIG0JnzFoYIyDWlDWAcSQmKtH4hVcF8ahsMBMVlJupg9IkVDW2BJ1J8lWAHgh1+9RT55+8IzsUDrG1uE0BRYohIG4cffuF0PIv/561eUAMDtGjIEq3wK1vt/eX69/OzPK/0OzdSfOIT63sEIAN9/8Ea5t1MAACssjCePG679klwQuI53JZI5sP/oa7dprgRf2Bl/v4MkwEMSYjQ5JYfVwVz6IgAUrvqJvLftiPz8TyvVchzCw1dIutnW3iG/+4/7NMzSM29ulZOlNeoRAbHxYSihEgDAipjSv/z23SpYEP6HgpfTR2+YK9csnKzi1eOvbNTf73jx+7Jq40H5z9++qpb6l1IJVACAwPnUbQvlS/ddqUJnd2XH/hPyyW/9WX72zTtl2eVTdF362Z9WqDD6sZvnC2G9rr3/l5cSlGe+pU8CwL1L5JufvU7+/tJGtR6njPz/7J0HdF3XdaY3HnrvvQMEwAKw9071bkmWbbnGfezYsRMnM3F6Jk61E0+SSeKSiVtsy02S1QslURRFUuwVIIneK4ne66xvPzwaolDefbiPBKhzvLwo8t177r379P/f+9+psZo8liS2jPWpEQBodV946W+kuKxBvvy1nyq552lhTde1vLnjKlDqaV3euM8KAYD0DV72PuiA+zmUiMKjGQJgpsIeoL65Xf7km49r0mV3E5JOVx8EAN7+SHkt5GIHAcBa9f1/+JTbn/nfTx6UP/rmE25f740LISBpXzsjVGd+T/sIAAjkR+/ZKJ/5wC45dqZS0lNidU/0zz94WZNKu3IAuBsB4A3bUieOBWXVzrwt3iiGAPCGVTWNiIyMjWlOoZkK0X8Bvg6TW8HNJjAEgJuGcvMyQwC4aShzmbGAFyxgCAAvGNVUeWMtsBAIAIDUv/29hyU6MkQ9OvFOZbOFdzpekXhRNjZ1qM485Upnn3zkwS3ys2ePyoETpaote70KnqmAaMis4H1GbgCAcm8WTwmAp7/1O7K2MOsdr/YP331eJUtI+kn5+nefV49Z199deQD4be/BYvnDb/xKw5hvtjJfAsBlD6Ir8Eyezvsbj10IgFMlNZYJAO7lsI4H5UIv8yEAal7/hrx+5KLg7f+133tYx5arfOgr35XGtk759z//sOzatFRtzHhD2uBP/88T8wL+FrpNXe9nFwEAGfW7H7tNPvbwdimtbJL3/Pa/6SPov//6Jx9SKR8SVzIHE21y/vm/1ginf/3hXvkJyX1tlDW70ba3SgDgWY0UDflhWANmKr/71z9Vr2sWMKIqfvXicUmOi5TfnvSyRt5u+4f+/kZ/vleePx8CACmlb3/tY/LiG+fkK3/3cwXi/+wL9ysxBbl69GzV2wiATStz5PF//4IcOVOpEkCeJAefagTm7/kA314x6GSlVggA9NMZz8jo4A3PGvL7n7xzVgKAZNV/+PVfysuHijWqZb4F2S47IyDn+z7T3W8HAfDALavkP/73x9x+vef3nZHP/vmP3L5+8V9oHwGALfDIT0+KkqK8NPXQJ1kve3CchpwEwN2adNcdCSBv2RYJLsaQt+YSQwB4p+UMAWC/XQ0BYK9NDQFgrz1NbcYCVixgCAAr1jLXLgoLLAQCAEOlJ0bLp9+3Q2Vh3CkAgQPDI/LPP3xl1iSVrrrQv4ZoQKIB730W08VSPCUAfvyNT8tu5AAmC5ETJPg7eKJMjpypkr//n4+oHfC8jo8Jl/fdvUH8/Rx6D3Ig/Pb0q6c1ceV0Hk3oIOMZOzw66hFwAI6Gnq23Dktzte98CQDen5B75AqQpyJSBU1ZvC5d/csKAYDNkU6hbyPjcT2KC8yc73iwgwD4u28/K3mZSZIUH6ljFZkdcm4g4bB2eaYShMwP9+1eKe+5Y5187d+e0giV2UYyNkXX1+n1OKrg9mIrdhAASFEhrfMHn7pL7tm9UqIjQuU9n/sXlYIgB8v7795wVZ4CAPFD922Wv/rygzruv//4m/KfP9//Dm30xWbHqe9rhQBgnL//7o3y9f/1Pp0XZyoQdXd98p/ku1/7LU1MS96BD923SSOrXAVZtU/+8fe1by/Gvjhbm8+HACDB+ZFf/ZlKafyvr/9CNcoB/8lXgQ78uUv1VwkAQDYiLB66Y6089swR+eo//cqjxOCLpf9aIQDI8eEjE/JvP9mn6zmAKDkQsjKQrBqT4MAA3QMRIYAcGvk6fvTkQc2PYKW4OLC5tlEQKzhuTHedM2n2xHXQon/nl9lBANA/v/GH73fbbEdPV8rDv+PMH+RuYR2c6ljAIRTHmLk043VfNjLq8bhgH4KH/fz2Zp4TAOSpgpRC5tOdggwVRBfOAzeSAHDnXedzjSEA5mO9me81BID9djUEgL02NQSAvfY0tRkLWLGAIQCsWMtcuygssFAIAA4sX/7YbfK5D+25qr05mwEralrlw3/wXdV9naugH4p2umsAX+nqk9PXMWpgrveb63dPCYBH790of/E771H9cso3/+tFTdr7B5+6WwHqHz99WLXh/8cHdqum6lf+9jFZWZAmf/Lb96sMUFdPv/ztt57VhKnXapTicYU+M8mDydWA1rzVQlg34Cy6+TeieEIA/OUXH5AP/v539XWR//nKJ+5QrW2AK0gU9HdJJOlKBIkn9V9/5WHNpzCbBFBKfJQkxZFXIlC9rkns6S2AECAYEA0vTZJBc8hv77IGAF3bXvMhAMr3/r0mw/vH/3pRE3R+9X/cI0vSE+Qfv/eiSmxd63G9Kj9NvvM3H5dv/OcL6rE+G2mILvruDfma/wNA5HhxzYKU+Zit/8+HAEiKi5CE2AgF+JFQw76jI2Pyb3/5UY3qgdzr6h1QHWIAbObhbWuXyF99+SHp6OqVz/3Zj6Sz1/s5JK73+LdCAADC/dZDW+Uvv/SQRqZNLUj80K+YLwHM/v47z2vS4aiIYLl92wrVqWa8uQrJkBuaO+SXLxyTHz/9ltr+ZinzIQCwwVc/c7d87sO3yKuHiuWv/+NZTVyOF/tnH90lHV398jffelb1uR+6fa380efu1XnrM3/8Azl6rupmMeG032GFAHjo1tWadJo5E738vv5BJfuYX0mAjkQQYx0dePYCJCr2pJBkG2CaHD+zFeYf1pmpeUJc12enxuq+oqap/WoV6KK7NP89eS9377GDAPj0IzvkL7/8oLuPlPLqFtn90a+7fT0X3rV9hbx25OLV6Cty2pBLiZxLs5Evu9bnyYmS2nckP3Y9nDmNvFUzRc5sXZ0jl6pahL2y58UzAmDbmlz5lz/7sOw/elE63SSmIJo2rMqRSxVN8vv/8AvPX3mB32kIAO80kCEA7LerIQDstakhAOy1p6nNWMCKBQwBYMVa5tpFYYGFQgBgrGW5ySqzUFSQNqvtAPy++L9/LM/sOzOnjRNiwmXHujw9RJFEDY/sO7Ytl+PnqzUJncPXofr2KrcyPi6Dw6OTSekiVdsfgIZDlyasdDgTVg4OjuC6LoV5qZrsFk9PPLJIfguASwI8Oz24PSUA0Kr+2Hu2yKP3bZKMlFj1oiSxHol+I8KC5c0TziSBH394m9rx5QPnVW4JTfvL7b3yo18flMeePTptUsCctHgFZ944XqpefERVAI6RwBYgDK9t/u7ncKime0dPv0YXkLiTAgDNITQwwP9q/YmxEQrOkoyNexOiw9X+tAklNpK6x6cFE+bsCNNcMDsBMCGOobfLHmWkxMg//uEH5P1f/pa++4+/8RlNaPjrvSc1gSnh6EiEoAPuAlaS4yPVcxi5qudmSDBJ/0JipKymVTXC8TIeGh5Rz0iSJ+LdRnJEABc8uV2ETsvlbgV6+DcShfJ8EilTEmLDJSIkSPsmHvK8b1aqM5k1ck94fdO/eQb/IwEx3nO0P7kMCLEHbONdIDZ4PoQE4yQ1MUr/PlUXfr4EAG2OBM0L+89q/yRhHglply9JUVB6aiFJcGF+mlsEAPdHhgfLW6crZdeGfAXA+TbILSRtmB9ITEkyvxVLUjTBX0l50zw9Hz3pjTPfMx8CAJ3qz39ojyzJTJTh4VE5fr5KbfGVT94h4aHBUlbdLG8cK9UkqgDVjP3t6/JVf53+9cHf+7b2oZutWCEA2PiR+BdvX8DVqeUnTx1W8u/j792mJBM2ZJySBHJsMskk6wYlJTH66q0tl7vkD7/xS3nl0IWbxrTzJQCY677xhx+QbeuWyNGzlfLTZ47IW6crNPLEZ0IkPjZcHr59nTx4x1qdqyAEiE6ZmjT5pjHmlA+xQgAU5aVqYtGCrGTx9XNcJQCITmNN2rNpqdQ2X5Gk2Eh5+rXTOvd5UgpzU2RodFTrpHunJkYLSXdJPo33OPMHaxnjgX/rHxoWojxiI8Ok+Uq3JuguyEyQ0JAgjZirrG/TteaWjUvlYlWTVDVcEZLYkpyVeu1Orm4HAfClj96qeSvcLRCu6x/6K0tryx99+m559o2zcm4yae/OdXlK3vzshWO6LhYuSZHW9l6pbbyieUawIfN6ZnK0kt2MDdZxCJiV+WnaHufL6iUrNV52bcyXVw5fkLqmdkE7H2cAIkFYCwDhyasBwYlTCHuw0mpnQmf2EemJMVLTeFnzZhTlpUhURKgSzCRy/k3xjABgvwFRFR4W/DbT5mUlyvqirKsOQhCte98svrof5FxAkmuih27WYggA77SsIQDst6shAOy1qSEA7LWnqc1YwIoFDAFgxVrm2kVhgYVEAACUfP7R3apFD9A+U3lx/1n53F/8t1uHwp3r8xTQnOplxsHynl1Fsv9YqR4wAUIB8zmoAqYGBPhKdf0V2bI6V/YeLpG7dxRqomGA19yMePWMunPrcjlf3iBpiTFS39KuYChSMKdKapUsALSwq3hKAPB8DomR4SESGRqkBMZVvZRJAiM5IUp1/ikT4xMqDcBhGwAfwmQmIoPD5sO3rZEfPnX4ajusW56h3sZx0eHyyuFi9VC7Y+sKBQn2Hb0oD966Wn796mnVayWhJvIuKYlRUlLWIB97YKvaEzCttrldPnL/ZrlY2SzhoYFy+EylHl4DAvwUlLxU3WJLUmKrBAC2/PwH9+hBmciFnZsKVH/6Q/dvkT1blsqbx0rlz//111KUn6ZAuZ+/r9y1vVAS4yLkd//mMfVmn65sX7tEwUNAkKnlzm0r1HuSw3dQoK8cOFEun31khxRXNEpiXKQSOBAl9+9eKW+dqZLdmwrkW4/tl7zMBH1HDv3894sHivVATzu4vJELshPl6Llq/TvtQRLomMgQTba5NDtJbe58/pA0X+nR5wAofOaRHbL3UIn2j6neg/MhAH71r5+X5bkp+ulopicmREpBVpIcP1clezYvVdmKqQUJBED8v/6Pp+WJvSdn9YSEAKDvVNW1KRHAdzGuTxbXqPcqY/uFA+fVPvy9ua1b5VkWkkCYpwQAgNuffP4+2b4+T770tZ+qTb/yqTvll88fk6y0OPnF88fk9m3L5QP3bpKhkRGV42KO+M5jr2tk1ZY1ufLH33z8pksArHOdj0Mm/IJFHG8nl7SfjY+KY+Ttnq856fFKTgNAuQrE8f/8+5/r/PqeW1fLU6+cUo//tvYeXUeq6y8rgQXQCqn1Ww9v07mRApBG9MVjzx6xa5m44fXMlwBgg12QkyRf+/JDsml1rkandfcM6HhkPxAWGqTENVI25K0homqhJ0e3o1GsEAA8DxL+Sx+7Tfz9faWzq0/wwmctHxubkLTkaM2Z1Ns3IL988bjHEjEuAmB5TrIS1OyJWOfIyfSJB7fpvgmQn8i2yrpWcTh8ZcvqHI0UfGDPKvnxM0ckKyVGslLj5Nj5ao0mfOq10/LwrWvlQmWjXKhqVjIAMLq60UlI21msEwAD4hh/eyL0P/rs3fKFj97m9mvRl9c//Ffq4OBu+eIH98jZsno5fLpS+/pvP7pbzpc1yJunymXN0nSpa25X2Tz2FutWZKhDyuvHSmXzymw5W9Ygd2xboWvkllW5Ul7TouQDa+2Zi3WyeU2u7v1Y75nfXn3romxdnSuXalokOS5CCQDaln1hXmaiPguHjO1rlsj+46VKKLMfZl9cUdsmm1flyMuHSt42JscDIjQfyoxlmrlW963+fuLwfft99+5aJX/5pfdcTcJ+7lKdfPGvfqLOCDqnT4i+0/xki9xtmRtznSEAvGN3QwDYb1dDANhrU0MA2GtPU5uxgBULGALAirXMtYvCAguJAMBgAMuf/+Bu9WKarrAI/r9fvuG25Mytm5dJcXmDNF/+jTd3SKC/fPzh7Zr0jpDzE8U1snqZ8/CUkRyjWu4kxuNQ1NkzINvW5ckPnjyo4EN+dqIgP/Txh7bKD544qAkKuffkhVpZuyxdXjtyScFpOwHE+RAAs3VCEgbisf69x9/0qK/ibbh6Wbq8+tYFBbA/9sAWeeKVkwoqf/i+TfLcG+ecntxvFuuhDJC1pvGKZCQ7vYuHx8Y0MiEhOkxBWFeyWwDt4+dr1JudZ7R19MjO9QXyxN4T0jswbFvSZasEAEbCm+5f//RD6s2YlR4vn/uzH8pXP3efbCZkvrJZ/uY/nlF5CkBBvpmoiyCA/sQAACAASURBVH/54SvaB2cqeKZzgMbTcWr58kdulX/58av6Tw/fvkae2HtKHr17g3r/AeqQDO/MpTolr4hwgUho7+yTiPBgab7cpREukC6QUvRHIlMoRCUkxoTL+fJG1YcmOSxRGsUVTUpe5aTFCfJMqwrSleABzKQdSiqaVNP8J8++Jf0DRCj8Jl/HfAgA1zczFm/dskw+++huSYgJU4D6588fk6oG6/JSrjpX5KUoMIH8QlpSjOw7clG2rs2T/ccuKVD7wC2rFaDdWJSt3pOnL9TaDjZ5NLim3OQpAcBc+hdffEA2rsrRiClAnK9+7l75P997SWW9mEs/8dA2+cJHb5VP//H3VdKK//7avz8tT+49Nd/XXtD3WyUA+BjIvD//nQckJSFKgbFjZ6vk+dfPKABGBA0EIXr1zHdEM5G08vbtK4TcFh9+YIvcsnWZBAUGqN2JvPrqP/5Kk9veLGW+BMDVeSA8WD71yA555K71CvoTvYTNhofH5GJlk/zf/35F3jpT+Q5ZupvFjtd+h1UCALJk5/p8XQfYizz3+lmNToSMYr/CWnT2Uv28zOUiAMjN8vMXjumaX5SfqvJCD966Rn78zFv6bObV0qomWZKVJA0tnQoiM8dX1rZJZFiQjI5PKKD9wXs2ymPPH5VbNhYoIQDJq5GbRy8691N2bqgAix0BMuE//R5zWsOMvJMA+NqXHpRPvG+H23bEY/2Wj33jKmDtzo2P3rVeyuvaVIonOjxEiH4jEg/ZK5wMYiNDZSNgf2m9rFueqVGxPf1DcseWZbIsN0W+/fP9SgTdtaNQOvDO9xGNYjp8qkL3rZD5OAngCAMxRN+5bcsy3f9CALAnIzoAWbizF+slJyNeXjxw/qrX/Vd+63Z1XHCIj6QmR8t3f/HG26QLPSUAXLaBVArw85OUhEj59Pt3qqwacy+Fd/z6d19QR4j57BHcaYeFco0hALzTEoYAsN+uhgCw16aGALDXnqY2YwErFjAEgBVrmWsXhQUWGgFgt9E4lIYEBqhmqqtwKMUpCbAT0BHP5q1rcqWre0CW5iZJf/+wejrh/YwW+/vu2qAEAElIl2Ynq+zL737sNj1YU/BAwgOrMC9FMlPi1DsKr0W7ijcIAMCq3//EnRIVGSJ/9+3nppX5cef9AZP3bCyQnz53VP70c/fKG8cu6W14rTe0durh8cgkyIXsTFZKrMREham3X3pyjBIAaQlRCiK4ykcf2Kwh7Wx4kKsBqObQu21trrRc6dFExnZ4BHpCALjekTD1p771O/LN772k4DoHZIC/krJG1TDGc5/3H3IjEgT5HxYXNHtdBU1bomH+/bF9+k8P375WPfke2L1Snn79rOr30o+PnqsUclwcOl2pXpQjw2MaVYHXHn0YKSEO8eMTMxMASEYgxUQkDIRXbnq8ykjkpSfIr/aeVNJjZUG6emaGhwSpJABSOkRiuIodBACRCORU+OJHb1NP9EMny9XDD6De07KqIE1CJgEPxjjE07KcZDl9qU693F3AE+MBCaDk+Ch56c3zbkUXefpOVu/zlADgOXiAfvEjt+g4I7IHeaq/+85zGulBgfAkTwKAKmNtx/o8jY7wVBrE6rfdqOs9IQB4V/rTA7etkfSkGOnpG1DgkzwoNQ2X1b4Qc4CgyHrRh8kN0NLWJWMTE5KZEqvesIzH5/adkZcOFrud9P5G2cnKc+0iAFzPZG1GFhAb4vUPeFxe07qgxqYV+3h6rVUCgL1NUlykEnpE9bxw4JzO6cx7kOk4PMxXUsdFACzLTtL1CJIG+TDmV9pqfWGWzq+QYxAAK5dmKOlAlNUdW5er3F1woJ9K1LCOkKOEvBjsJSAA+gaHJT8zUcHpN46X2Z4rww4C4O9+/73y6L2bxM/P8Y48NdO1Nc4An/jqf73NGWWuPkFOB/YFqQlR6kzx1L4zapezl+rkfXeul5MlNTrnsP9cvTRDHn/5hM41RKhCnkH61za267x+oaJJow+I6sQ5YfOqXHn5YLEsy0lS5xb2acj70VeQ04EAuHPrCt0fs/dFDoj9HoQE+Tkoj96zQfa9dVGudPYqMO+Sa3R913wJgG9+9QNClOpsQQT6Hr/3nblMeVP8bggA7zSjIQDst6shAOy1qSEA7LWnqc1YwIoFDAFgxVrm2kVhgZudAMAL89bNS/VAg5dQQkyEgjMcigG/8IolLP2WTQXy+tFSTd6IF1RV3WWJCA/S0HbA13Ol9er1HRcTLq+9dVHlb85cqlcvRLytWZyRvyGcGg1SOwE0bxAAeEX/5Jv/Q0bHxuSzf/IDlUOyUpAZGBsfE1+Hr9yzo1B++vxReeSOdfLakQsqNRAU6KdJCPGWJd8CBUDnzu0rFNx/62zVVQLAdxIUA5hweRLikUZ+ARIYcmjFCx1QHW83DqaAbPMt8yEAePbnHt2l2uB4kCP3QV/Cy/Jbj+27qtnrzjsCsCNLg6ceSYQ5oAOQ3LVthVzp7NOQeq7Zd+zSnARAb++gSiVBEJBADxkG6gS4JEcArpRILK1fkaXa7v6+Dj24cw9tykEe+SDIgB1r895GAJRWN6u8ETpSg0NOL0RXsYMAoC60+NFaJw/In37zCe2X8wnpX12QJlvW5UmpykkFyeHTFQpW4V2K5+L2tXnyzR/uVVAFoBGS6ul9p68mXXSn/bx9zXwIADwnITUeuXOdzmUniqsV/CfXxru5eEoAYDPAqNCgQI0Y8aQMj46q3NzNVuwmAG42+3j6PVYJAE+fY+W+mQgAcgeh/w8BzTwL0QABEBERqgRE65UuBZ6fef2MEIl5LQFAfqbO7gE5V1avBEZyXKQcOFHmXLtsLHYQAEQ/ZqfFS0iQv64teNZDkAO869+DA9Vjn+g6bPDtn+1X4N5KNMO9O4rkhYPn5Z7thVJa26qye0SmXqxo0ihLAP7EmAgltCGwn9t/TtfLjYVZ6ryCzbknIjRYYqJCdN5h70S04QN7Vmv0BbmZNuj1bbrPggyGBGB9ZJ3EmSUyLETKalp077B1zRKNymAdGRoZlbVL05WwoV720uyFXWW+BAC5jMgjNVdptGE/ONczFsLvhgDwTisYAsB+uxoCwF6bGgLAXnua2owFrFjAEABWrGWuXRQWuNkJABoB717ATUBWvC+R/8CDnAMqHuocevAsR3MYoiA5IVJio8KlsrZVPc8ItUbrFJ1/QrE5EPFveIEC1pJEDRduNLbxoG5s7bA1MaE3CIDs1Fh56ft/oAe5T/3R99TLy0rhgEuoOJsSZCw4gOEdtm5FpoyMjKnUir+/n4aWu7TimUCz0+M1dBtNYupAaqb1So/qtOOJDPBMhAXRFMgWAFKTAI+Ew8tzk1UCAikaOxI/zpcACA4KkPt2r5SPvmeLpCXHSE39Zfn+E2/KS28Wvy0M3h27onmLFA82ISkiYfwkSia5sMPHIZ09/XrY5hoO8XgXcw//BmlChARkF4msSQwMWYVHfWfvoEYB0F8BuKkb/X7kF2gnwEjtvCISFhKgYAUyQpAufJ8mZBbRtoQsIokj9bZ3970NJLeLAOA96EcbirLlhTfOzVvjO8DPVyMAGNeQdfR3ABKSJvv6+kwmBB5QsIa+qLrjvQsLHJ8PAeDqe3zfyOjogiI23BkX3rpmPgSAt95psddrCADvtOBCJABYc1j7Ia1dZBbrFetydFiw+Af4aYQlhXWGRSQmIlTJs10bCzTKChKZBPSjo+MSMknws05BdrPexUWHqTMBaw1zt53FDgLA9T6sjw5fh+DIoH86yKXi0DXad/JP1uCeviHLn4AzCntW/qQODMm+FacA9gpOuzgJeezviozkv7mG9+Ad2BdQhwKdk+sA+17WxdSEaLU1uYWQ9aM9XcnMqYf/5jnsdSF0qId3YM/BM2gzvpXfh2nrKWW+BIBlg93kNxgCwDsNbAgA++1qCAB7bWoIAHvtaWozFrBiAUMAWLGWuXZRWODdQAC4GgIiYM+GAg2pJhR+sRRvEAB8O+QHXqyEj0/12losdpnve86XAJjv82+m++0kAG4mu9jxLRO+Ac6EtXMUxxB5TuwFyuZ65mL93RAA9recIQDstyk1LkQCwOqXAjbHRYXpbSR2/8GTh6xWYev1dhIAtr7YDaiMSFja50Jls+1PNwSAvSY1BIC99nTVZggA++1qCAB7bWoIAHvtaWozFrBiAUMAWLGWuXZRWODdRAAsigaZ5iW9RQAsVnvY9d6GALDLkiKGALDPltfWZAgA+21rCAD7bWoIAPtterMQAESrFWQnqsMBEXx4j9/IYgiA31gf732iBokGsLsYAsBeixoCwF57GgLAO/akVkMA2GtbQwDYa09Tm7GAFQsYAsCKtcy1i8IChgBY+M3kjgSIY7hHZML+A9zCt47nb2gIAM9t9w6Q2sdXJvxDRHxm1+v1GeqaFByy79k3e02GALC/hQ0BYL9NDQFgv01vFgLAO5bxvFZDAHhuOyt3GgLAirXmvtYQAHPbyJMrTASAJ1ab/R5DANhrU0MA2GtPU5uxgBULGALAirXMtYvCAoYAWPjNZAgA77SRIQDss6uJALDPlu8gV4wEkO3GNQSA7SYVQwDYb1NDAHjHpoYA8I5dr63VEAD22tkQAPba01WbIQDst6shAOy1qSEA7LWnqc1YwIoFDAFgxVrm2kVhAUMALPxmMgSAd9rIEAD22dUQAPbZ0hAA3rPl1QO/j8OZV8Hh986HjY+KY8SZwNQU9y1gCAD3bWXlypshB4CV770e13qbACDZMaDiTIXDpLeytcz17Nnsq4dcHx/bckJ5SgC4kkwjTUSi4amF3/g35KQo3pAumqsPuuzEdQ4fEXIxA9A5fHxkfGJC343Ey7P1gbmeMd3vhgDwxGpz32MIgLltZPWKuQiAIH9fq1W+q683BMC7uvnNx99gCxgC4AY3gHm8/RYwBID9NrW7RkMA2G1RZ31WCYDIsGCJiw6Tiro2t18oJDhABgZH3D5Qc7jl//2Dw297xtLsJLlYZT1JHwfSiLAgrS8xJkLqWjrcfncrFxoCwIq1rF1rJICs2cudq00EgDtWsnaNIQCs2cvdqw0B4K6l3L/ODgIgLyNBOnv6ZXB4VPr6hxT4dRV+K6ttnfGFslJjpbrhyqwvPB2Q7/q3a39zEQpJsREyNj4ug0Mj0tM/pHJ7U4kG/u7v7ydjY2MS4O8nA0MjEuDvK+PjE6rZHRoUIL5+Dr1/ZGRMAgP8ZGhkVPx8HTI6Nq7XWSmeEAA8c3V+mtS3dkpQgJ/+yb9h48jwYFmxJFXePFkmK/PTpKd3UC539Ur/wLBewzuSX4I9VEhQgPQNDklwgL++Mt+h3zw4IuzLRkZGte0iQoNkGELBAaEwoeTC8IjTPv7YYnhUosNDpKd/UOvtGxjSupPjIvXamKhQGR4elbrmDslMidV25/ruvgHx8/WVCZmQ0dFxbRfq5F25p6unX+tzERh+fr7S2z80q3kNAWCl97l/rSEA3LeVu1caAsBdS7l3nSEA3LOTucpYwBsWMASAN6xq6ryhFlgIBEB8dLiEhQTK5c5eGRoe0c33tYWNMtd0dPffUHvxcCaCovxUOVvacF3exRAA3jGzVQJgz8YCqWtql9TEaDlbWi+birKk6XK3TIxPSFREiFTWt0lWSqweBFMSoqS7d0CSE6LkzMU66e4dlBVLUrTzjI+Na19uudIt8TER0t7dpwdvAH76eUp8lB5Qo8JD5JW3LkhibITs2VQgbxwrleCgAH3WwOCwNLV1iY6d4ADxcfhIaHCgHD1fLeEhgZKVGiflta2SkRQjMZEheojNTomTkspGaWnv0XvtLIYAsNOab6/LUwLA1+GjfQdQpK2jZ0ZvROazhLgIabncPe1HQHxBIFFPdESItHf9xjseconfmy53KcgxUwFkWpKRoKAXfbyrd+DqpYAp1Nt8uVtBkmsL4BPjAQCIQ6UdxSoBEBjgq0hacHCAdPcMSnCgv/QNDqvHZ1xMmLRe6dHXAoBrvjK9Hae+d1Cgv4JqcwE+U+9hzqANAOe8VaLCg6VvYPgdXrfuPM8TAgA7ZqfGaf9s6+jVxzCH9vQNypUp/cyd52enxUlV/eUZL12SES/ltXOTt3gdc9ieWhhHbe09EhEWLMMjo+8gaN15P66Z6x2nq8cQAO5a1/3rLBMAo4PiGHs7OPvJB7fK68dLdW6KjQqT3r5BGRkdV9B4ZUG6fP/Jg8J4WpqTLO2dfRIfE6Z7W+bSWzYtlf/7k9d03lu9NF1GR8ckKMBfjhVXS15mou4TxkbHdY5obOuU1IQoGRkblwA/PwWUmQPCQ4Lk8JkKyUmP13W+or5N7tpeKMVljZIUHyF7D5XI+hVZCljTn0vKG4XZdVVBmoLQvBt7Ffokc6+/v690dfXrWsA809ndL0mx4RIcHKhzfnF5oxIGVoonBAD7l3t3rZTDZyolNT5SQif3StERoTpP7FiXJ//5qwNqQ+wKmO7v61C74nn/2pFLsrogTe+70tmntuN7hodHJDM1Tg6dqtCE1HzzubIGef+d6+TgyQpJTogUQHjmpMOnK2Tzqhy1QXhokLZBRGiwFGQlyTP7z+i8v2Ndvr4P85evj8iJC7WydnmmvHDgvKQnRSsRsTQnSVrbeyQuKkxOltTKstxkNV9d0xXJz05SAgNSgDXwyNlK3ZvNVgwBYKX3uX+tIQDct5W7VxoCwF1LuXedIQDcs5O5yljAGxYwBIA3rGrqvKEWuNEEABvpD9y9QV45VCKDw3gj+UlSXKQC/SOjo2obgFA22hykmi93KVDFQSQhJlwPLfx+obJRUhOiFThIiInQDXtCdLh64cTHhCu4mp4YrV5AHMISY/m3Fgn099MDEHUOj46qhxOHheW5KVJe26L/zTvh6ZOWGCUVdZfVy2fL6hzZe7BEgoP9pat7QA9yNU3tXmlLTwmAj79ni5RUNunBg+8IDQ6QnNQ46R0YlqqGy5KWECV+AX4S4OuQ5dnJ+v5pSdFq01+/elrWLE3XQ81MZe3yDDlf1iDrl2cqMPLW2Urp7HECe9mpsVI1h4cbgFZIYIC0drzz0EPdHKA4dHqrWCUA3nv7WnnylVMK5AcH+SugDqCUEBsuZTUtUpSfJnmZ8XKyuFYcvg45dLpCVuanypmL9ZIQG6H25No3T5ZLbka8dPcMSEf3gPj6+khOWrwcPl0pQyMjsiwnWXoHhmRlfrr84NcHZevqXMlJjZXQ0CB56c1iPdwDFtBeOWlx2ueX5ybL2MiYvPzWRYkMC5KivFTt92+dqVQygPcjimD/8TLJy0zQw7WdxT0CYEJ8hrrfkQT44dvWyPNvnJN1KzLVnhAj7hQ88JgnmDc8KfmZiXKls1eBxtz0eAV4Gcd48AHQOhw+0xIleG/Sdu3XkJFpidH6GvUtHeqNCCgz1QsUoCgtIVpqmq5o33a3eEoA4C25Kj9NI0BOXqjTOY4xxzxAaWzrUg9L5rWluSnyxvEyJZYgkvCKHBkbE39fX4mPDpOAAD85XlIj65ZlSl1zu9occKUwN0WKCtIUMGEOYH6mPwLyO91PJyQ4KFDWr8iU0xec89Cqpely9Fy1jI6NSXpSjPQPDMm65Zny4sFiBVchz7p6BhRYuVDZpCQG4M7ExLikJcWo121iTKQ0tLaLw+Erbe3dsmlljpwrrVdyrqG1820kxXR2tkoA0D9o0/fesU7+5UevCPNTbWO7tLR3yz07V8rh0+VS39Ipd21bIdUNl9W20ZEhagsfH4cEB/oJwHJP35B+4/rCTAWgSqtbhP7Ev3V0OT1C6XesbU6P0hgdEzERIdoGAF5LshKkvKZN+yrrUntXvxPQautS0Ivvp403rMhSkpq17nx5o9ZNW7LmQsDQH6kT4mZocER6Bob0ORCSAJlWiycEAHMd4B3tvLIgTW2Un5Woc2FuepyU17VJXGSohIUGy6WqZnUQQKKkIDNB+gZHFNSjTzG/Mhf++Nkjas+osGAlZJekJ0jjlS5JiomUW7csk3/6wcva5wFdz1yql8K8VGm90q02SU+OkerGK7KqIF3Ka1qU4MF2be29kpIQKcfO1wgkwtjYhO4rmD9OlNRIcGCAEleFS1Lk5OR6yf6htLpZUuIjJTAgQGqbr+j1qUnR8vjLJy2Z1hMCYFl2kgLF7HGuLbdvWSZ7D1+w9A5cDDCbk5GghHZsZKh09Q7qGJ6ubFudKwdPVyjpxxi4dk6/bfMyJbenKxDg7N+8WewgAL7w6C556fAF3WfynU/tOy0P3bJaTl+sk9zMBHni5ZPal2/fulxKa1qkqaVTVi3LUPvlZiTIr189JUlxEbI0O1n78JL0eDleXCUbi3KUsGdNvGPrct37sj+YGB+Xlw6VyG1bl0tvz4AMDI/I/uOluq5DV7F3XZqVqHs+6q+qaxOcFspqWtVRAbAbUnjn+nx9FuvU+fIGyUqNV2909oZvna3SdZj9IdGOgX6+crmzT6IiguVcWaM0tlprF08IANYonCveOFGu8ynz7vHiGgX8scnDd6yT/3hsn2wozNJxx5wREuiv54CK2lYpqWqWO7et0DkOm0WEh6gnPpIj9EXWr4S4SCVRjp2vVkKEeYh/5zr298+8fkYeum2N7D9WKptWZssTr5ySzSuz9bzw+rFSjfa4dfNSZzRBUIDOF7dsXibFFU26DrH/Yp1iDauovyzrV2Qogch6yhzw/x5/Uz736G6pqm1V0pI9Oe/x9OtnZu32hgDwzqxgCAD77WoIAHttaggAe+1pajMWsGIBQwBYsZa5dlFY4EYTABiJwyAhzQAoq/JT9bAYFxMuQ0MjegjH86asqlnWrMhUTImQ4AMnymTX+vyrHqkOh0PWLktXwCMo0E9B2NXL0hVA3rUhX46fr1HvGzxVNxZmSU3jFQVoM5Jjpb2zV/ZsWSbFZQ0yODii19U3tUt6SowcOVulIEJacrRU1rYpqA1ItnFVjvT3O8EcvL8At0pnCfmeT2fwlAD48kdu0YOTj/goeMd342kG4LlueYaSKOcrmiQ2IkR8JkT/PSwUz/QetQGHv+ffPK8ANADY2Uv1SsKcKK5WzzLAo5+9cEzu3LpcD5l4s+7eUCBnSuvkvbevkydeOakAJG11945COVVSq15P2H3Hmlw5UVKrHvIDQ8Nypatf8jPi5dSlevUS/tTD2xSYKa1uVbCcd+WQBygJcAN4Nt9ilQDgMLd2WYaGib929JIQ5o/HFp50tU3tsiQzQRKjw/X9iBC53NGr3nccRIMCAxS0woMf0I7DJ4dIvMvw1AfMq23qUEAaQLa3f1iBLMiCzNRY/feNhdnq4QboHRLkryBtZcMV9TwEJAX4f/XIRe2PeJwV5qfK06+dkTXL0vWdQ4IC1faAFYABdpb5EACffWS7XKhsliWZifLmiTLtby4AqLL+sh7AAU0A7Z5/47zcs7NQQU+8EgELFGf2ERkdGdM2+K8nDkpyfKR6AQKeFualaAQGAKifn0MuVTnJEEAXgD/+raGlQ/svgDSivrQHYzotMUbSk6N1HmGOOlFcK/fuKpJ9Ry/Jw7eukUs1LQoAKICZl6pt0tk7KMdLqgUQjPmhtb1P5xiAhfCwIG2rn79wzG1vSvcJgLdHdfAN9+4sUtAUwHvf4RIFKQB+ADy+9+RBtQNESmREiGoZM1/ctnmpHDxVoZ79jL3+/mGpb+1QcB3iaWBwSGKjwuUHTx2SLatyZH1hlo7VI2cqZc+mpWpz5o9OBZLHFMwHEAfkP3i6XMdQa3uvbCzKkosVTerVz7viWYkMA6AV90Eu8uf2dXkKlG9ZmSPP7j8rt25eJucrGhVQ3X/skkaObVmdq6Ak/Xp5TrICKbPpL1slAHTsL08XAhQGh4bFx+GQjKRoOVlco2vBsXPVCprdsrFAweu1KzJ0XENM8A0XKpoU7GO8M4bPlzUqQVLbeEU+ev9mnf8ud/bonME4Zxwzl9Y0XNY+A8LHGFlZkCpNbZ2SkRKnv4WGBElcVKgCYwDoAE/fe/KQjE+My5ZVuTrE6duMh0vVLZIcF6ESGhDmsZFh6p2al4U3bJcSEMzzgIBENdD/rWhYe0IAAO6xjrMuA5aHhwbrWImKDJUQfz8JCwtSEG59UZZUNV6R/r4htVtYcJBsWZUtB06WSaC/v46/B29bI9/5xX6dl+/fvUpeOXxB9xGxUaFy9lKd3LWjSP75R69oP9Toq+gwJfpYE3ECIAIB+wf4+UpiXITaJCggQB0DIGQAzSFxAVc5jLP+BwYF6LhpaOnU+l44eF7HyM51+dLdP6hAK3Mu4B5zOePvh78+ZGnqtUoA8E0Ax4w7gF2IyI7eAZUpYe7Bq5z5jH7Ft68rzJZTF2q07zx/4Jz2g3t2FCrxAWENkQzxvHN9nrR19srLB0vk/XetV8cHiEDWNKLadMyWNyoRQpQa5ABEJ30f8Bbik7mSZz969wada5zyKsHaHqxbOGcwd7z61gWPJO/cNawdBABjfd8x5z4AAgqyHRv5+jhURgebFWQn6V6ruKJRmtu61cGCPs84+9HTb+kcC8nEHIjjSm//oORnJqhUH44bEFSsW7qu9PTr2g3xypzOmkYkIhEDkPqsSaydkP0hIYFKUPKOEIL8HyIBsmpVAeD0gEYrAYBD3LJHIZqQdmCu4DfqYW5nvcArHjJpauSWO7b2hACgfwLmM6+zNkGIQrZjA2xNhJVrz8Q4hPzgN+ZW+g+/QV6wf+rq7tfxfrasQb35IekvVjcrEM/+i73U7g35StBEhoWobj97S/ZMkIFEdhG9xvitrLusROCpi3X6HJ7Hb5AG7M/o88j5IL0UFeZ8F41cGxgSohcgX/gu9i3IFyE7RCSAOueEBEpXz6CSlrMVQwC40+usX2MIAOs2m+sOQwDMZSFrvxsCwJq9zNXGAnZawBAAdlrT1LUgLHB9CYAJ8RkZEJ/x33jsAqplJscqeAHAzOEDL6PY6HAJ9PdVjxvCcgGAWDbPmAAAIABJREFUlhI+Oz6uIE9rR6+CV2ziOYhnpMRKfFSoHC+plazkGN2EAw7GRLLxdqgnLmG5yBukJkZJWXWLHp7ys5L0ELx17RJ9PgcdPGA7uvrUC5tnc2jm0FZdf1nDrP0cDsnPSVLPRTbvHKoAuadqwNrZuJ4SAF/84B4FRgiR5ts4jAIWc8hbX5gt58vqpbN3QGIiQhXg4JAIEAdwwMGeiAk8zPB0AvB/fO9JPaRzyOGgFB4WrIdOCAC8Aetb2rUeDmRZybFyoapJdq7LU+AEr99TJTVKICCjQ9sBogMgsvnGox7C51x5owIJ29YsUW8tQIQrHb16cKYdOYxyOAZwmW+xSgDM93ncj2cqxAnAGwd9vPiteIPb8Q7eqGM+BMAH714v3X1DOsYuVjTLPbsKlUTh73VNHTo3AGJuKMqWp145pcQGIADjOyw4UJ7ad0Yevm2tVDe0SUF2svzo6cPqOU3oPwBTanyUAnqQVNwDKI83a2BggJJ+K/JS1XuaZyxfkqIAFYAvYAeRLBzyS2vbVEsYwPGenU4C4LZNS5UAAiTHOxnSBXAmMS5cIzsaWjuUAGto7ZLQIH8dh42tXTrGzpU2SEdPv1sSMJ4SAAAUmckxCnL6+fvKQP/QVfkqQCO+AbkVwJ6AQH+d+5h7+fvhs5Xy0K1r1CbMcQBTeLIDWDEmL7f3qKcl9zNXALgwfpkr8UQFFOQ+CmQOnuuArHibM76RrFqekyTlNa3S3Teo5AikA3Mo3p+AUtgUQDYrLU7ltCBUiFwhQsDlUYyHLaQAgArvBhERHRmqYNxsYkFWCQA86ndvLFCg/5E712n0Fx7nJ0tqZCdettUtSlziPQuoDyCHtz92oT8RMcA7Y18AZCS4iGrg+/DIvljZ7JQX4jvXLJGDJ8tV2qOnd0C94ImK0yi47CSV7wAcUwIxJEilRbgfggHwGQAf0IxIJcA0jcjw99O+CQEAIA5ZAZlBm2uk0NkqBcKIXiDygDUR8t1K8YQAIDoFgBoCH5vVN7dL/+CIjI6PSzB62UPDEhYSJFvX5MpTr52RPAipQfTJR7UvQxK5ok3o0y++eV6BbIBSokz4je/FZkUFqfLjZ44o+MqYQFKKPQEgIFF+rPccsrEJXsV4PhN55fr9TGm9zgdEGlIgKogAIWIAL176vkphjY3r3A6hQPtAYgJqt1zuksT4SHnVove9VQIAQvqOrSu0f0DCQaIzr2EziD/aGECaMQPICZGG9zME6zOvn9X3/swj26Wyrk1tzdzR0dmna3t3/5AcOlWuET18Gx7kyM4AJBPtBsm0YgmSN/3a7wBAAaLv37NSThTXqIZ7aU2rPpP5mMgVpGmWL0mVnr4B7Xfsv+iP9HFvFTsIAG+920z1uoB5HGWYCxZD8YQAsPO7cBoJCPBX8mShFMYR0UasGax9VoohAKxYy/1rDQHgvq3cvdIQAO5ayr3rDAHgnp3MVcYC3rCAIQC8YVVT5w21wI0mAPh4gDq86gHtObADEAFccEjnNw7gACYAJGilc7DEIxyAkALgBFAPqAcYpQB+d78CQuqhFuCvG+09GwoUjAJ0JUqgqbVL68ArB61OVzg/wB9h3Ugh8A4A3k6PH/IU9ClIwH14EfFcvLEgFrxVPCUAAIDwNsKjkQIwgW2xNZ7OAB76u7+vEiXYH9uByANaAARyCAd857CPlztACd8LCAeQCuiFdirthoeVM5GaqHcU9eOZhfcvQBiATlpyjHr+AVIAgkMoQPIAMAJecbCFWICA4VmuSAXICcgCIjm4xqoW7XRtcyMIAG/1kRtd73wIAAXqh0Z0fLd39OrhGLASLWUk3xlreM/hHYxX4v27VyqQzHjlkEHfAIgGIAHU+vYv9ms/jo8O1d9ZuOMm84wAeLkSGgKSqgfhBF7dIzouAJ6ZO6iLd4AwoODFx1wAwIw3IJIKRNQASNPXIcSYIzRponrahqscAF7NRCtQH2OP3/D26+jsldHxiTmlani2pwQA38e4ZEzibch4BmQD1OM9iXjgT8YoRAk2xpuRORPAlDEL2I/kCXZwSQYBkAKuYyfqx4bYGWKVOcCVCwBpK0BI7uc5rlwBEKe4cSM1xpytbe3vTK4IEIzkC+Az17u0qbHv+uVZUtvcrkA6BANRMIDoeMICLBK9BRiOd+tc2vpWCQDaARtgl4jwYJUtYs7k3bETfYfnQhSwngA40V9Ym/D4J6Gmq99hU/oMcy99BnCff2Nd49rNhdkq40F9SG/wJ31YI1YcPuqpS/3cS5thY94FQBu7uPI9sF4R4YLXNW2HhzqeqJc7etS+rGsA8PR/2o1+SZ2AsJ6Q2Z4QALwffYM+xzpAP6Kt+ZP3pm/lpifoNc712V/HEDI+9GnXe5J0k77AukA70efpTy49f0gE5EKwMc/UXBa6RwjS+lxkFe1Mn+YdGBOsU/yJrVz7EurGcYG5gnU/N80pVUTbQ+jQhsw/GnlDu6EL7+/Q9Y3vHBxyX/5L9zeBEZOZh6aZ5ScmxDH89mg4HCf4XvoK44lvhhSjD/GOjI2I8CCV32Nu4tuJwosICVJynT6LpBxezXwzdbDWA1yyN2JMQqrQPnhIs/5jH9qM/ujcI5CI1ZlMFs9mIigh8p2SU84Eq+w3sL+21eCwjmdsxfu4IhW9ta4tRgLAW7bwZr3zIQCYP+lH1+bjsON9Gb/0u6nj/tp6GT+u88V0z2StnEkCi+uZZ3jOXHlrrk3UPNv3GQLAjtZ/Zx2GALDfroYAsNemhgCw156mNmMBKxYwBIAVa5lrF4UFFgIBMJuhOFDOtYF219B4mQPETLfpBwSfLvmwu3V78zpPCQBvvpMndQOsMIkC3LhbAAoAY2gzvL0hFewq15MAQEaqvK7Vrld3ux5sjqQQkRN4xqIFP11RL1oRj5J/ct98CAC3P2byQnTKSYhINIvLy5t+BahKmc6rjsM+ACw5QOZbqIeCzWYiolxg70zPUuB23ClfMFfxlACYq97F9vtcNrXyPbMSAGOj4hj9TaJjK/XacS2ErZU50t1nAkhRPAH33XmGJwSAO/WyBoxBRNmUANqdZ7p7DSYFCAQo91axSgC48x44UiCnt1D3PO58w3yuuR4EAAAyjhbITW5fu0QloKYWIsleOHBOo82QXyTycmqBPHblutLIitwUjdxwlffcslqeeu30rGYgSomoIurxppPKTC/hCQHAXpw8EJCVaOuTm8R1+CaCBXJ0rsJcN9s8B2FM1BmRsTOVqTl9rr2GswT7KaKMZrs/MNBPKuZIPM570EfcKYYAcMdK1q8xBIB1m811hyEA5rKQtd8NAWDNXuZqYwE7LWAIADutaepaEBZY6AQAno0csvG0vLYAwOE5ipcQHmjTFdVPDQ9W7zOrBW9Dl6fmbJ5CVuu1er2nBAAeeFOTOVrxNJqNEOFwBXSJ9BGegWyenVqseAA6tC2mAzbxxuRePDFdhevRq55Na3om4I9+gXfiTG0/l52tEgAFWYmqAYv3MrkhOGDGR4Wppu6Z0gbJTSNXwbB6Sp651KByHbQBclWDg8NS19ohawrS1YuSw+Xpi/UqQUHyZA62AH/xseGqFRwbHaoSKHkZidLVh37zmB7+0aAm8mRsYlwlZ5B4QsKmvrlDNcnJ2UD0CnIr/IZ3MZIXqjEcHabSOURtIBdCngHaD9kK5FUAx18+VKIyFyQO5hvxqnWnXE8CgPdxYplOD/6ZCv2G77bDg3A+4LMrqmm693THE9FOAmAur8ap73jtHMBYRVcZuRMrIPJU2+G5jSQDoNR8Cx7jnhI6nhIAeIS7Ep1bfX88wyEzr+2ySOAQ2TBTYQ10RWXM9UwiKlyk1GxrFh7w5IYBBMZDnLWOMp/IKk8JABdY5yL7dX3BSJNjnPdykW4uj1t+xm51LU67uWzKvUgaQQKqB/5khI/LbvTpyMkIDZwBXM/SSAEhWgid7mAlYEjwyVqFrVTbe5JwZAxB3rnujYoM0ed0dv+mT7uu4ROom2JlzExtZ28QAHP1I6f38tvX6qn38EkBfn6qdY9t2INNddbgd9Yp+peVPBJzvZddv9tBAJC7gnYnQiTAz6GRVUTdIP1FpBkRUUSmYMvC/DQF69cvz5Dm9h4JDfSXNcsz5R9/8LLmPElLiJLXj5cq8E2UKhJrf/6FB+SpV0+r3BI5EeJjImRkdFTlErF1UUGG/NP3X9KcKkR7Hj9frbJkY7ohE006e/eulfLkKyc0lw17lcNnKoQE1UjZeTqPWWkDTwgAIr/u27VSxy/7k9Exoqh8NHKFnAi/ePG4yoPyHUiG7VifrwA6MlbkUdq8OkedA4gIW7MsQ22HfBsyoJAw5O4hr4dG+3X1SWCAM9IAAoaIKPb87NGI4mEPhqQVJr1Y1axtcfR8tWxYkal2RlKsIDNRNq/K0frJ+UGOAfZz5N+4UN0i/j4+St5UN7dLb9+Q7ne5nvniyVedyYVjIkN0P4O8E9KkMxVDAFjpfe5fawgA923l7pWGAHDXUu5dZwgA9+xkrjIW8IYFDAHgDauaOm+oBRYCAYA0BQm0kJQgoSEaxACYJKPLSI65mhAyKT5SNW2jwkPVE3xZdpJ6Nrs0pTmwEjqOXA1eQkhbLMmIl/DwYGlq6dJwdA5XACPUj2Y1B3U2/DyTAwEHB5dcByHugAkcrNBt5oDAQQGJAbTzkQO5HsVTAmDLymzV2wV4wjYAGcjuUJDcAUAGKHHJgXBYhVDBPnhZIwOEbZDY4GCLtyAHIwDltivdmpwTDyjsxeYEGyKHUNvcodJByA3gHYmNAV5oJ+QrOChh2+T4KBkbHVMdZQ59eKgBJiBFgcwHQDp9ArCahIx4hAFQAcRw6CUZJh52JB4EcODA5vo+d9rFKgHw4C2r9ZkRYSFy5lKdyso4E7sF6zuTrJoDKQnk8LTnUIGEB+SVJoM8U6mJYuk/2PN8eZMeZNE+J0niSweL5aufvkv1y6MiQuViVdPVQ+7S7GRN0IjeMgdRQMHTF2s1wR2SIyqdFBqkIAN5LZCnCQn216S5HDZPX6xTj7UXDxbLI3es078vzUpUoAtCAC+04vIGlbIgEffKgnR5/sB5BRHcKfMhAOiHAHwAKQDDfIfKVzCeJ4E3+hKSAOSawH4Alox1NPgZ53gJ9w8Oqd3Q2qYtcjLiVcfa1YdUC93PT+uhP1HQCEabnzZiHOBkDIhK/8PGFEAIJDWQFHFGo5C8OVDHBf2aMYH+OJIZvDNAkEoGBfjpfehdHz5boX0fEMMlmUPfYeyEBAeqlvmMh37fAJnwC56zGRxDb08CzLsgT+NKVMhcCSDCOzAWsR/2haQimSxjkTHMO3HN+sJMldzC1iQBJlfIzg35muyX4pIGwW7ML4CiSLUxbhmPAJ6Mc/rnyQu1+szEmHBN1IwWPmMdSRCAWK7FHuRlAHRh3kcOBLCE+5BxY42gr/IbNkdzvbW9++p70AfoGyUVc3uIWiUA8BhVvf3oMJ0Xk+Mj5HJH32TOg3HVPucbuC42wrk+0S9dkjSsPcimuWSUkOsJVImLEdm+Jk9+9uIx7ffIYSG15lz/nOAUABTJ7Vl/oiOCFcBGiqi7b0D7ObkkeK++/uFJOacRSUmMlorJeRZbYRd0/135XtBmd/g4tA7eHVkt+u2xc1VK/tFXNGJmeFRJT3I4YH/6ODJ40xVPCAASN7MuMfZVjocIHcDLjh6dx9DZZ12mn/DvyPIxJwFerluWIT2am8JHAUDGNu/KOIPopF8D4LOPYMwzt0DKUhfka0ZytHT3DCjs7xyT4yrZxTczJkl2TbJq3g/78Y7krwHYpSADxfjGLowF8mXQzsgCuvII8T48H8kc7IzsjdVilQBg7mQMQmAwpvgWxonKGJI3ZfJbmMtwEOD7kJSC0Ge8kVSZ+Yu+DAGMVBUJavk3xjpzJfsD8iykJEZpkl/GBPUwVhnz2KEoP1VzNzHvYif2GoDXjOuMlBglEnk/+ifP1vk4KEBJcfYIAEjMUcyjGj3o8NFvcpeUns3O7pKqV+sYHRTH2Nvb7pMPbZNTF2pl7fJM+eXLxxVYJhcCfYy1n+TP9+wo0lxI2enx0quJ6B06psljxf7p2z/fr4l7sQNkCuOT9Z28IR++d6McPlOlewfGOCAycnesXYxN8iqRUHrtikyVb2IcsN9FTslVx4N7Vun+iCTp3T39KktHrg2k65By8nbxhABgvSlckqpriDPHRJHERATr3gQZrTdOlOp6tXVVjtq/qCBd/Bw+OreydpCImRxC5L8hn8qvXj6hElj0dfZtH7hrvf6OlB/Xk2OG+Y25iPFJH331rYu612JeQZqKPQD7z8K8FL2XMQ3xR6JxCJyUuEhpbu9WWVGcOCAnWdPJmUH+H5w62I8w/pDNcvg69L/fOFGmzhfMIfQd5q6pUR7Xto8hALzTYw0BYL9dDQFgr00NAWCvPU1txgJWLGAIACvWMtcuCgvcaAKAg919O4sUYH/tyEUFSWoaLsvaFVkKgMZHhUtggK+UVDYruMFGHG8ngPyQwEBp6+hWwILN84bCLD1Ukhjyx88e0T9zUuNkcGRUdq3Lk8OnK6S6qV2BOxJ4Hiuu1qSsUZGhCvgBvlTUtcmagjQ5caFWk/txSH7zZJnct2e1JncE5AKwEl8feeNY6XVpY08JgI/cu1EPfJAYgEEclMbHxjQhJGAS36ygFIfKti7ZuDJbwYFTF+pUNobDEF6/g0PDqi1NW3FgIVnk6Qu18vDt6+T5N87p4ZLrf7X3pNobEEC9pAqz9ACv4HxIkII5tDMJkwGlJ8Yn9BAKQcEzOGAB4qYnx8qB42WyaWW2vHrkghRkJUld4xVNtsmBjASqn3hwq7zy1gUFwJHW4TDHN/Fcdw+2VgkAvOvwOuaADdDJdy7NTtSkkICOgBcAUgDHqgXtcAgh4ABKgCOAahxKAQoBQSBJkuMiFezAUx8PNr6D9qCvT/iIyh7hUUjOCvqdM5lnrwJagKK0EQdUQBRn4ssqfRYgAyAiyRRpEyITAFkAAbmOfq367CRsndSmZoMJwEoEQFhokJTWtCjg4k6ZDwFAEmkkECB6OHjfsnGpgta8HzYmWe3tW5aLj0N07AJuQcoBtAE8ZafESl52onrX0Y+GhscUTCSxLX0FUhF7kQRTcwGEBmn/IjKIeyvr29RjD6CLnBSQOTVNVzR5MGAL/0bbAExAJqxbkaWa74C7gH4c2O/dWaQJfvFQ5hD/+rFL2tfp4xAAZ0rrlGRxkpxhcpkcF76+qlnfNzQsh05W2E4AAELuWJurAGBQUIA8S7Lk29fKGcifnCTNxQEhAElSlJ+m2vCNLZ2yY12evHK4RNYWZsvAwJCC1K8fK1VC7+6dRXK+tEHv7+kdlA48+ScmtM9ht72HLsjdOwqlr29Qv5F+DGlz8FT5VQJg14Z8BXPI2wBJoYlIsxI1we7m1bny308flj0b8uVKV7/mUgA4JDoGkpD8LXkZCQrwEukCYAlpQcJcgEi8P7/3xME5u6xVAgBQEkAzNDBAGiGPJvNGLMtNURCdfgtAeuumpboGASLRb/AoBaQHBATUOni6QjYXZWuf4XtoI/78+UvHNAnrndtWyE+eeUs2rspVsnt8DFIhSAlF+h/9GMBQAdKxcX1mQmyEvpf22YRoHbckpsbDlPcgkTDgfklFo2wsypYtq3MUuHIRANjvtx/drQnuAbiZi2gTADHmMdbby509kpkcq30G8NIuAoBnkeeFORPiju+DACFB7Afu2SBNrZ0KjjF3DgyOSnCgn84VzLcfumejEr6MOQgSiCGkgkKCAnXNA9zLSY9TO8REh0lLa4dkpMTpvAuIh849kVgk6yYZ9e4NBRIeFiTnLjXIplXZumZWIc0xIbpGrVueJTWNTqCb9yVa6tbNS3VvgjOCEi3B7EmcuW004XN6vILgJAF+Zt9ZJbutFqsEAOOUtReSCEKjuLJJ11beKzslTr+BuQgSBZCf/sf30W+xIYA9+yDsA+AMWUQ7sZ6RgwXbpSdESVxsuBIDENe0GyBoVkqM5jbRPEox4UowkuSXJNisSZqDqfGK3LmtUD2deTZrFn2adoHcuW3zcnnuwFlZmpOs7b80K0nHC2MDIpH/sw+bT5nwDZQJP6dknFtlGgLgw/ds1D0k5A/2AnxnTGJXSFTWHtZgiCXNl4Dn/2RydPZSrEOAxOw7aQfWEsYnsjQQ28xz5Klg7mMdVEJmYFjHPGOCPRl9HIcD6oc0oD/zO+9AG+Skxet+gXmYoo4VsRG61s2VJ8Utu8xxkScEAGuCkmo+Pkr4sV7Sp1kHXEnNyQfEXur0pXqnA8q4MwqFNYdrIWuJ6IkMda4Zzv0E+4cBJZgY03jwO50MxnTvEB0ZojbB3pCcCbHhuqfkTwBiSFsIddqJZ7L+M3cyxiAV+R3ii/+OCgtRMrOju8+5h57MTca8wDpLfXwLcxne//SHju4BJdgYfzMVQwDY0SvfWYchAOy3qyEA7LWpIQDstaepzVjAigUMAWDFWubaRWGBG00AsNl+6NY1epgpr22V9ORo2X/kknz4gS1y4ESpeoXjbQsggNc3G2kAtsoGvIFIaOdMnBgXGaa/AXAS7oysCgcEQBUS2wHCAeCfLWvQw9SONUv0gMThjQ3+wZPlCm5x+CIkFxAC0IFDV0l5kyxbkqIyQnhaErHQ2tWrIOL1KJ4SAL/1wGY5dr5GMlNj5ejZKrlrR6EeBvFAIpT5zVPleuB85VCJbFu3ROoa26UgO1n2HiqW7Wvz1CsQ4JjQZEB15D847OPxdKqkRsPLAU4gDZJiI6WqoU0PwHi2EmoNqMqhmMNVQICvPpcQbsBbPImLyxoUCI+OCpXq+ssKliBHk5YUI4dOOe93AX2XKptk4+pc9cAHgHjk9rWy78glWZaTJEOjY7J9da56v3O9u16WVgkAFgD6Ggd6l6wBB2sOchzUnVIPkzJIyByBUUyuGkhLXJVImkyWyAYZb01sxq3UiScgt3FopJ+6/s7mT+WSJiVtuMalFc7zActdHvOuPumS1nBKLznr5zqX7IxKMU2CW7wD36aJRpF/mHwvd/v3fAgAyBxC3wGfThTXyIaiLAWCGMtIHgGSrFqaIRW1LZOROkGaKLi0ulUJgA9OAoXMIYAuy/NSVZIBwABQpCA7UYaGRtUGQYEBSkYdOF6qxOC9OwoVvEVPGWATr+Dy6hYZGhnTvnqppkVW5acpAdDW0SupidEaIfHc62fF199XCRw8PZXsmgRkAc5++dKJq6QUcw/zFQAqIBf9mj6K9zEAcVtXr1cIADwM0Z7mvWjb/v5h9TIF1MWLmQgoQHZIDrxCIScgidYuS5en952R27YsU/sCPOMxSt9ZD8la5wQKk+PC5WJVi7YFURSQYr6T2ss8mzkbwgqiJsjfV44W10h4cKAU5qcqkUYUlUN8dH7OTXeSa3jK/tfjb0p+ZoLOBQ/sXq22Bwic1H1SsJF5CXsC3vAOEAh4CuON+/jeEwoyTpU/u7YfWyUAAHyK8lI0gSv9cnVBuhLUkeFOeZ7h4RFNqApYypwE+JuSEK02AfSD8IB4g+Ak+Sp1rFqapnMi8+ebpypUHmTdikx5/OWTToBpeERJEuaY/SfKVHIFMmZlQZqC/bGRYboe4VkOkd3W2avtAuC6a2OByoIp8djcoW3MWrptTa4S5vuPl05GqwzrO7sSCkN6A1xB8DLPsx76+fvp/TvWEvFVpeTAdMWTCABA4pX5qeq9uyQtXkkIIhyq69skPjZC3wtpMyTWCpckKxna0dOnY3/DiiwFCOnfzBeAfLQL/Zh/X57jTGTbPzSiYCoOABtX5mjbACivyE3W9R0vf+ZZwFIcDCAXsD/EIR7YzNH8O3JszJ1EtED6AEQTvTE8MqIkF2QUBGNtY7tGbVQ3tgsJrxnzvBc2ny4/yVxzrFUCgP5y1/YVOs4B6J9946wS5ThJ3LFlucomAUyXVbfoeKshgXFokEa0rMhPUWcACKOI0EC9n7WmorpFo8WWL0mRX7584h0EAKArBLlTwqZLo+IgrAFD2WMB0DJHsCDiwQ2YD2EH6Mp7PHDLau1r2J5+9+qRi/LAnlXat1PjI+W1o5fkgd0rZe+hEmm60j1vWSE7CACI9Zrm9quyXq79Af3RlXx6rrad+jvrblpStI5XK3JRzM+s5Qsxn4MnBIA7NgMwZ98zH8kyd56z0K4xBIB3WsQQAPbb1RAA9trUEAD22tPUZixgxQKGALBiLXPtorDAjSYAXEbiAI73EqHOaHcCjgBe34iyqTBLjpyfPrkXnn6AJE+/fsaWUHR3vs9TAgDgCa1Tp4f9qAIaHE7HVFPVIZuKspQEOVFSqyAUoAeyRngM42kGuIbMBgd6vKeDgvzVmxKCBPCjqCBNOrv71WuUwyfX4s2EBxOALu0JKAJQjTxHVcMVlbngOmQEAFUACvAyxLu2saVDutXb3V9tC6gHmIV3G3/nXkAI9cSKCrvqLQWwTmg4cgR4b7p7eLZMAEwB6RW8nyPRnKttXeD+tYd9Fxjvjkbyb8B8IJTZE9y506fsvmY+BAB9D9kECCf6jnr6ORxKeABG4lXbPzSsYGhDS6eG7ONpR5+sqL+sRB/9mb5IdAZe1dSJzehbECmFS5zyCUp0+Pkq+A5ocsvGAgVwkQRxESNoC5+6WKuehERA4NnukgAYHh7VMUXiRlekCR6B9NG4mHCNxgD0Ve/asGD1YGeMQR5ABOCBiUc4kSHoPMfFhElbR5/KvcxU3JWruFYCyO42nq0+wOvjJbUzXgIhoPJHM1yRGBOhZC3g7myJFWd6ABEfgJxEdRw8USZtM8jUuO63SgDM9u30G0A45lh3557r2TbX61meEADX690W83OsEgAcVCA2WJOdGvUjTvJoZFSItkL+jTkWkJp/wxmAyC+8o5nHuI9+jGyRn58zMgACg/mZeyAFWc+dOZiYd3Gk8NE1GAncM841AAAgAElEQVRBgP+ppDTPYP5tudKjcyr3M98TeaVzc16qOlxQXLJZfANzOMQK1zC352UghTNgSeZv5jl1/hEAi7lPXa9395QA0ITlyMi5GenB+YFLXfl+pttz8c1T84y46p8uR4/m7nDl+pj883rZbLbnGALAO61gCAD77WoIAHttaggAe+1pajMWsGIBQwBYsZa5dlFYYKEQAIvCWDfoJT0lAGZ7XcB5vEORiyB02koBBFCN72kOZ67EiPML0LfyNp5fa5UAwKMU79FVy9Ll3KV6lUw6WVKrpAoh9XigAowAThPKjcctAApgBwALBSAZj0g825FaArgEtAZYBmh26k8HKOCBdzgh6Egn4MXO9cgFuHSYkbsYmUx+TZvw3BtV5kMA8M54b3MIczepqxMfmD8RgswJYfgLuSwGAmAh22+6d7OTAFhs3+6t9/U2AWAlib3rG6/1xHYl5/WWDbxRr1UCYLZ3gJSEkHy3F+sRAEPiGJtZmuXdbs+Zvn88IBwkfWbzjI+KY+Sd6y/OH/RVov/4EzCRqBsX8UQ0n6+vr5JWRAEQ2QSJREQpEkhIwkEwsZ8iDxX7C0gtEvYi75mbFq/kOzJfOzcUqJSl5qkaGdP91+jImDq4kGMAaUKiu1wJn52yjIMSPLlPg6C6XsUQAN6xtCEA7LerIQDstakhAOy1p6nNWMCKBQwBYMVa5tpFYYGFSgDglYM8AF67yGwQRs9hHgB1asHrDI/c2TyFkG6oqG1TKQB3Cp7GSCzM5Znt8kx3p875XDMfAoCDzyiJS0fHp30FvoEDzPU8xMzHFnbea5UAQE6FgtzLc/vOyHvv3qAyRsgWIF+1c12eyk8ga4AePNrqSKsgS4LsEdIwkALIaexcny8/ePKgJtulT+NluSw3SZPVkYgaz3O8iskDMDAwLBkpsfL43pMqa4GHO+A/B1okJ3r6SJwbrLrzkBE3osyXAPD0nfEYdclq0Jc58Ku00SwFkopD/lQNZDxWnYmEkbxaWOV6EAB8P9Jb1Q2X3/Hx2AvNf3eS63IzBJUz0sjZDpAsJFAFmFkoxW4CAM9mCuP73Vq8SQCw+SZfDWAfZKu7BcKUhMwQqRTIWBKkLqYyXwKAaAC+n3WD3CWeRKmgqU5+m+kKCYGRwPNWYR3knWdyVGDuImoRMNjdYggAdy01v+s8IQAA4vdsKNA8Jr98+aRsLMxSOStyKJBriqhRolJJikyOqxMlNZqDh3FNhC55j5CRQj6KNYfEyuRRUTJwfELl1JD/gmRgD0BOhFMltSq/hCYiESokBUYy88T5aomMCNWk15xFkMFkLmKfR3Jy9lxE+12vYggA71jaEAD229UQAPba1BAA9trT1GYsYMUChgCwYi1z7aKwwEIgANYty9AklcjPBPr76oYcGY2Nhdly5HyVBPn7SVhYkErDsDHHW1pzAcSEa3K6qsbL0tDcqbkCkIlBvgaZELRl0UX+1MPb5YmXTyiIhSc2QAJh8ICAkAwabh4apCAsyfFIQEZC4u1rlsil6maVswHcxcMaCQ9kitC6RbLi+QPnLR08PekUnhIAAKLo8vLO2ITw577BEfVkQjKFg3NhXopK83DAercVqwQAYNItm5YqEHqxolHuv2W1SprQb9DG/sh9m+R4cbVqUz+9/6xKFW1ZlaMJIzm8onOOhA2yBmuWZ8jjLx6X27cXSnlNi7YHjBMa62+dqZL87EQprWxWGQRIAPr6r189rQQAEkok90Qz+TYS6Hb0am6EUxfr1FPuRpT5EAAA7yQ5hqTCQ5e+Clg1NDKiXv6uBIAAQb38FhSg8hREUgwODssVdMDJJREeImGhgZpPBM8+TKFgF0lqI0O0XohFgOnlS1LVuw9QYMfaJQoiuGSWIMNIXu3Umh+5YaSKqx09JQAY3wCefE9sdJgE+vmpVyT/BhBIsk6008m9AUG1rjBLI0+6evpVb5+2oK/z+851+fLT549IUV6q/jtzdVBQoMoYQZhiK6IyDp2p1Lmy5XK39lPmSuZr2gtNf5IjHi+5MdJuU8eFVQIAeTSSPSKPQiLIjq5+9RhFpgo9eeSd6GsQUhcqm3Qck0OGPkk+GgiQm714QgCQkDNdpf8GJC0hSnoGhlQ3nxwOyfFROm9mJEYr6J+cFCXxUeGaAJncP85E6z66T2ARpz1OlNTpunyiuFo2rczRtY4cEyTipd/TPtTJuo/jAEmvL1a3LOimsUoAMI8xN5Lo3dfXKa1IYmTmT/YC9Evy9DA/kFOCXBkA/PTx2uZ2/Tck2OjP7KcASVnDVMJrYkLnROQESVoK2Uq7sc/y93NKDZJwGCCVP5FHwwGBOYBcIMgBUi9zOJFXRLmRD4U9Hr/zrrwfBCLSfgC2EOdXuvulpuGKth9EAFJDLL5EjJEjIDUlVk5Oyja6owtvCIDr0+U9IQDY87BvIg8PMn84XhwrrtG2x+GH9RuJvs0rczQ3DflUyBMCII9n/1Ovn5H7dq3UMwLkM2scMlPkksGxgvwS7IuZJ8hnsiQ9QeUucSKiv7NGXihv1ETstQ2XJSUpRvwcPnKhqln3CjgjVdZd1vME+ahw/rhexRAA3rG0IQDst6shAOy1qSEA7LWnqc1YwIoFDAFgxVrm2kVhgRtNAHBYvX3LMvWSfub1M5KbkSAHTpQpaAUxAHCCxveJCzWSl5kocZFOHXsA08eeP6ZSKv4BfjI0OCxJCZHS1NolBdlJMkpivr4h2Xv4gh4GOPxyiEhLiFTP/oOnKxQQSEmI1ER3eFdzKMAzu7t3UIH/2zYtlX3HLklZTYvs2bhUvY04mJD0k3vxOCPZrbchV08IAOzzoXs2qhc6gMeujflS0+DU2UX2Z93yDD1QkQSU5IB4pb/bilUCAJATbzJC0fsHhjTJpzNJsmhOAzSK0XfHUwxAhIMq0Sv0laPnq5QYwHMN4CU2KkzeOlshibGRKusDMAO4f6GqSUFFNO/XFGTIufIGTfSJZzEebrQZiVoBdgBQALKI8gAwP1vqfv4Du9t6PgTAR+7fpLkeoiJCdQzuJ+HjrWvklcMlsnt9njRd7pH2rl71+HvtyCUpKkjVgzsEV3CAv+rpcxBfszRDk3+SRLSd5J8DQ+rNd8umZZoA3D/AVxN9vnTgvGxanatjA5C6KD9FEwGj60+o/8qCVDlMUtaiLHnl8AWpqGuz21yW6vOUACAfR0FWklyqapa1KzJVtmr3xgIlocYmJhQ0uVDZrCBcX9+g5GQkSG5anPYjQJi+wSF54UCx3L19hWSmxCkwR12QUUgwpKfEyoFjpZq/AzvSF7/+/ZdV75v+unppmvbvlitd0ts/LAODQ0rOMCff6GKVAIDkAPBhbamua9M5/zwJprOSZGJiXBO+Ehmka1h6vGxbnStny+olNTFGk5NPjTa50d/ured7QgAgr7GpKFsS4iKklSTSvr5KqCDnce+uIiXsSRxNfom7dxSqBBtzLqDdz186rnNnfFSYROMMEBsmZdVOcoA2oA+iW08fpN/SPpqofUKhZalt6pCoiGB56WCJt0xiS71WCYDoiGB55I71Cr6zl8lMiZGB4VEF0y939Ggic0ByCAKcHX72/DG5f/dKBdMPnqxQxwgSTUNgJ0SH6Zx7x7blSg4y9nGE6OobVCD+jeOl8uhdGxRshQxIiA2XsxfrNVdPUX6a5jaBPHhu/1nZsS5PI6w2r8qV/ccuqSMGyYGbLnfL1tW5mleI+o8X12hyduZd6s1IjtUkwEND5AVKkvrmdtm6Zok0tnVKWHCQOnB09Q/KsqxEnbsg4+ciAQwBYEvXnLMSTwiAmSp16fe7foekos9Nt/9mnLNGUQAiNUfAOKN++jJV1hKSiv47Uwn085Wh0TElKl0SjHMawqYLDAFgkyGvqcYQAPbb1RAA9trUEAD22tPUZixgxQKGALBiLXPtorDAjSYAAC8J1w0LCVJvHk2mGR0qdU0d6pXPBj8+Olw9elfkpaj2Jt6lhOsCuoYFB+hhFJAVz7VLVS0KMnHoxDMH8Jskd9yH1z4HYKSAOFwCrC7JTFCNUerkEEDSTjzSACHWLsvQSAHCfe/duVKaWjvV8wyPZUKLWZAJM/Y2uOMJAYBdt61dIs0k8B0dl4yUGP1vTcDb1acHbQ4yANXYwkQAXDtcJ8Qx1L0oxvBCeMn5EAAAzAD1ePfhqV5Z2ypZ6fEK2melkGy3SzV9IfEgQfAebe3okUB/PyXvLlQ3ydZVuSpf0z84ot7+Q0MjSgQcPFWu3ud3bS+U4rJGCQkJkMqaVlm6JFWlk5hvqKekskkJGDxgl2QkyoXyBomLidA68Vy/kcVTAoAokaIlqeqxiBQVcyCe63jgIs6TGBOucxgg7JsnyiUzNU7n0/LaNkmKj1DbQHYSFVXf3CG7NuQreQo4m5Eco2Dfc6+fVRkqwP+O7j4lSV36zUg1EC2AHBbexXhhM9/uO3rpqjzQjbKrVQIACQjAfw61yG9hU+Z9IgJYX86VNmgkBDk/AK3xWsaTFLCVNeLdML96QgCQh4a+yVrOesw6jAwa3ro4BRBpAvAMcUq/wjEAcgoyFvIdQpQIoeDgQKdXeWevthPa4SSFZu3u7h+UCCW0nLlWIBl8kRMcJd9KoK7xC7lYJQAYt0ThsNY/s/+sbC7KluYr3ToWi8sbdS6EUMW5gn1ScXmDElmQ0OwFyDmzc32e1DW1qxc/ts9MjpbSmlYdx4wFCC+I12PnquWe7YUa6cNeizYgNw6k1+plGUq80G7UlZ0WJyXlTVKYnyIHjpfJvbtXytjomCb9VmKt4bKkJ8XoPPHALavk9IU6bW88u3FawBuciE/6A5J4EPE673T1i5+/n6yi3hPlukbMJYVnCIDr0+PtJACuzxsv7KcYAsA77WMIAPvtaggAe21qCAB77WlqMxawYgFDAFixlrl2UVjgRhMAGMklveEy2LV/d/07znsUlzb/1ISz76hj0uNnaiNce41rQOMV5EoOODXR4KSz4NUqXH+/9t+93dCeEAC8E9IKeDIhn5CaGKXgB+QGshTo+eI1jhdgW0evyQHwjkY0BICVfj0fAgAAenxsXByTOvx4+UL+4WkK6I+nKYAfYB9e6IDPgNlOtaMJ9doHyELWhqgL+jpREpB0RAogA8D9EIT0+bpmPH9DtO6RsTGtHxIAr1GewUYb4BBJEf4NkPdGFk8JAN75bZsWNJCnJDZhzgN0Bch2addPnRNn++bZ5tLZ5vGZ5vbrbV+rBMD1fr/F+DxPCABPvhMpJjzb0fZ/NxSrBADjGikTPKTRJycHAAUvaIgWCFGcHYg0I1pCpbq6+3X+JVcA8mc56XHS0zek82JbR4+SgXjv4/zA/UT3lFQ0K9jO/IqECvMkUkJEEECaxkWFKVFGxBvPYM7m/yS7B8SH6AkJ9Nd3gkwYGBpVAgHQH/LQlY+FtYA1gbkd0rGnd1BJR37nXSGEkJCKCHXmOCCqca5iCIC5LGTP74YAsMeOrloMAWCvPa/adUJ0LzibgibnvgBfhzOKzJQ5LWAIgDlNZOkCQwBYMpe52FjAVguYWd9Wc5rKFoIFFgIBsBDssJDfwVMCYCF/00J4N6sSQAvhnRfqO8yHAPDGNwHuA0jNlRDYG8+2u875EABzvcv1JjPnep/r9bshAOy39PUiAOx/84Vd4+wEwLg4hnuu6wdACpDoG3IUsH4xFkMAXJ9WMwSAvXY2BIC99nTVZiIA7LerIQDstakhAOy1p6nNWMCKBQwBYMVa5tpFYQFDACz8ZjIEgHfayBAA9tl1oREA9n3Zja/JmwTAjf+6G/MGhgCw3+6GALDfptS40AgA73zl9a3VEADXx96GALDXzoYAsNeehgDwjj2p1RAA9trWEAD22tPUZixgxQKGALBiLXPtorCAIQAWfjMZAsA7bWQIAPvsaggA+2x5bU2GALDftoYAsN+mhgCw36aGAPCOTQ0B4B27XlurIQDstbMhAOy1pyEAvGNPQwDYb1dDANhvU1OjsYC7FjAEgLuWMtctGgsYAmDhN5UhALzTRoYAsM+uhgCwz5aGAPCeLa8e+H0cMuEXLOLwe+fDxkbFMdrn/Ze4yZ5gCADvNKiJALDfroYAsN+m09VoCAB77WwIAHvtaQgA79jTEAD229UQAPbb1NRoLOCuBQwB4K6lzHWLxgKGAFj4TWUIAO+0kSEA7LOrIQDss6UhALxnS0MAeM+2hgDwjm0NAWC/XQ0BYL9NDQHgfZsaAsA7NjY5AOy3q5EAstemhgCw156mNmMBKxYwBIAVa5lrF4UFDAGw8JvJEADeaSNDANhnV0MA2GdLQwB4z5aGAPCebQ0B4B3bGgLAfrtaJgDGhsQxOmj/i9zkNY77h4s4HDN/5fioOEZMtJW73cAQAO5aytp1hgCwZi93rjYEgDtWcv8aQwC4bytzpbGA3RYwBIDdFjX13XALGALghjfBnC9gCIA5TeTRBYYA8Mhs095kCAD7bGkIAO/Z0hAA3rOtIQC8Y1tDANhvV0MA2G/T6Wo0BIC9djYEgL32vLofmBAZGRuT8YmZ6/fxEQnwdYgP/2HKnBYwBMCcJrJ0gSEALJnLXGwsYKsFzKxvqzlNZQvBAoYAWAitMPs7GALAO2007ggQ8Q+eofIJcQx1e+fBN2GthgDwXqOaJMD229YkAbbfpoYAsN+m1GgIAPvtaggA+21qCADv29QQAN6xsYkAsN+uhgCw16aGALDXnqY2YwErFjAEgBVrmWsXhQUMAbDwm8kQAN5pI0MA2GdXQwDYZ8trazIEgP22NQSA/TY1BID9NjUEgHdsaggA79j12lpNBIC9djYEgL32dNVmCAD77WoIAHttaggAe+1pajMWsGIBQwBYsZa5dlFYwBAAC7+ZDAHgnTYyBIB9djUEgH22NASA92x59cDv45AJv2ARh987HzY2Ko5Ro0tttRUMAWDVYu5dbyIA3LOTlasMAWDFWp5fawgAz2033Z2GALDXnoYA8I49qdUQAPba1hAA9trT1GYsYMUChgCwYi1z7aKwgCEAFn4zGQLAO21kCAD77GoIAPtsaQgA79nSEADes60hALxjW0MA2G9XQwDYb9Ppahz3DxNx+M78MJME2FJD/P/27gS8qupe//gvcxgDCRAIk8zzpMggOCEqaBFRi6AVcaT2qdb+/+q9tn1ubXt7O1x7a69zHYpoq3UAFZwFZZJ5FGSeR4FAGJOQ6T7vL5wUETE5JufsA9/9PDzGnLP3Xvuz9jlZe71r7U0AUCGucr+ZGQDlpir3GwkAyk1VrjcSAJSLiTchUCUCBABVwspGoylAABBN/fLtuzwBQNzRgxZXUly+DfIuFyAAqLwTofwBwEGLs1M8aa3yinTabKn8twDSMyuwLU/Fcwug8ihV7D3lDgAKc/lbVQFaAoAKYJXzrZUfAJT/8jD0DX3iGmW/P/aC/j/uhL+WeqlyvuHLX95ykv7rbcc9JLUkMdUs7tQBQFxhbtm6xx/fiT/rTaUmXzU41fuOXyf084nHU7p+qWpoW1/TKTm2z7jS95y4hMpVVsCTlPH4dXxvJWYhqhOP6yv7OPairxOXaKWm8d9YLQnxcaZ/LBUTKCgqNgUB37RINCnxm90rtrfT/92lHdbfDJqMZcVOAj2ouvjU52jFNhj+u3dM/iVfMOHzsWYMCnDCx2ClUeRTC0Q6APAW1qlaWVTY1wV0lXCKBr+vUFyEXEUFTulaYlZMoFIhUp2jx138n/QyGdMKkfqby/P55zsgDNdvOF/9bxSf/QqDluc8xbbCrKccQY1nxT0r8p0a2rq+DyLVbg37SjPsFcMzLNdaarueolxuGgPftd+U2pxoUJYElAOnvO/9yvtk+S2mx4KMcpSAtxwnUJ5gLYifsKBW4rd5Ylmxmvs2z4pt7bu9mwDgu/mxduwJ8H0Ve3VGib9FILIBANWBAAIIIIAAAggggAACCCCAAAIIIBArAgQAsVJTlLOyBAgAKkuS7QRGgAAgMFVBQRBAAAEEEEAAAQQQQAABBBBAAIFACRAABKo6KEwEBAgAIoDMLiIrQAAQWW/2hgACCCCAAAIIIIAAAggggAACCMSKAAFArNQU5awsAQKAypJkO4ERIAAITFVQEAQQQAABBBBAAAEEEEAAAQQQQCBQAgQAgaoOChMBAQKACCCzi8gKEABE1pu9IYAAAggggAACCCCAAAIIIIAAArEiQAAQKzVFOStLgACgsiTZTmAECAACUxUUBAEEEEAAAQQQQAABBBBAAAEEEAiUAAFAoKqDwkRAgAAgAsjsIrICBACR9WZvCCCAAAIIIIAAAggggAACCCCAQKwIEADESk1RzsoSIACoLEm2ExgBAoDAVAUFQQABBBBAAAEEEEAAAQQQQAABBAIlQAAQqOqgMBEQIACIADK7iKwAAUBkvdkbAggggAACCCCAAAIIIIAAAgggECsCBACxUlOUs7IECAAqS5LtBEaAACAwVUFBEEAAAQQQQAABBBBAAAEEEEAAgUAJEAAEqjooTAQECAAigMwuIitAABBZb/aGAAIIIIAAAggggAACCCCAAAIIxIoAAUCs1BTlrCwBAoDKkmQ7gREgAAhMVVAQBBBAAAEEEEAAAQQQQAABBBBAIFACBACBqg4KEwEBAoAIILOLyAoQAETWm70hgAACCCCAAAIIIIAAAggggAACsSJAABArNUU5K0uAAKCyJNlOYAQIAAJTFRQEAQQQQAABBBBAAAEEEEAAAQQQCJQAAUCgqoPCRECAACACyOwisgIEAJH1Zm8IIIAAAggggAACCCCAAAIIIIBArAgQAMRKTVHOyhIgAKgsSbYTGAECgMBUBQVBAAEEEEAAAQQQQAABBBBAAAEEAiVAABCo6qAwERAgAIgAMruIrEDD8+8riewe2RsCCCCAAAIIIIAAAggggAACCCCAQCwI7Jz+MP2hsVBRlLHSBDjhK42SDQVFICkllQAgKJVBORBAAAEEEEAAAQQQQAABBBBAAIEACRTk59EfGqD6oChVL8AJX/XG7CHCAgQAEQZndwgggAACCCCAAAIIIIAAAggggECMCBAAxEhFUcxKEyAAqDRKNhQUAQKAoNQE5UAAAQQQQAABBBBAAAEEEEAAAQSCJUAAEKz6oDRVL0AAUPXG7CHCAgQAEQZndwgggAACCCCAAAIIIIAAAggggECMCBAAxEhFUcxKEyAAqDRKNhQUAQKAoNQE5UAAAQQQQAABBBBAAAEEEEAAAQSCJUAAEKz6oDRVL0AAUPXG7CHCAgQAEQZndwgggAACCCCAAAIIIIAAAggggECMCBAAxEhFUcxKEyAAqDRKNhQUgSAHAFlZWTZ40CBLT69bYa6Nmzbba6+9VuH1WAEBBBBAAAEEEEAAAQQQQAABBBBAoFSAAIAz4UwTIAA402r8DDjeoAYACQkJdm7PnvbsM3+1tm3bVrgmJk+eYoOvvLLC67ECAggggAACCCCAAAIIIIAAAggggAABAOfAmSlAAHBm1vtpfdRRCwASEiyxVnqZbYmZJRTmW93qqVardm0rOHrUzjrrLHv8sUdt55df2uLFi62oqMh/16d3b1u4cKHtyc62tLQ0q127ti1btqzs9UsHDrQ5c+YSAJzWZy4HhwACCCCAAAIIIIAAAggggAACVS3ADICqFmb7QRMgAAhajVCe7ywQrQAgrUV7u+pH/251UxP8GPILi2zm1E9s85QJdujQISsuLvaOfs0AmDxliuXk5NjadevsvL597dDhw5Zet67Nmj3bvty50/r27WslJSW2bPly69+vnw0bNsyWLF5CAPCdzw42gAACCCCAAAIIIIAAAggggAACZ7IAAcCZXPtn5rETAJyZ9X5aH3W0AoBmvS62l18fbx3qJrvv/rxCu+v3j9v7f/pZmffxAYACgT179lizpk3tnffes6uGDLHp06dbtWrV7Kzmza1a9eq2Y+dOa3HWWTZkyJAKBQCaQZCfn+//WBBAAAEEEEAAAQQQQAABBBBAAIGQwAPdalvD6qWDFz8uKLGUCzP85yP7C23qy1st73DRaY1FAHBaVy8HdxIBAgBOi9NOIFoBQJNzL7Rf/PwXtm3+p5Z7JNeqpTewhTkl9s7DD34tADiSm2uffPKJ/75lixa2bv16e/W112z06NFWu1Yta9e2rU2bPt1fb9OmjV0yYIB99tmsr8wASE5OtoEDBti777/v70tMTLQLL7jAZxV07tTJ1qxda6tXry5X/V526aX25Zdf2pKlSy0+Pt5nKwy4+GLr3buX34bob2PH2u7de066rZSUZBs5YoQ1zmpsKSkp9sWKFfbW229bbm7u194fFxdn+qfth5bU1FS7fvhwe2HcOH/txNfLdQC8CQEEEEAAAQQQQAABBBBAAAEEyiUw46r61qFOkr/3z/lmNX7Y1H/euyPfnvrxcjucU2Tp6el28OBBH1hYq1Yt07W/7lSQk7Pf+wkqsqifoUePHpaSnGxz5s6t8PoV2Vd53ksAUB4l3nM6CRAAnE61ybG4QLQCgMY9L7Cf3vtTO7J2iRUWFZql1LQF3xAAqHN+/IQJVlhQYJ06dbIvd+2yBvXrW0FBgW3bts26dOliq1at8v9mZmba5ZddZtOnz/hKAKCO8xtGjLDnx44tq/nq1av7NtShr32sWbPGO+VDMwG0j6LiYtu7d+9XOuFr1qxpR48e9dkGHTt2tNlz5tjhw4ftwIED1qN7d9Pr02fM+NoZVqNGDS/bkiVLPMTQkpyUZAWFhd4w0Ot6poH2pzL06dPbMtIz7NOpU/22SKGlbp06lrN/vwcOTRo3sYmTJjF7gc8zAggggAACCMS8gNprbdu0sYyMDG+Xbd22zY+pVauW/hyoeXPnWbPmzSytdpqtWLHC2rZtY5u3bLVmzZp5m0oDQtSW69atq61bt96ys7NtwICLbdeuXbZjx07//6SkJCssLLSEhAT/rwaF6L8aVKEOF1k3R0MAAB41SURBVHXS6DUNwGjZsoV16tjJZs6c6begVPtMt6FUezQvL8+fUVViJVZcVGx2bH2tp22pbaefk7T9oqKy7Yf2qdfr16/vZevSubMt/fzzsjJp/1q0vt4XWtq0aW21a9ay1WvXetnqZdQra4dqHbVtGzfOspUrV/lxaX3NmlVbUdupU6eODzpR2UPHqv+GBpSc7Heh17Q9LfIJHV/o/fq9jqVpkya2cNGisM7D3r162aLFi61169a2YcMGrxO107UPLboQ18zfjHoZtmPHDhOLjqmkuNjb61patmxpjbOybPGSJd4Jp2uDBg3q24IFC/12oidbNJiobbt2Vq9ePZs6darvU8eYmJDgbfTQeaF9ZTVqZNt37Cjz0u90vnXq2NEHFcn2vPP6+nWI1gtZab/ya9iwoR+XtiMnrR8610L13LFDB3+Prk00gEm/V5m0hCxC7w3tI/SatqX3Hn8u62f9XjOejxw54nUf2qe2FyqDOit1LRMaeKT/hj4ber/eFxcn89LzsqJL82bNvDNz9ZrVtmrV6mPb+9fnxI+tpMS6dutqK1astP79+9uUKVPK3qfvBZXheBc5eTn1efXylQ6cUnl1PH379LGjBQVer6HOV/9MJiW5pa7ZdN0VquvQZ0HXZGed1dwaNWzk12w6H0PHHvoMZGSkW40aNW3r1q2l5+exz7x7xsf7Zz5UX9qn6lLl7XnOOX7dqO+TLVu2eHlDdRT6Xgr9zjufjvsuqag5769cgW8LAFLj0+zFF8fZuHEv+mDFF18Y65+5qVOn+SDEehkZlpefb0fz8616jeoeCjRo0MB27tzp56z+7um7LSM93ZJTkv3vzQP3329bt2y1ffv22dhx43x70VoIAKIlz36jJUAAEC159ltlAtEMAO764V12ZN0Si7M425dXaJsS0k86A6Bt27Z2x5gx1r1bN//DOG3aNDvnnHP84cAaia+Gtxr16rBXB/odt99uCxcuOmUAoAaZGuvaRq9zz/VGe35+nl8YLVu23J81oMaY/jivW7fOVq9eU1YH55x9tu3avdtvR6RyzJkzx1N5bVOzCrL37rWlS5d+rc46tG9vDRs19EbAiQ1nXXycd955fuFQt25dm/TOOzZs6FCr36CBvff++97wDDUuLxs40D6aPNlGXD/cMjMb2ksvvWS795x8xkGVnThsGAEEEEAAAQQQqGSB7t27eSfypk2brVbNmjZvwQLv0FTHtg/YWLPG2rdrZ4ePHLYNGzfa4EGDvV2o9mFodqY6OkcMH27LvljunSk33XijfTptmrflNGtUA0mSkhK9vXXo4CGLT0iw3CNHvDNQnSzqKFSnTM7+HG/XKWhQx+28efNt/YYNNvz719kXX6yw7du3W0a9epaWVtsDgKTkJEtJTvEORXVSe4dziXnHjn5ISkr296hzU52LRYVFdsEF59vzfxtrXbt2tb3Z2d6OVQdPzVo1LTkp2dZvWG9btpR2MGo7Q753pc92HfvCOOvSpbM1btzYJr490XLz8rw9q05vLeo4qle/vh06eNCuGDzY25Xq9NRtM1evWWP169XzEEEdkF27dLF69TJs+/YdPpAmNDt2rTqgU1KsYWamP3dL+968ebOt37DROrZv7/4tWrSwDRs3WLOmzXz7akdPePPNsM4K3fpTi+pSdqpjdUBXS63mdatZwCq72tuq4+KSYj8elXvV6tW2f/9+378c9L6Nfn5cbtnZe2358uV2+Bs6zjTgpnq16vb5smXeQdvvvPNs2/ZtVlJc2rm/cdMmUxt+xcqVdsdtt9q4l/7uHXQ6J9evX2+6TmnUsKG3zdWxO+bOO23+/PmWm5drO3fstJq1avmAJZXtrjFjvGNQ+9SAIJ2LjRo18pnDut5Q5/E9P/6xrVy10ubMnWfNmze3Vi1b2MJFi+3woUMeeCUnp3g96/jrpNWxufPm+Xq6TtK5qw5+DVSqW7eOffnlLmvSpIlt277dX1+5cqXVqFmjLFCQtcKRatVSrX+//rZg4QI/1/Pz8r3MTZs29YAqKyvLO7CPHs23OnXq2jvvvlvhOu7Z8xzr0b2Hz+rWeRbqbNe11uTJU6xrl8525Eiun7fz5s2zUTfdZK+/8Ybl7NtnCYmJdsPIkV4vc2bP8aBHx6VzVIa9zu1pe7JLO/K1Xf2TQaNGDf0cffOtt00BhAZUhYI/va7P3aLFi6x6tWqWmlrNP3s6j2WQkBDvA660ntYfcPFFfi4pCCgoKPTPZlajLA8AFZy0ad3GsvdmW8HRAg+qFDYqVFKA0LRJYw8E9Ht9v61fv8FGjrjefv2fv/U603eaPsP6DtCxqRzy1veFQlEFCp9OnebHxBI9gV9c0dWy0qp7AWbs32lth6b4z/v2FNhzf9xs1ZLq2COP/Nm/Fz6ePNnuvP0O/zzOnj3b+xX0HbB+4wZTyKe/H+3atbOtW7dZXm6un4tfrPjCAyV9p+icPJKbZz26d7N9+3L8PPjZL37un+loLQQA0ZJnv9ESIACIljz7rTKBaAUATc+9yB7+7/+25OxNlpiYZCWpNe3pj+Z+YwAw9oUXvNGkCxq/iElM9AsgXYioE14Xh2roa3TYLaNH2/z5C04ZAKjxp4suNcB0CyBdrKkhqQcOq9F4zbCrbdyLL/k+r71mmD373PNldaALKV0A6o+1/kDrj/qBgwf9j7kabdrGyW7powssNbQ/+fRTv6D4/nXXece9nmUwdMgQmz13rl+IDbr8cr/YUGOvbnq6zZgxwy9ItKhsd9x2mz39zDM++kwhxAcffhjWSJwqO6nYMAIIIIAAAgggEIaAOtmSEpNs3vz53vm4ctUqb/t17drFOyF1i0cFAXuy93hHukbTqhNw7759dukll9jL/3zFatWqbRqsoTZhtdRUn0WgDvVNGzdZq1at7K233rLu3bt7Z1qvXufahAlv+qhzjZzXAA3900xOdVZqcIl+VkfssuWlgcJP7r7bnnjqKW973nbLaJv07rvWulVrUwfnlCmf+GwEPbdKI+I7tG9nL7z4kneyt2hxlne2KmhQR+6uXbu9I/nFv//dfnLPPd5prE7gEddfb1u2bbPt27d5R+z8BQu8TDqea4YN89HjH338kY9ODwUA6ly8dOBAX1/HottQaIBKw4aZ1uvcXvbSP/5h55zdw9uny79YYRdfdKHvX4NM1OZVu7N9u/Y+u0HtUXWiHzly2BISEr3NOn78eBs5cqTbtWrdyjp16Ghbt231zmsdU/9+/eztiRN932qnh7OozDff9AOb+dlnduUVV3rda1Fn98KFC91Fo79LR/Z3tr//42W/rebatWt8xsOmzZutQ4cOPgPgs1mzvBNV7W6189WpFpp9e3zZ1CnXv995dujQYZ99oFDoqu99z0ddh5a169ba4EGD7LHHn7ARw79vn06bbhdecL5vXwHSgoULvSNP+1QAcMPIEWUd+n379vHOO9nUqF7dxoy50zuTO3XqaGm1a3vgc/DAQS+bjlvn/P+7917//4kTJ1rfvn093IiPi/MO5UsuGeAdxsuWLbPOnbt4Z7Vmd6heNdp9ydIlNvL66235F1/4jJLz+/f3oEmjjgsLC2zp58vs3x+432Z+NsuKios8NPnkk0+tTlqad0BWr17NmjRpatnZe/wYNPPmwIGDFhcfbwdycvx5awMHXmIPP/wnH3FfkUWfOY2A1qApXQOtW7/OAzJZvPb663b994f7dZHO6SefesoHOr38yiuWl5fvn6WfP/igd/brNqg6l9U5r0FkCqBGj7rZFixaWPpd0aWLB3kKLjRTWn6aDbBp0yarm17XP3P6LH3wwYc+m1thXXGxArokv5bUd0nnTh39mkvnYI9u3e2VV1+1H46502fbaNEgMs3Qlvnatet8xsmP7vqhffzxZA+GFKJdc/VQy967z3bs3GGZ9RvYhx9/bFcPHWqbN2/yEG30qJvsN7/9L+vcuZPFx8X7taW+z0pnt3e2mjVrlYaPmZk+IG3ipHc8aGCJnkD1B1+w+EYtvABnL/2DPXNp6S2Kt3wZZyP/44hZYobdffeP/XOtc+sv//uo3TzqJv9+uuiiC+0n9/7UZ37cMvpme+Wfr9rTTz5ho2+91fsu1LGvmWv7c3L8O0Xfz7fdeosHjx4k1qxp//vYY9E7eDMjAIgqPzuPggABQBTQ2WXVCkQrAGje+2KbMH6Cdc44lpznFdqt//nYNwYAI2+80XTrm/yjR23w5Zf7haFGjyxatMgvcnTh06plS7vowgv9tjwzZ35WoQDg1ltusR+MGuUN6D59+vgf3M2btzi+woHHn3iirCJCAYBGkbRu1cobg+qg13MA1NjWNL6TLbp41S19FABo0UWHRvnrQuvf7r/f9mRn++81Kk0Xo2rE6kJEFwSh5fgAoE3r1n5BqhEGLAgggAACCCCAQKwLaNT/tdde47fe0G13ps2Y4Z0p6vzVot+pw0wjtt98+23vgFPnblZWI++Ef/Txx310uDroNPo2Pj7ORxXXb1Dflixe4qPYV6xcZfsPHLCdO3ZYx44drF69+rZly2bvBOzRo7u3IRUgqMNfHaMzZs70wEDtO3X0aTT46NE32+efL/OR6a1bt7J9e/d5h7zK17t3b9+/OmHVw+mzCXJyLDc3zztuhw69ytuNmzdt9lDgn6+9bkOHDrVtW7da8+bN/PYoGim6avUq7zRWe/ftiZN8duq+nBzvFPz1rx7yDsjjAwCNXFdn59k9elhxcZG1bl06UEYjoJ96+mm78PzzfVS9ggs9iyohMcE70YddPdSPuXWb1r6u2qCXXjrQR95rxqsMdAvNW24Zbc8997w9cP999sYb4z0s6Nevnz/L6rprr7UjuUfs4MFDtmrVSluwcFHZ4JXynpMa4apOX83EbdeurXfIaqCO2r5LP19qw64eZnFWYmvXrffgQaPWVWcabavOXQUAD/3yP3wd1YOOW21p1ZfayupgPdmi0ddDhgzxW0i98uo/rUtndSDv9RHdGuWtfcnld3/4o40eNcrb/e3bt/PrBHUyDx48yA7sP+CdxLqO+O1vfuMzVV574w2//ejipUt89q8GHz3yP/9jzz7/nN+6SXW3YcN669a1m9elzrf77/v/9udH/mI9e/b0oEfbnjTpHcvLy/UgQ9dB6pCf9M4ku/KKK9xIA5ZCnxHNmNA5lpKaYrpOmDVrlu9Hnckanb4/Z78HVRp1rCBlX84+n9miz91ll13mAddllw70WQVJycnWtnVr270n2zst9XnRZ03n76OPPlbhAKBvn9521ZCr3E/nd+j2WfqsaTCVRvxrZk2DzEx74skn7c47brd3333PZ0HfcMNID6sUUul8+Om9P/HBWYmJCf750DXghx9P9nNB5VcQo8+nbuWj6yiN6L/5ppt81oo+s+f27GnTZ0y3Fi1a+nv1uoKk/Pyj3mHfq+e5Pktcs3sU5mlg2ZgxY3y2kRYdy9Tp061b164+U0fnnm7N+tTTf/WAUsHb7NlzjgV9u6xp02Ye3Ozfn+PBio7pRz+6y8aPn2C1atW0tm3a2u49u23N6jV2+aBB/rrqVFZNsrI8wNRtjHL2EwCU9/ukKt5X8MdPzJq2901fOude+/DKCf7z+h1xdtG9R60oPsNDPs1A0jMJf//7P9ivHvqlBwD6Lr39tlt94J9u/fPk00/bn//0J787wPvvf2AdOrT3gEx/b/r07uOB9H/97nceaKl/4b777rO777nHvx+jtRAAREue/UZLgAAgWvLst8oEohUApPe40Ib8bpxl1Uiw3blFlpkaZ6+Me97WPftQ2bFqKvCzz/zVR25pmqymt6qB9tdnnrFfP/SQXxTq90OvusobSpol8MB999moUaO+9hDgE58BcOIMAD1oOKthpr33/gdWO622d+b/bewLXhZdEKjBHVpCAYAazrofpaZFhzrr9bvQfTpPrDRNIdU9XqfPnOkjbtSA1UXXrNlzPAjQ6Bc1DkLPIdCMglMFABplpanPuqhRg18+FX24UJWdWGwYAQQQQAABBBA4AwUuvugi06jx0K17okGgzkPdMke3iVFHaDj3bI9GuU+nferaQ6Pxx730UpW3zzVIqn379j4wSqP9Wb6bgAZpafaErhcVzOzevfu7bZC1TwuBwl9NtJLGbfxYLl7woI2/bJL/vHFnvH3vZ0dt174Sv77X923ov5rR78+JKS593p+u1fUMAM2g0Xv0O4VQuuWTzjf9rOBXzzUpfVaLnmtR4oGQZoAc/0yYSKMSAERanP1FW4AAINo1wP4rXSBaAUBqVktrec2dlpaSaNl5RZZVLd6Wz59lRUs/9REp6kQPBQC6pY7+WGrkjkZa6JY4GpWiKZya9l07La30Hp0bN9rZZ5/tU2c1mmXwlVeWeakRrvtuLjj2YDKNiNF9ZjUCRqP4t2zdaikpydYws6GPelHHvKbiqRwa1aGRRaFF05wVSmhmgEZbaRq6njmgzn2NLFHn/skW/ZHXPhvUq28KHHRRllarts347DMfCaPRKBpJpKecTZs23Zo1a+oPFV669HPfrhZNAR42bJi9MX683/5HI68++vhjf8CZ7jmpqdEsCCCAAAIIIIAAAtER0MzU0MNWo1MCs8wGDSw9I8NnAKhDiSXyAmrbqyNP99+v6kUDgXSLkOMf4lvV+2T7CJxpAsU9LzernuaH3Wj3XLus6Wb/+dARs/fnFlvuaf6IBgKAM+2M53gJADgHTjuBaAUAurdmfGqNf91js6TEEkqKrFa1VB+Br3s6Nm3WzJ547NGye+pr+rSm4Wokje6veMWgQZ6wa7qq7o+njnz9u/EHP/Bp3scHAOo41/ZCiy6IdH9/3f9V4YE6+jUdW/eI1K19/AFQmZl+f0xN1VQCH1qU1Ov9BQVH/ZY+iUmJHhakp9f1qc+nekCTRpTookz7VNn17IDQ/Rx1f0vdq1YjdzQ9VY15TV/Xvv1BcscWTcXWfS9VRnX8696iCi/0ADpNaWdBAAEEEEAAAQQQQAABBBBAAAEEKkOAAKAyFNlGLAkQAMRSbVHWcglELQAoR+lCMwA0RW7u3Lm+hh7Uq4dgqVNc9/rXfSP1sDGNxtei2+zo3qsnPgOgHLvjLQgggAACCCCAAAIIIIAAAggggAACxwkQAHA6nGkCBABnWo2fAccb5ABAD8B69C+PWKtWrSpcE7qFznXDh1d4PVZAAAEEEEAAAQQQQAABBBBAAAEEECgVIADgTDjTBAgAzrQaPwOON8gBQGZmpg0YcLHVSatT4ZrYunWrTZxU+mAeFgQQQAABBBBAAAEEEEAAAQQQQACBigsQAFTcjDViW4AAILbrj9KfRCDIAQAVhgACCCCAAAIIIIAAAggggAACCCAQPQECgOjZs+foCBAARMedvVahAAFAFeKyaQQQQAABBBBAAAEEEEAAAQQQQCCGBQgAYrjyKHpYAgQAYbGxUpAFCACCXDuUDQEEEEAAAQQQQAABBBBAAAEEEIieAAFA9OzZc3QECACi485eq1CAAKAKcdk0AggggAACCCCAAAIIIIAAAgggEMMCBAAxXHkUPSwBAoCw2FgpyAIEAEGuHcqGAAIIIIAAAggggAACCCCAAAIIRE+AACB69uw5OgIEANFxZ69VKEAAUIW4bBoBBBBAAAEEEEAAAQQQQAABBBCIYQECgBiuPIoelgABQFhsrBRkAQKAINcOZUMAAQQQQAABBBBAAAEEEEAAAQSiJ0AAED179hwdAQKA6Liz1yoUIACoQlw2jQACCCCAAAIIIIAAAggggAACCMSwAAFADFceRQ9LgAAgLDZWQgABBBBAAAEEEEAAAQQQQAABBBBAAAEEEEAg2AIEAMGuH0qHAAIIIIAAAggggAACCCCAAAIIIIAAAggggEBYAgQAYbGxEgIIIIAAAggggAACCCCAAAIIIIAAAggggAACwRYgAAh2/VA6BBBAAAEEEEAAAQQQQAABBBBAAAEEEEAAAQTCEiAACIuNlRBAAAEEEEAAAQQQQAABBBBAAAEEEEAAAQQQCLYAAUCw64fSIYAAAggggAACCCCAAAIIIIAAAggggAACCCAQlgABQFhsrIQAAggggAACCCCAAAIIIIAAAggggAACCCCAQLAFCACCXT+UDgEEEEAAAQQQQAABBBBAAAEEEEAAAQQQQACBsAQIAMJiYyUEEEAAAQQQQAABBBBAAAEEEEAAAQQQQAABBIItQAAQ7PqhdAgggAACCCCAAAIIIIAAAggggAACCCCAAAIIhCVAABAWGyshgAACCCCAAAIIIIAAAggggAACCCCAAAIIIBBsAQKAYNcPpUMAAQQQQAABBBBAAAEEEEAAAQQQQAABBBBAICwBAoCw2FgJAQQQQAABBBBAAAEEEEAAAQQQQAABBBBAAIFgCxAABLt+KB0CCCCAAAIIIIAAAggggAACCCCAAAIIIIAAAmEJEACExcZKCCCAAAIIIIAAAggggAACCCCAAAIIIIAAAggEW4AAINj1Q+kQQAABBBBAAAEEEEAAAQQQQAABBBBAAAEEEAhLgAAgLDZWQgABBBBAAAEEEEAAAQQQQAABBBBAAAEEEEAg2AIEAMGuH0qHAAIIIIAAAggggAACCCCAAAIIIIAAAggggEBYAgQAYbGxEgIIIIAAAggggAACCCCAAAIIIIAAAggggAACwRYgAAh2/VA6BBBAAAEEEEAAAQQQQAABBBBAAAEEEEAAAQTCEiAACIuNlRBAAAEEEEAAAQQQQAABBBBAAAEEEEAAAQQQCLYAAUCw64fSIYAAAggggAACCCCAAAIIIIAAAggggAACCCAQlgABQFhsrIQAAggggAACCCCAAAIIIIAAAggggAACCCCAQLAFCACCXT+UDgEEEEAAAQQQQAABBBBAAAEEEEAAAQQQQACBsAQIAMJiYyUEEEAAAQQQQAABBBBAAAEEEEAAAQQQQAABBIItQAAQ7PqhdAgggAACCCCAAAIIIIAAAggggAACCCCAAAIIhCVAABAWGyshgAACCCCAAAIIIIAAAggggAACCCCAAAIIIBBsAQKAYNcPpUMAAQQQQAABBBBAAAEEEEAAAQQQQAABBBBAICwBAoCw2FgJAQQQQAABBBBAAAEEEEAAAQQQQAABBBBAAIFgCxAABLt+KB0CCCCAAAIIIIAAAggggAACCCCAAAIIIIAAAmEJEACExcZKCCCAAAIIIIAAAggggAACCCCAAAIIIIAAAggEW4AAINj1Q+kQQAABBBBAAAEEEEAAAQQQQAABBBBAAAEEEAhLgAAgLDZWQgABBBBAAAEEEEAAAQQQQAABBBBAAAEEEEAg2AIEAMGuH0qHAAIIIIAAAggggAACCCCAAAIIIIAAAggggEBYAgQAYbGxEgIIIIAAAggggAACCCCAAAIIIIAAAggggAACwRYgAAh2/VA6BBBAAAEEEEAAAQQQQAABBBBAAAEEEEAAAQTCEiAACIuNlRBAAAEEEEAAAQQQQAABBBBAAAEEEEAAAQQQCLYAAUCw64fSIYAAAggggAACCCCAAAIIIIAAAggggAACCCAQlgABQFhsrIQAAggggAACCCCAAAIIIIAAAggggAACCCCAQLAFCACCXT+UDgEEEEAAAQQQQAABBBBAAAEEEEAAAQQQQACBsAQIAMJiYyUEEEAAAQQQQAABBBBAAAEEEEAAAQQQQAABBIItQAAQ7PqhdAgggAACCCCAAAIIIIAAAggggAACCCCAAAIIhCVAABAWGyshgAACCCCAAAIIIIAAAggggAACCCCAAAIIIBBsAQKAYNcPpUMAAQQQQAABBBBAAAEEEEAAAQQQQAABBBBAICwBAoCw2FgJAQQQQAABBBBAAAEEEEAAAQQQQAABBBBAAIFgCxAABLt+KB0CCCCAAAIIIIAAAggggAACCCCAAAIIIIAAAmEJEACExcZKCCCAAAIIIIAAAggggAACCCCAAAIIIIAAAggEW4AAINj1Q+kQQAABBBBAAAEEEEAAAQQQQAABBBBAAAEEEAhLgAAgLDZWQgABBBBAAAEEEEAAAQQQQAABBBBAAAEEEEAg2AIEAMGuH0qHAAIIIIAAAggggAACCCCAAAIIIIAAAggggEBYAgQAYbGxEgIIIIAAAggggAACCCCAAAIIIIAAAggggAACwRYgAAh2/VA6BBBAAAEEEEAAAQQQQAABBBBAAAEEEEAAAQTCEiAACIuNlRBAAAEEEEAAAQQQQAABBBBAAAEEEEAAAQQQCLYAAUCw64fSIYAAAggggAACCCCAAAIIIIAAAggggAACCCAQlgABQFhsrIQAAggggAACCCCAAAIIIIAAAggggAACCCCAQLAF/g+GzpVvd3MjX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2449" y="-317240"/>
            <a:ext cx="654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*Graphic from: https</a:t>
            </a:r>
            <a:r>
              <a:rPr lang="en-US" sz="1400" dirty="0"/>
              <a:t>://azure.microsoft.com/en-us/resources/infographics/azure/</a:t>
            </a:r>
          </a:p>
        </p:txBody>
      </p:sp>
    </p:spTree>
    <p:extLst>
      <p:ext uri="{BB962C8B-B14F-4D97-AF65-F5344CB8AC3E}">
        <p14:creationId xmlns:p14="http://schemas.microsoft.com/office/powerpoint/2010/main" val="7348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Basics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latform to execute applications</a:t>
            </a:r>
          </a:p>
          <a:p>
            <a:pPr lvl="1"/>
            <a:r>
              <a:rPr lang="en-US" dirty="0" smtClean="0"/>
              <a:t>VM, App Service, Functions</a:t>
            </a:r>
          </a:p>
          <a:p>
            <a:r>
              <a:rPr lang="en-US" dirty="0" smtClean="0"/>
              <a:t>Data Management/Storage</a:t>
            </a:r>
          </a:p>
          <a:p>
            <a:pPr lvl="1"/>
            <a:r>
              <a:rPr lang="en-US" dirty="0" smtClean="0"/>
              <a:t>Azure SQL Server, </a:t>
            </a:r>
            <a:r>
              <a:rPr lang="en-US" dirty="0" err="1" smtClean="0"/>
              <a:t>DocumentDB</a:t>
            </a:r>
            <a:r>
              <a:rPr lang="en-US" dirty="0" smtClean="0"/>
              <a:t>, SMB, Blob, Table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Virtual Networks, ExpressRoute, Traffic Manager, 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70943" y="426799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Practices/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are very important</a:t>
            </a:r>
          </a:p>
          <a:p>
            <a:pPr lvl="1"/>
            <a:r>
              <a:rPr lang="en-US" dirty="0"/>
              <a:t>Environment-</a:t>
            </a:r>
            <a:r>
              <a:rPr lang="en-US" dirty="0" err="1"/>
              <a:t>ProductName</a:t>
            </a:r>
            <a:r>
              <a:rPr lang="en-US" dirty="0"/>
              <a:t>-Purpose-</a:t>
            </a:r>
            <a:r>
              <a:rPr lang="en-US" dirty="0" err="1"/>
              <a:t>AzureEntity</a:t>
            </a:r>
            <a:r>
              <a:rPr lang="en-US" dirty="0"/>
              <a:t>-</a:t>
            </a:r>
            <a:r>
              <a:rPr lang="en-US" dirty="0" err="1"/>
              <a:t>DataCenter</a:t>
            </a:r>
            <a:endParaRPr lang="en-US" dirty="0"/>
          </a:p>
          <a:p>
            <a:pPr lvl="2"/>
            <a:r>
              <a:rPr lang="en-US" dirty="0" smtClean="0"/>
              <a:t>Prod-CRM-UI-Web-EastUS2</a:t>
            </a:r>
            <a:endParaRPr lang="en-US" dirty="0"/>
          </a:p>
          <a:p>
            <a:pPr lvl="2"/>
            <a:r>
              <a:rPr lang="en-US" dirty="0" smtClean="0"/>
              <a:t>prodcrmstreastus2</a:t>
            </a:r>
          </a:p>
          <a:p>
            <a:pPr lvl="2"/>
            <a:r>
              <a:rPr lang="en-US" dirty="0" smtClean="0"/>
              <a:t>Might need a numbering system based on scenario</a:t>
            </a:r>
          </a:p>
          <a:p>
            <a:r>
              <a:rPr lang="en-US" dirty="0" smtClean="0"/>
              <a:t>App service plan</a:t>
            </a:r>
          </a:p>
          <a:p>
            <a:pPr lvl="1"/>
            <a:r>
              <a:rPr lang="en-US" dirty="0"/>
              <a:t>Represents a set of features and capacity that you can share across multiple apps</a:t>
            </a:r>
          </a:p>
          <a:p>
            <a:pPr lvl="1"/>
            <a:r>
              <a:rPr lang="en-US" dirty="0"/>
              <a:t>Shared Infrastructure per environment</a:t>
            </a:r>
          </a:p>
          <a:p>
            <a:pPr lvl="2"/>
            <a:r>
              <a:rPr lang="en-US" dirty="0"/>
              <a:t>Prod-SharedInfrastructure-RG-EastUS2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S1 Instances </a:t>
            </a:r>
            <a:r>
              <a:rPr lang="en-US" dirty="0" smtClean="0"/>
              <a:t>to use </a:t>
            </a:r>
            <a:r>
              <a:rPr lang="en-US" dirty="0"/>
              <a:t>CNAMEs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2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Practices/ Tips and Tricks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Firewall </a:t>
            </a:r>
            <a:r>
              <a:rPr lang="en-US" dirty="0" smtClean="0"/>
              <a:t>rule: Dynamic IPs will get you</a:t>
            </a:r>
          </a:p>
          <a:p>
            <a:pPr lvl="1"/>
            <a:r>
              <a:rPr lang="en-US" dirty="0" smtClean="0"/>
              <a:t>Working from home</a:t>
            </a:r>
          </a:p>
          <a:p>
            <a:pPr lvl="1"/>
            <a:r>
              <a:rPr lang="en-US" dirty="0" smtClean="0"/>
              <a:t>SQL Server itself, watch any internal monitoring</a:t>
            </a:r>
          </a:p>
          <a:p>
            <a:r>
              <a:rPr lang="en-US" dirty="0" smtClean="0"/>
              <a:t>SQL Server users</a:t>
            </a:r>
          </a:p>
          <a:p>
            <a:pPr lvl="1"/>
            <a:r>
              <a:rPr lang="en-US" dirty="0" smtClean="0"/>
              <a:t>No parity between Azure and on </a:t>
            </a:r>
            <a:r>
              <a:rPr lang="en-US" dirty="0" err="1" smtClean="0"/>
              <a:t>prem</a:t>
            </a:r>
            <a:r>
              <a:rPr lang="en-US" dirty="0" smtClean="0"/>
              <a:t> – watch role creation</a:t>
            </a:r>
          </a:p>
          <a:p>
            <a:pPr lvl="1"/>
            <a:r>
              <a:rPr lang="en-US" dirty="0" err="1" smtClean="0"/>
              <a:t>Georeplicated</a:t>
            </a:r>
            <a:r>
              <a:rPr lang="en-US" dirty="0" smtClean="0"/>
              <a:t> secondary – back create user on Master from target DB</a:t>
            </a:r>
          </a:p>
          <a:p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Use Connection String to hid secrets</a:t>
            </a:r>
          </a:p>
          <a:p>
            <a:pPr lvl="1"/>
            <a:r>
              <a:rPr lang="en-US" dirty="0" smtClean="0"/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22746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Practices/ Tips and Tricks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Tags on all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Billing</a:t>
            </a:r>
          </a:p>
          <a:p>
            <a:pPr lvl="1"/>
            <a:r>
              <a:rPr lang="en-US" dirty="0" smtClean="0"/>
              <a:t>Schedule deletes of old resources</a:t>
            </a:r>
          </a:p>
          <a:p>
            <a:r>
              <a:rPr lang="en-US" dirty="0" smtClean="0"/>
              <a:t>Locks on Resource Groups</a:t>
            </a:r>
          </a:p>
          <a:p>
            <a:pPr lvl="1"/>
            <a:r>
              <a:rPr lang="en-US" dirty="0" smtClean="0"/>
              <a:t>Prevent accidental deletion</a:t>
            </a:r>
          </a:p>
          <a:p>
            <a:r>
              <a:rPr lang="en-US" dirty="0" smtClean="0"/>
              <a:t>Set up Service Principal for automation</a:t>
            </a:r>
          </a:p>
          <a:p>
            <a:pPr lvl="1"/>
            <a:r>
              <a:rPr lang="en-US" dirty="0" smtClean="0"/>
              <a:t>Allows non-interactive login</a:t>
            </a:r>
          </a:p>
          <a:p>
            <a:pPr lvl="1"/>
            <a:r>
              <a:rPr lang="en-US" dirty="0" smtClean="0"/>
              <a:t>Service Account</a:t>
            </a:r>
          </a:p>
          <a:p>
            <a:r>
              <a:rPr lang="en-US" dirty="0" smtClean="0"/>
              <a:t>No CNAMEs on Storage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Azure </a:t>
            </a:r>
            <a:r>
              <a:rPr lang="en-US" i="1" dirty="0" smtClean="0"/>
              <a:t>Overview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docs.microsoft.com/en-us/azure/fundamentals-introduction-to-azure</a:t>
            </a:r>
            <a:endParaRPr lang="en-US" dirty="0" smtClean="0"/>
          </a:p>
          <a:p>
            <a:r>
              <a:rPr lang="en-US" i="1" dirty="0"/>
              <a:t>Architecture </a:t>
            </a:r>
            <a:r>
              <a:rPr lang="en-US" i="1" dirty="0" smtClean="0"/>
              <a:t>and best </a:t>
            </a:r>
            <a:r>
              <a:rPr lang="en-US" i="1" dirty="0"/>
              <a:t>practice for setting up and configuring cloud </a:t>
            </a:r>
            <a:r>
              <a:rPr lang="en-US" i="1" dirty="0" smtClean="0"/>
              <a:t>architectures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://docs.microsoft.com/en-us/azure/architecture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i="1" dirty="0"/>
              <a:t>Azure Resource </a:t>
            </a:r>
            <a:r>
              <a:rPr lang="en-US" i="1" dirty="0" smtClean="0"/>
              <a:t>Explorer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://resources.azure.com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i="1" dirty="0" smtClean="0"/>
              <a:t>Videos</a:t>
            </a:r>
            <a:r>
              <a:rPr lang="en-US" dirty="0" smtClean="0"/>
              <a:t>: </a:t>
            </a:r>
            <a:r>
              <a:rPr lang="en-US" dirty="0" smtClean="0">
                <a:hlinkClick r:id="rId5" action="ppaction://hlinkfile"/>
              </a:rPr>
              <a:t>Friday.azure.com</a:t>
            </a:r>
            <a:endParaRPr lang="en-US" dirty="0" smtClean="0"/>
          </a:p>
          <a:p>
            <a:r>
              <a:rPr lang="en-US" i="1" dirty="0" err="1" smtClean="0"/>
              <a:t>AzCopy</a:t>
            </a:r>
            <a:r>
              <a:rPr lang="en-US" i="1" dirty="0" smtClean="0"/>
              <a:t> command </a:t>
            </a:r>
            <a:r>
              <a:rPr lang="en-US" i="1" dirty="0"/>
              <a:t>line </a:t>
            </a:r>
            <a:r>
              <a:rPr lang="en-US" i="1" dirty="0" smtClean="0"/>
              <a:t>utility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docs.microsoft.com/en-us/azure/storage/storage-use-azcopy</a:t>
            </a:r>
            <a:endParaRPr lang="en-US" dirty="0"/>
          </a:p>
          <a:p>
            <a:r>
              <a:rPr lang="en-US" i="1" dirty="0"/>
              <a:t>Azure Data Movement </a:t>
            </a:r>
            <a:r>
              <a:rPr lang="en-US" i="1" dirty="0" smtClean="0"/>
              <a:t>Library</a:t>
            </a:r>
            <a:r>
              <a:rPr lang="en-US" i="1" dirty="0" smtClean="0">
                <a:hlinkClick r:id="rId7"/>
              </a:rPr>
              <a:t>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://docs.microsoft.com/en-us/azure/storage/storage-use-data-movement-library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Tags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docs.microsoft.com/en-us/azure/azure-resource-manager/resource-group-using-tags</a:t>
            </a:r>
            <a:endParaRPr lang="en-US" dirty="0" smtClean="0"/>
          </a:p>
          <a:p>
            <a:r>
              <a:rPr lang="en-US" i="1" dirty="0" smtClean="0"/>
              <a:t>Azure</a:t>
            </a:r>
            <a:r>
              <a:rPr lang="en-US" dirty="0" smtClean="0"/>
              <a:t> </a:t>
            </a:r>
            <a:r>
              <a:rPr lang="en-US" i="1" dirty="0" smtClean="0"/>
              <a:t>Datacenter IP </a:t>
            </a:r>
            <a:r>
              <a:rPr lang="en-US" i="1" dirty="0"/>
              <a:t>Ranges</a:t>
            </a:r>
            <a:r>
              <a:rPr lang="en-US" i="1" dirty="0" smtClean="0"/>
              <a:t>: </a:t>
            </a:r>
            <a:r>
              <a:rPr lang="en-US" i="1" dirty="0">
                <a:hlinkClick r:id="rId3"/>
              </a:rPr>
              <a:t>https://www.microsoft.com/en-us/download/details.aspx?id=41653</a:t>
            </a:r>
            <a:endParaRPr lang="en-US" i="1" dirty="0" smtClean="0"/>
          </a:p>
          <a:p>
            <a:r>
              <a:rPr lang="en-US" i="1" dirty="0" smtClean="0"/>
              <a:t>Resource Manager/ARM Template: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docs.microsoft.com/en-us/azure/azure-resource-manager/resource-group-overview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docs.microsoft.com/en-us/azure/azure-resource-manager/resource-group-template-deploy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docs.microsoft.com/en-us/azure/azure-resource-manager/vs-azure-tools-resource-groups-deployment-projects-create-deploy</a:t>
            </a:r>
            <a:endParaRPr lang="en-US" dirty="0" smtClean="0"/>
          </a:p>
          <a:p>
            <a:r>
              <a:rPr lang="en-US" i="1" dirty="0" smtClean="0"/>
              <a:t>Create Usage and Billing Power BI Report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://github.com/Microsoft/AzureUsageAndBillingPortal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057"/>
          </a:xfrm>
        </p:spPr>
        <p:txBody>
          <a:bodyPr/>
          <a:lstStyle/>
          <a:p>
            <a:r>
              <a:rPr lang="en-US" dirty="0" smtClean="0"/>
              <a:t>Katie Novotny	</a:t>
            </a:r>
            <a:r>
              <a:rPr lang="en-US" dirty="0"/>
              <a:t/>
            </a:r>
            <a:br>
              <a:rPr lang="en-US" dirty="0"/>
            </a:b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Dev(</a:t>
            </a:r>
            <a:r>
              <a:rPr lang="en-US" sz="1400" dirty="0" smtClean="0"/>
              <a:t>Sec</a:t>
            </a:r>
            <a:r>
              <a:rPr lang="en-US" dirty="0" smtClean="0"/>
              <a:t>)Ops | Automation | </a:t>
            </a:r>
            <a:r>
              <a:rPr lang="en-US" dirty="0" err="1" smtClean="0"/>
              <a:t>Cloudie</a:t>
            </a:r>
            <a:r>
              <a:rPr lang="en-US" dirty="0" smtClean="0"/>
              <a:t>| </a:t>
            </a:r>
            <a:r>
              <a:rPr lang="en-US" dirty="0"/>
              <a:t>Application Development |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Not-so-Big Data | Power BI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DDI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dirty="0" smtClean="0"/>
              <a:t>ddiworld.com</a:t>
            </a:r>
            <a:r>
              <a:rPr lang="en-US" dirty="0"/>
              <a:t>/</a:t>
            </a:r>
            <a:endParaRPr lang="en-US" i="1" dirty="0" smtClean="0"/>
          </a:p>
          <a:p>
            <a:r>
              <a:rPr lang="en-US" i="1" dirty="0" smtClean="0"/>
              <a:t>Meetups: </a:t>
            </a:r>
            <a:r>
              <a:rPr lang="en-US" dirty="0" smtClean="0"/>
              <a:t>meetup.com/Pittsburgh-Azure-Meetup/</a:t>
            </a:r>
            <a:endParaRPr lang="en-US" i="1" dirty="0" smtClean="0"/>
          </a:p>
          <a:p>
            <a:r>
              <a:rPr lang="en-US" i="1" dirty="0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Katie.Novotny@gmail.com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i="1" dirty="0" smtClean="0"/>
              <a:t>Twitter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@</a:t>
            </a:r>
            <a:r>
              <a:rPr lang="en-US" dirty="0" err="1" smtClean="0">
                <a:solidFill>
                  <a:srgbClr val="92D050"/>
                </a:solidFill>
              </a:rPr>
              <a:t>KatrinaNovotny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i="1" dirty="0"/>
              <a:t>LinkedIn</a:t>
            </a:r>
            <a:r>
              <a:rPr lang="en-US" i="1" dirty="0" smtClean="0"/>
              <a:t>: </a:t>
            </a:r>
            <a:r>
              <a:rPr lang="en-US" i="1" dirty="0" smtClean="0">
                <a:solidFill>
                  <a:srgbClr val="92D050"/>
                </a:solidFill>
              </a:rPr>
              <a:t>/</a:t>
            </a:r>
            <a:r>
              <a:rPr lang="en-US" dirty="0" smtClean="0">
                <a:solidFill>
                  <a:srgbClr val="92D050"/>
                </a:solidFill>
              </a:rPr>
              <a:t>in/</a:t>
            </a:r>
            <a:r>
              <a:rPr lang="en-US" smtClean="0">
                <a:solidFill>
                  <a:srgbClr val="92D050"/>
                </a:solidFill>
              </a:rPr>
              <a:t>katie-novotny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0321" y="1407459"/>
            <a:ext cx="89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A little about me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09" y="5804647"/>
            <a:ext cx="406400" cy="4064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99228" y="5804647"/>
            <a:ext cx="406400" cy="4064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487706" y="5804647"/>
            <a:ext cx="406400" cy="4064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26429" y="5804647"/>
            <a:ext cx="4064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880348" y="5804647"/>
            <a:ext cx="4064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324443" y="5793254"/>
            <a:ext cx="406400" cy="4064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587547" y="580464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Here to Talk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Microsoft Azure basics</a:t>
            </a:r>
          </a:p>
          <a:p>
            <a:r>
              <a:rPr lang="en-US" dirty="0" smtClean="0"/>
              <a:t>How to use the Azure portal </a:t>
            </a:r>
          </a:p>
          <a:p>
            <a:r>
              <a:rPr lang="en-US" dirty="0" smtClean="0"/>
              <a:t>Managing resources</a:t>
            </a:r>
          </a:p>
          <a:p>
            <a:pPr lvl="1"/>
            <a:r>
              <a:rPr lang="en-US" dirty="0" smtClean="0"/>
              <a:t>Portal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PowerShell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Resources to facilitate learning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057"/>
          </a:xfrm>
        </p:spPr>
        <p:txBody>
          <a:bodyPr/>
          <a:lstStyle/>
          <a:p>
            <a:r>
              <a:rPr lang="en-US" dirty="0" smtClean="0"/>
              <a:t>Katie Novotny	</a:t>
            </a:r>
            <a:r>
              <a:rPr lang="en-US" dirty="0"/>
              <a:t/>
            </a:r>
            <a:br>
              <a:rPr lang="en-US" dirty="0"/>
            </a:b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Dev(</a:t>
            </a:r>
            <a:r>
              <a:rPr lang="en-US" sz="1400" dirty="0" smtClean="0"/>
              <a:t>Sec</a:t>
            </a:r>
            <a:r>
              <a:rPr lang="en-US" dirty="0" smtClean="0"/>
              <a:t>)Ops | Automation | </a:t>
            </a:r>
            <a:r>
              <a:rPr lang="en-US" dirty="0" err="1" smtClean="0"/>
              <a:t>Cloudie</a:t>
            </a:r>
            <a:r>
              <a:rPr lang="en-US" dirty="0" smtClean="0"/>
              <a:t>| </a:t>
            </a:r>
            <a:r>
              <a:rPr lang="en-US" dirty="0"/>
              <a:t>Application Development |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Not-so-Big Data | Power BI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DDI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dirty="0" smtClean="0"/>
              <a:t>ddiworld.com</a:t>
            </a:r>
            <a:r>
              <a:rPr lang="en-US" dirty="0"/>
              <a:t>/</a:t>
            </a:r>
            <a:endParaRPr lang="en-US" i="1" dirty="0" smtClean="0"/>
          </a:p>
          <a:p>
            <a:r>
              <a:rPr lang="en-US" i="1" dirty="0" smtClean="0"/>
              <a:t>Meetups: </a:t>
            </a:r>
            <a:r>
              <a:rPr lang="en-US" dirty="0" smtClean="0"/>
              <a:t>meetup.com/Pittsburgh-Azure-Meetup/</a:t>
            </a:r>
            <a:endParaRPr lang="en-US" i="1" dirty="0" smtClean="0"/>
          </a:p>
          <a:p>
            <a:r>
              <a:rPr lang="en-US" i="1" dirty="0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Katie.Novotny@gmail.com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i="1" dirty="0" smtClean="0"/>
              <a:t>Twitter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@</a:t>
            </a:r>
            <a:r>
              <a:rPr lang="en-US" dirty="0" err="1" smtClean="0">
                <a:solidFill>
                  <a:srgbClr val="92D050"/>
                </a:solidFill>
              </a:rPr>
              <a:t>KatrinaNovotny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i="1" dirty="0"/>
              <a:t>LinkedIn</a:t>
            </a:r>
            <a:r>
              <a:rPr lang="en-US" i="1" dirty="0" smtClean="0"/>
              <a:t>: </a:t>
            </a:r>
            <a:r>
              <a:rPr lang="en-US" i="1" dirty="0" smtClean="0">
                <a:solidFill>
                  <a:srgbClr val="92D050"/>
                </a:solidFill>
              </a:rPr>
              <a:t>/</a:t>
            </a:r>
            <a:r>
              <a:rPr lang="en-US" dirty="0" smtClean="0">
                <a:solidFill>
                  <a:srgbClr val="92D050"/>
                </a:solidFill>
              </a:rPr>
              <a:t>in/</a:t>
            </a:r>
            <a:r>
              <a:rPr lang="en-US" dirty="0" err="1" smtClean="0">
                <a:solidFill>
                  <a:srgbClr val="92D050"/>
                </a:solidFill>
              </a:rPr>
              <a:t>katie-novotny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0321" y="1407459"/>
            <a:ext cx="89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A little about me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09" y="5804647"/>
            <a:ext cx="406400" cy="4064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99228" y="5804647"/>
            <a:ext cx="406400" cy="4064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487706" y="5804647"/>
            <a:ext cx="406400" cy="4064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26429" y="5804647"/>
            <a:ext cx="4064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880348" y="5804647"/>
            <a:ext cx="4064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324443" y="5793254"/>
            <a:ext cx="406400" cy="4064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587547" y="580464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Cloud Computing and Azure</a:t>
            </a:r>
          </a:p>
          <a:p>
            <a:r>
              <a:rPr lang="en-US" dirty="0" smtClean="0"/>
              <a:t>Azure Portal Demos</a:t>
            </a:r>
          </a:p>
          <a:p>
            <a:r>
              <a:rPr lang="en-US" dirty="0" smtClean="0"/>
              <a:t>Best Practices / Tips</a:t>
            </a:r>
          </a:p>
          <a:p>
            <a:r>
              <a:rPr lang="en-US" dirty="0" smtClean="0"/>
              <a:t>Q&amp;A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2800" i="1" dirty="0" smtClean="0"/>
              <a:t>Feel free to put your hand up and ask questions along the way!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5949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about cloud </a:t>
            </a:r>
            <a:r>
              <a:rPr lang="en-US" dirty="0"/>
              <a:t>c</a:t>
            </a:r>
            <a:r>
              <a:rPr lang="en-US" dirty="0" smtClean="0"/>
              <a:t>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80620" y="425129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</a:t>
            </a:r>
            <a:r>
              <a:rPr lang="en-US" dirty="0"/>
              <a:t>of hosted services over the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As opposed to using a local machine</a:t>
            </a:r>
          </a:p>
          <a:p>
            <a:pPr lvl="1"/>
            <a:r>
              <a:rPr lang="en-US" dirty="0" smtClean="0"/>
              <a:t>Resources are often virtualized</a:t>
            </a:r>
          </a:p>
          <a:p>
            <a:r>
              <a:rPr lang="en-US" dirty="0" smtClean="0"/>
              <a:t>Pay on a usage basis</a:t>
            </a:r>
          </a:p>
          <a:p>
            <a:r>
              <a:rPr lang="en-US" dirty="0" smtClean="0"/>
              <a:t>Email, store pictures, watch videos</a:t>
            </a:r>
          </a:p>
          <a:p>
            <a:r>
              <a:rPr lang="en-US" dirty="0" smtClean="0"/>
              <a:t>Common terms:</a:t>
            </a:r>
          </a:p>
          <a:p>
            <a:pPr lvl="1"/>
            <a:r>
              <a:rPr lang="en-US" dirty="0" smtClean="0"/>
              <a:t>Deployment Models</a:t>
            </a:r>
          </a:p>
          <a:p>
            <a:pPr lvl="1"/>
            <a:r>
              <a:rPr lang="en-US" dirty="0" smtClean="0"/>
              <a:t>Types of Cloud Services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Cloud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Offered over public network and available to anyone for </a:t>
            </a:r>
            <a:r>
              <a:rPr lang="en-US" dirty="0" smtClean="0"/>
              <a:t>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Microsoft Azure, AWS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Private Cloud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and resources operated solely for a single </a:t>
            </a:r>
            <a:r>
              <a:rPr lang="en-US" dirty="0" smtClean="0"/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</a:t>
            </a:r>
            <a:r>
              <a:rPr lang="en-US" dirty="0" smtClean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hosted by third party (Rackspace, </a:t>
            </a:r>
            <a:r>
              <a:rPr lang="en-US" dirty="0" err="1"/>
              <a:t>Sunguard</a:t>
            </a:r>
            <a:r>
              <a:rPr lang="en-US" dirty="0"/>
              <a:t>) or on-</a:t>
            </a:r>
            <a:r>
              <a:rPr lang="en-US" dirty="0" err="1"/>
              <a:t>prem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Hybrid Cloud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public and private clouds bound </a:t>
            </a:r>
            <a:r>
              <a:rPr lang="en-US" dirty="0" smtClean="0"/>
              <a:t>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servers </a:t>
            </a:r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/>
              <a:t>, web app in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Cloud Services:</a:t>
            </a:r>
            <a:br>
              <a:rPr lang="en-US" dirty="0" smtClean="0"/>
            </a:br>
            <a:r>
              <a:rPr lang="en-US" sz="2400" dirty="0" smtClean="0"/>
              <a:t>Cloud Computing Stack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will purchase</a:t>
            </a:r>
            <a:r>
              <a:rPr lang="en-US" dirty="0"/>
              <a:t>, install, configure, and </a:t>
            </a:r>
            <a:r>
              <a:rPr lang="en-US" dirty="0" smtClean="0"/>
              <a:t>manage, including update, </a:t>
            </a:r>
            <a:r>
              <a:rPr lang="en-US" dirty="0"/>
              <a:t>your own </a:t>
            </a:r>
            <a:r>
              <a:rPr lang="en-US" dirty="0" smtClean="0"/>
              <a:t>software/OS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VM/VM Scale Sets, Containers, Hard Drive (Storage), Network, Load Balancers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VM with SQL Server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Analysis, research, high computing needs,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PaaS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IaaS plus operating </a:t>
            </a:r>
            <a:r>
              <a:rPr lang="en-US" dirty="0"/>
              <a:t>system, programming language execution environment, database, web </a:t>
            </a:r>
            <a:r>
              <a:rPr lang="en-US" dirty="0" smtClean="0"/>
              <a:t>server,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manages data and applications, provider manages everything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 SQL Server, HDInsight, App </a:t>
            </a:r>
            <a:r>
              <a:rPr lang="en-US" dirty="0" smtClean="0"/>
              <a:t>Services,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apps,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based applications offered over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Apps, Office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great stuff!  Now, what can you tell me about Azure?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43" y="42613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E14A82-5976-425D-B8D4-41766C5E3C9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1093</TotalTime>
  <Words>675</Words>
  <Application>Microsoft Office PowerPoint</Application>
  <PresentationFormat>Widescreen</PresentationFormat>
  <Paragraphs>144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Microsoft Azure</vt:lpstr>
      <vt:lpstr>We’re Here to Talk About</vt:lpstr>
      <vt:lpstr>Katie Novotny  </vt:lpstr>
      <vt:lpstr>Flow of Conversation</vt:lpstr>
      <vt:lpstr>Tell me about cloud computing</vt:lpstr>
      <vt:lpstr>Cloud Computing</vt:lpstr>
      <vt:lpstr>Deployment Models</vt:lpstr>
      <vt:lpstr>Types of Cloud Services: Cloud Computing Stack</vt:lpstr>
      <vt:lpstr>This is great stuff!  Now, what can you tell me about Azure?</vt:lpstr>
      <vt:lpstr>PowerPoint Presentation</vt:lpstr>
      <vt:lpstr>Azure Basics </vt:lpstr>
      <vt:lpstr>SHOW ME THE MONEY! </vt:lpstr>
      <vt:lpstr>Best Practices/ Tips and Tricks</vt:lpstr>
      <vt:lpstr>Best Practices/ Tips and Tricks cont.</vt:lpstr>
      <vt:lpstr>Best Practices/ Tips and Tricks cont.</vt:lpstr>
      <vt:lpstr>Resources</vt:lpstr>
      <vt:lpstr>Resources</vt:lpstr>
      <vt:lpstr>Katie Novotny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Novotny, Katrina</dc:creator>
  <cp:lastModifiedBy>Novotny, Katrina</cp:lastModifiedBy>
  <cp:revision>140</cp:revision>
  <dcterms:created xsi:type="dcterms:W3CDTF">2017-04-20T23:35:24Z</dcterms:created>
  <dcterms:modified xsi:type="dcterms:W3CDTF">2017-04-25T14:08:48Z</dcterms:modified>
</cp:coreProperties>
</file>