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265" r:id="rId4"/>
    <p:sldId id="274" r:id="rId5"/>
    <p:sldId id="258" r:id="rId6"/>
    <p:sldId id="263" r:id="rId7"/>
    <p:sldId id="264" r:id="rId8"/>
    <p:sldId id="259" r:id="rId9"/>
    <p:sldId id="268" r:id="rId10"/>
    <p:sldId id="276" r:id="rId11"/>
    <p:sldId id="277" r:id="rId12"/>
    <p:sldId id="270" r:id="rId13"/>
    <p:sldId id="279" r:id="rId14"/>
    <p:sldId id="271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25" autoAdjust="0"/>
  </p:normalViewPr>
  <p:slideViewPr>
    <p:cSldViewPr snapToGrid="0">
      <p:cViewPr varScale="1">
        <p:scale>
          <a:sx n="104" d="100"/>
          <a:sy n="104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50EF7-20A0-41B2-9501-857499D59EC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16E61-5164-4668-8CBB-F4A6661FE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E61-5164-4668-8CBB-F4A6661FE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Zmínit </a:t>
            </a:r>
            <a:r>
              <a:rPr lang="cs-CZ" dirty="0" err="1"/>
              <a:t>enviroments</a:t>
            </a:r>
            <a:r>
              <a:rPr lang="cs-CZ" dirty="0"/>
              <a:t> – testovací </a:t>
            </a:r>
            <a:r>
              <a:rPr lang="cs-CZ" dirty="0" err="1"/>
              <a:t>branch</a:t>
            </a:r>
            <a:r>
              <a:rPr lang="cs-CZ" dirty="0"/>
              <a:t> a produkční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16E61-5164-4668-8CBB-F4A6661FED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A72D6-2CCF-1627-125F-4EC21381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356D4A9-53AE-B028-E26A-CA13144DC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9AA68-FEF3-3EE7-1ECF-79B235E7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4E0838-9D8E-0DCF-5E8D-0280E3E5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EFF375-5C3A-D40A-D10B-79B43F0D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C1338D-2206-0AFA-7B9C-063D1621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B6CBA19-EEB9-CA62-E41C-34883002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FEDB75-6C43-E3CA-1AD9-58A88D50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1742580-2097-2685-7FD3-5A6CFBBA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BD7C5F8-F417-32DF-B7F9-B0EB9853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D185D8E-E896-0AA1-6A73-DFE36A2E7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B684927-67EF-1B50-751E-E2015A3E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E6F30F-7DC7-54BD-41DF-611CB7EF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AE1A88-3311-CEC4-A312-758A3A64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903421-4B95-7F5A-0BC7-BD54F1F4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FF777A-90B1-1DD8-9287-AEA26BBA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1B0234-9DD1-119E-671E-E3F34979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BCF86C2-BAD1-84C3-A91D-0BD2009E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41E2B8A-8B7B-97C4-035D-B4AB3B64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D87A5C-4F44-D864-83DE-D4097805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763D5-88A8-958D-A6C3-DE6B94B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3806E20-31E1-624F-0F5D-37E605EA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6A4CCF-73FB-16BF-7D2D-3EE2D8E9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EAA3485-B988-5775-4E9D-ED9FCC3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8F89EA-9BEC-19A3-0805-7FD1650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3C299B-3196-F804-EB48-97E6F81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1CB75-1FEC-AB53-0795-ADE12600A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F306C17-33C9-1864-9D33-76B310383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99D679-E8E4-8211-47E3-7BBA1344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EE0C02D-6C28-29EC-99F0-D8705020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03F7453-EEB8-7230-EFAF-64B6DA09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B73018-F1FF-61F7-86D1-01729C5D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8C98A3-74E4-CAD2-930E-1FD850D3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5BC9204-2634-C946-A73C-26D33848A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A23275C-56A0-7494-1AFA-3A445BD13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64D9745-ED3F-E9BD-F589-60BEBC24D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92322A1-FCF1-5C30-D527-3014123A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EEB09A7-3B83-741B-75C9-48D5BBA7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1390CC7-CD4F-D375-65A7-172F86A5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27BE14-618D-2254-72DD-BF530E71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B631258-9C21-D929-4710-AC3F1D3C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E93FA93-7D65-ADDB-F8C2-28C59B6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17739DE-9DF0-85B8-7532-45654046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651F6B8-81B6-1ACB-8E89-9B8C041E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DF244B-4301-5C7E-754E-91A1A321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2EC190D-EB9D-51CD-B7CC-3C76BDD8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2503F2-641D-ED1D-41FA-5E3B0A6B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C89CDB-FCAE-C8CD-B190-8570B0B1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AEA0D77-A213-D532-4584-73041EBF6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78CFFD-62B7-5C33-84C5-D38F380A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E365E7A-69D8-C7B9-74CE-40DDE02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C1EDDB7-2595-5AB1-5782-2D35AAA1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5183F-1E68-4746-571A-91F27145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7AAC297-4B9D-75B5-E2C6-820F39DFA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9699A9-8321-5078-1F3E-591F88B8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BA5F42-C2F9-EEF8-0044-FB42B26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78A1184-EB96-16F7-2B10-C43D466D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F68854B-7937-92A9-2674-269A119A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4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847CB94-BA7F-E38F-1E9D-64BBDB7D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A94C2B-B868-D3C2-7E47-D4D9A178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41562C-8E4E-51EB-3A72-DE3207C33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795E-1087-4962-8811-4B528B933DB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3E8A9A-70A1-B997-6067-9C109F336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4C5610-3CA9-5B08-637F-1DB73A4BC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5610-CD42-491F-9652-3FA9CE56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3.netlify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st--swi3.netlify.app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167FA9-72AB-7AC4-8509-01DD03E9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651" y="2826780"/>
            <a:ext cx="2898276" cy="5576770"/>
          </a:xfrm>
        </p:spPr>
        <p:txBody>
          <a:bodyPr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Team </a:t>
            </a:r>
            <a:r>
              <a:rPr lang="cs-CZ" dirty="0" err="1">
                <a:solidFill>
                  <a:schemeClr val="bg1"/>
                </a:solidFill>
              </a:rPr>
              <a:t>Jira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094C60-A83A-7D6E-F1B7-793D734E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cs-CZ" sz="2400" dirty="0"/>
              <a:t>Členové</a:t>
            </a:r>
          </a:p>
          <a:p>
            <a:pPr lvl="1"/>
            <a:r>
              <a:rPr lang="cs-CZ" dirty="0"/>
              <a:t>Kratochvíl Petr </a:t>
            </a:r>
          </a:p>
          <a:p>
            <a:pPr lvl="1"/>
            <a:r>
              <a:rPr lang="cs-CZ" dirty="0" err="1"/>
              <a:t>Sedlařík</a:t>
            </a:r>
            <a:r>
              <a:rPr lang="cs-CZ" dirty="0"/>
              <a:t> Filip</a:t>
            </a:r>
          </a:p>
          <a:p>
            <a:pPr lvl="1"/>
            <a:r>
              <a:rPr lang="cs-CZ" dirty="0"/>
              <a:t>Kavka Radovan</a:t>
            </a:r>
          </a:p>
          <a:p>
            <a:pPr lvl="1"/>
            <a:r>
              <a:rPr lang="cs-CZ" dirty="0"/>
              <a:t>M</a:t>
            </a:r>
            <a:r>
              <a:rPr lang="hu-HU" dirty="0"/>
              <a:t>ű</a:t>
            </a:r>
            <a:r>
              <a:rPr lang="cs-CZ" dirty="0"/>
              <a:t>hr Nicola</a:t>
            </a:r>
          </a:p>
          <a:p>
            <a:pPr lvl="1"/>
            <a:r>
              <a:rPr lang="cs-CZ" dirty="0"/>
              <a:t>Žáček Josef </a:t>
            </a:r>
          </a:p>
          <a:p>
            <a:r>
              <a:rPr lang="cs-CZ" sz="2400" dirty="0"/>
              <a:t>Odkazy</a:t>
            </a:r>
          </a:p>
          <a:p>
            <a:pPr lvl="1"/>
            <a:r>
              <a:rPr lang="cs-CZ" dirty="0"/>
              <a:t>FE</a:t>
            </a:r>
          </a:p>
          <a:p>
            <a:pPr lvl="2"/>
            <a:r>
              <a:rPr lang="cs-CZ" sz="2400" dirty="0">
                <a:hlinkClick r:id="rId3"/>
              </a:rPr>
              <a:t>https://swi3.netlify.app/</a:t>
            </a:r>
            <a:endParaRPr lang="cs-CZ" sz="2400" dirty="0"/>
          </a:p>
          <a:p>
            <a:pPr lvl="2"/>
            <a:r>
              <a:rPr lang="cs-CZ" sz="2400" dirty="0">
                <a:hlinkClick r:id="rId4"/>
              </a:rPr>
              <a:t>https://test--swi3.netlify.app/</a:t>
            </a:r>
            <a:endParaRPr lang="cs-CZ" sz="2400" dirty="0"/>
          </a:p>
          <a:p>
            <a:pPr lvl="1"/>
            <a:r>
              <a:rPr lang="cs-CZ" b="0" i="0" dirty="0">
                <a:effectLst/>
                <a:latin typeface="inherit"/>
              </a:rPr>
              <a:t>BE</a:t>
            </a:r>
          </a:p>
          <a:p>
            <a:pPr lvl="2"/>
            <a:r>
              <a:rPr lang="en-US" sz="2400" b="0" i="0" dirty="0">
                <a:effectLst/>
                <a:latin typeface="inherit"/>
                <a:hlinkClick r:id="rId4"/>
              </a:rPr>
              <a:t>https://swi3-cars.onrender.com/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512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4A55F8-7DB7-3AF8-6B6F-304784D6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200" dirty="0">
                <a:solidFill>
                  <a:schemeClr val="bg1"/>
                </a:solidFill>
              </a:rPr>
              <a:t>Automatické spuštění testů (</a:t>
            </a:r>
            <a:r>
              <a:rPr lang="cs-CZ" sz="3200" dirty="0" err="1">
                <a:solidFill>
                  <a:schemeClr val="bg1"/>
                </a:solidFill>
              </a:rPr>
              <a:t>pre-push</a:t>
            </a:r>
            <a:r>
              <a:rPr lang="cs-CZ" sz="3200" dirty="0">
                <a:solidFill>
                  <a:schemeClr val="bg1"/>
                </a:solidFill>
              </a:rPr>
              <a:t>)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7D29A6E-D57E-192E-A1FE-B1B7CC1F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938F270-1BE0-603A-7E17-E44917F1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48" y="2834640"/>
            <a:ext cx="8829227" cy="355701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9A74C1F-85EB-BFEA-AC82-7316F927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47" y="1890707"/>
            <a:ext cx="8829228" cy="9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4A55F8-7DB7-3AF8-6B6F-304784D6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Testy FE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Zástupný obsah 4">
            <a:extLst>
              <a:ext uri="{FF2B5EF4-FFF2-40B4-BE49-F238E27FC236}">
                <a16:creationId xmlns:a16="http://schemas.microsoft.com/office/drawing/2014/main" id="{E112D1AC-B72B-C72B-4070-D555D29B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34" y="3619641"/>
            <a:ext cx="6601746" cy="1705213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D81F1E1-EAEE-DE1A-4E61-E0C5C4D8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569" y="1899588"/>
            <a:ext cx="4753638" cy="4782217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9CE40F77-0F7D-F4AF-641D-4759C0854776}"/>
              </a:ext>
            </a:extLst>
          </p:cNvPr>
          <p:cNvSpPr txBox="1"/>
          <p:nvPr/>
        </p:nvSpPr>
        <p:spPr>
          <a:xfrm>
            <a:off x="258793" y="1533146"/>
            <a:ext cx="6498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@testing-library/react</a:t>
            </a:r>
          </a:p>
          <a:p>
            <a:r>
              <a:rPr lang="en-US" dirty="0" err="1"/>
              <a:t>Vitest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Testing with </a:t>
            </a:r>
            <a:r>
              <a:rPr lang="en-US" dirty="0" err="1"/>
              <a:t>axios</a:t>
            </a:r>
            <a:r>
              <a:rPr lang="en-US" dirty="0"/>
              <a:t> –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08731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7725B3-151F-0D38-EE60-2217AE73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Netlify deploy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38BB0E43-CAB4-6A94-1DCD-4ED2E9C90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0" y="1675227"/>
            <a:ext cx="703071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1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67725B3-151F-0D38-EE60-2217AE73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Render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deploy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37521D-850E-D0AE-6F3A-6D098292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71766FB7-FCF9-0997-CFE1-E9B4DDBB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8" y="1287462"/>
            <a:ext cx="7161213" cy="214153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27B08B-87A7-BE8A-4EFC-7FBF28EE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28" y="3489324"/>
            <a:ext cx="7161213" cy="27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06A256-D72D-71FB-FA24-3631F40C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3A3331-A21A-3BFF-DD1F-2FDB2DC7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63" y="163336"/>
            <a:ext cx="9954491" cy="4379976"/>
          </a:xfrm>
          <a:prstGeom prst="rect">
            <a:avLst/>
          </a:prstGeom>
        </p:spPr>
      </p:pic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779E413C-1E3D-4F4F-BE4D-FC8DAA272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531" y="4504676"/>
            <a:ext cx="8386157" cy="235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4C860-2883-CB24-0EF9-0D3D8AD2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568" y="2766218"/>
            <a:ext cx="7235952" cy="1325563"/>
          </a:xfrm>
        </p:spPr>
        <p:txBody>
          <a:bodyPr/>
          <a:lstStyle/>
          <a:p>
            <a:r>
              <a:rPr lang="cs-CZ" dirty="0"/>
              <a:t>Díky za pozornost!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CB2C1-E2EE-554D-5D58-2C83860A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Prostor pro zlepšení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08DE66-6581-27BB-2F0A-461C077F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Lepší práce s nasazováním na prostředí</a:t>
            </a:r>
          </a:p>
          <a:p>
            <a:pPr lvl="1"/>
            <a:r>
              <a:rPr lang="cs-CZ" dirty="0"/>
              <a:t>Přidání UAT/</a:t>
            </a:r>
            <a:r>
              <a:rPr lang="cs-CZ" dirty="0" err="1"/>
              <a:t>staging</a:t>
            </a:r>
            <a:r>
              <a:rPr lang="cs-CZ" dirty="0"/>
              <a:t> prostředí</a:t>
            </a:r>
          </a:p>
          <a:p>
            <a:pPr lvl="1"/>
            <a:r>
              <a:rPr lang="cs-CZ" dirty="0"/>
              <a:t>Lepší práce s nasazováním na sub prostředí</a:t>
            </a:r>
          </a:p>
          <a:p>
            <a:r>
              <a:rPr lang="cs-CZ" dirty="0"/>
              <a:t>A další</a:t>
            </a:r>
          </a:p>
        </p:txBody>
      </p:sp>
    </p:spTree>
    <p:extLst>
      <p:ext uri="{BB962C8B-B14F-4D97-AF65-F5344CB8AC3E}">
        <p14:creationId xmlns:p14="http://schemas.microsoft.com/office/powerpoint/2010/main" val="109606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1B6F04-F5AF-43E7-7FB1-89B63C0F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7D81A23E-B50F-1986-1C14-101066FC4739}"/>
              </a:ext>
            </a:extLst>
          </p:cNvPr>
          <p:cNvSpPr txBox="1">
            <a:spLocks/>
          </p:cNvSpPr>
          <p:nvPr/>
        </p:nvSpPr>
        <p:spPr>
          <a:xfrm>
            <a:off x="2252738" y="1918516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React </a:t>
            </a:r>
          </a:p>
          <a:p>
            <a:r>
              <a:rPr lang="en-US" sz="2000" dirty="0"/>
              <a:t>TS</a:t>
            </a:r>
          </a:p>
          <a:p>
            <a:r>
              <a:rPr lang="en-US" sz="2000" dirty="0"/>
              <a:t>Netlify	</a:t>
            </a:r>
          </a:p>
          <a:p>
            <a:r>
              <a:rPr lang="en-US" sz="2000" dirty="0"/>
              <a:t>GitHub</a:t>
            </a:r>
          </a:p>
          <a:p>
            <a:r>
              <a:rPr lang="en-US" sz="2000" dirty="0"/>
              <a:t>SonarQube</a:t>
            </a:r>
          </a:p>
          <a:p>
            <a:r>
              <a:rPr lang="en-US" sz="2000" dirty="0"/>
              <a:t>Jira</a:t>
            </a:r>
          </a:p>
          <a:p>
            <a:r>
              <a:rPr lang="en-US" sz="2000" dirty="0" err="1"/>
              <a:t>Vitest</a:t>
            </a:r>
            <a:endParaRPr lang="en-US" sz="2000" dirty="0"/>
          </a:p>
          <a:p>
            <a:r>
              <a:rPr lang="en-US" sz="2000" dirty="0"/>
              <a:t>Render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F9F126FD-BA63-00C5-C309-F06544F54BC2}"/>
              </a:ext>
            </a:extLst>
          </p:cNvPr>
          <p:cNvSpPr txBox="1">
            <a:spLocks/>
          </p:cNvSpPr>
          <p:nvPr/>
        </p:nvSpPr>
        <p:spPr>
          <a:xfrm>
            <a:off x="7416595" y="1918516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Husky</a:t>
            </a:r>
          </a:p>
          <a:p>
            <a:r>
              <a:rPr lang="en-US" sz="2000" dirty="0" err="1"/>
              <a:t>ESLint</a:t>
            </a:r>
            <a:endParaRPr lang="en-US" sz="2000" dirty="0"/>
          </a:p>
          <a:p>
            <a:r>
              <a:rPr lang="en-US" sz="2000" dirty="0"/>
              <a:t>Prettier</a:t>
            </a:r>
          </a:p>
          <a:p>
            <a:r>
              <a:rPr lang="en-US" sz="2000" dirty="0"/>
              <a:t>Python</a:t>
            </a:r>
          </a:p>
          <a:p>
            <a:r>
              <a:rPr lang="en-US" sz="2000" dirty="0"/>
              <a:t>Django</a:t>
            </a:r>
          </a:p>
          <a:p>
            <a:r>
              <a:rPr lang="en-US" sz="2000" dirty="0"/>
              <a:t>PostgreSQL</a:t>
            </a:r>
          </a:p>
          <a:p>
            <a:r>
              <a:rPr lang="en-US" sz="2000" dirty="0"/>
              <a:t>Swagger UI bundle</a:t>
            </a:r>
          </a:p>
          <a:p>
            <a:r>
              <a:rPr lang="en-US" sz="2000" dirty="0" err="1"/>
              <a:t>Github</a:t>
            </a:r>
            <a:r>
              <a:rPr lang="en-US" sz="2000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31400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CB4159-EA2F-D120-8CAB-9577253D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FBC960E-265C-5253-2A6C-920E13006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573" y="120770"/>
            <a:ext cx="5268307" cy="6668219"/>
          </a:xfr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D59D6C1-1D61-5649-2784-C5B534BE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770"/>
            <a:ext cx="499990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1B6F04-F5AF-43E7-7FB1-89B63C0F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 </a:t>
            </a:r>
            <a:r>
              <a:rPr lang="cs-CZ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Swagger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2E6A3F7-23C4-8317-631A-91C91749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D1067FFD-EC5D-9800-D6D2-B7699E8C3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3" y="1982218"/>
            <a:ext cx="6657367" cy="435133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E7BF9CF-5304-CF1C-E88B-03D94D1D0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1" y="1526101"/>
            <a:ext cx="5803390" cy="50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1B6F04-F5AF-43E7-7FB1-89B63C0F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Issue tracker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DF1F4DE-60E8-525D-BFF5-429C4625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764B2-90FB-FC76-4299-B888EAAB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4EFF1C-BE01-AA96-03F4-B62A920E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86" y="745960"/>
            <a:ext cx="10741428" cy="5366080"/>
          </a:xfrm>
        </p:spPr>
      </p:pic>
    </p:spTree>
    <p:extLst>
      <p:ext uri="{BB962C8B-B14F-4D97-AF65-F5344CB8AC3E}">
        <p14:creationId xmlns:p14="http://schemas.microsoft.com/office/powerpoint/2010/main" val="429416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4B17262-E8C6-5A45-E41B-60AC6CA9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4FD8382-BD16-1BE2-CC5B-AE70E9E72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404" y="1675227"/>
            <a:ext cx="66831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B8A10A82-291C-2299-79D8-1F3EEC23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9800" y="662424"/>
            <a:ext cx="10515600" cy="2682199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2596E11-E9CC-0043-E7F0-248BAC278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3513377"/>
            <a:ext cx="10515600" cy="2885115"/>
          </a:xfrm>
          <a:prstGeom prst="rect">
            <a:avLst/>
          </a:prstGeom>
        </p:spPr>
      </p:pic>
      <p:sp>
        <p:nvSpPr>
          <p:cNvPr id="9" name="Nadpis 8">
            <a:extLst>
              <a:ext uri="{FF2B5EF4-FFF2-40B4-BE49-F238E27FC236}">
                <a16:creationId xmlns:a16="http://schemas.microsoft.com/office/drawing/2014/main" id="{6B2347B4-90A9-5D38-C9A2-70E4761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6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94A55F8-7DB7-3AF8-6B6F-304784D6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Automatizované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lintování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formátování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(pre-commit)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4438B2E-AD0E-ECF6-1579-863DE0DE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028" y="1675227"/>
            <a:ext cx="8519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3516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136</Words>
  <Application>Microsoft Office PowerPoint</Application>
  <PresentationFormat>Širokoúhlá obrazovka</PresentationFormat>
  <Paragraphs>51</Paragraphs>
  <Slides>16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inherit</vt:lpstr>
      <vt:lpstr>Motiv Office</vt:lpstr>
      <vt:lpstr>Team Jira</vt:lpstr>
      <vt:lpstr>Technologie</vt:lpstr>
      <vt:lpstr>Prezentace aplikace PowerPoint</vt:lpstr>
      <vt:lpstr>BE Swagger</vt:lpstr>
      <vt:lpstr>Issue tracker</vt:lpstr>
      <vt:lpstr>Prezentace aplikace PowerPoint</vt:lpstr>
      <vt:lpstr>Git</vt:lpstr>
      <vt:lpstr>Prezentace aplikace PowerPoint</vt:lpstr>
      <vt:lpstr>Automatizované lintování a formátování (pre-commit) </vt:lpstr>
      <vt:lpstr>Automatické spuštění testů (pre-push)</vt:lpstr>
      <vt:lpstr>Testy FE</vt:lpstr>
      <vt:lpstr>Netlify deploy</vt:lpstr>
      <vt:lpstr>Render deploy</vt:lpstr>
      <vt:lpstr>Prezentace aplikace PowerPoint</vt:lpstr>
      <vt:lpstr>Díky za pozornost!</vt:lpstr>
      <vt:lpstr>Prostor pro zlepšení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Jira</dc:title>
  <dc:creator>Filip Sedlařík</dc:creator>
  <cp:lastModifiedBy>Markéta Kovářová</cp:lastModifiedBy>
  <cp:revision>12</cp:revision>
  <dcterms:created xsi:type="dcterms:W3CDTF">2023-12-10T09:37:27Z</dcterms:created>
  <dcterms:modified xsi:type="dcterms:W3CDTF">2023-12-10T19:42:14Z</dcterms:modified>
</cp:coreProperties>
</file>