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/>
    <p:restoredTop sz="93099"/>
  </p:normalViewPr>
  <p:slideViewPr>
    <p:cSldViewPr snapToGrid="0" snapToObjects="1">
      <p:cViewPr>
        <p:scale>
          <a:sx n="370" d="100"/>
          <a:sy n="370" d="100"/>
        </p:scale>
        <p:origin x="144" y="-6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CC7E-8DD1-F749-9581-B5ED3B17F872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516C-876C-5E49-8864-BA66E5957FD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6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ung 51"/>
          <p:cNvGrpSpPr/>
          <p:nvPr/>
        </p:nvGrpSpPr>
        <p:grpSpPr>
          <a:xfrm>
            <a:off x="349162" y="467593"/>
            <a:ext cx="5930442" cy="1962768"/>
            <a:chOff x="349162" y="1298868"/>
            <a:chExt cx="5930442" cy="1962768"/>
          </a:xfrm>
        </p:grpSpPr>
        <p:grpSp>
          <p:nvGrpSpPr>
            <p:cNvPr id="44" name="Gruppierung 43"/>
            <p:cNvGrpSpPr/>
            <p:nvPr/>
          </p:nvGrpSpPr>
          <p:grpSpPr>
            <a:xfrm>
              <a:off x="349162" y="1298868"/>
              <a:ext cx="4773556" cy="1962768"/>
              <a:chOff x="352310" y="1300739"/>
              <a:chExt cx="5496810" cy="2316183"/>
            </a:xfrm>
          </p:grpSpPr>
          <p:grpSp>
            <p:nvGrpSpPr>
              <p:cNvPr id="41" name="Gruppierung 40"/>
              <p:cNvGrpSpPr/>
              <p:nvPr/>
            </p:nvGrpSpPr>
            <p:grpSpPr>
              <a:xfrm>
                <a:off x="359638" y="1324311"/>
                <a:ext cx="5489482" cy="2292611"/>
                <a:chOff x="236528" y="4175088"/>
                <a:chExt cx="5489482" cy="2292611"/>
              </a:xfrm>
            </p:grpSpPr>
            <p:grpSp>
              <p:nvGrpSpPr>
                <p:cNvPr id="32" name="Gruppierung 31"/>
                <p:cNvGrpSpPr/>
                <p:nvPr/>
              </p:nvGrpSpPr>
              <p:grpSpPr>
                <a:xfrm>
                  <a:off x="236528" y="4488129"/>
                  <a:ext cx="5489482" cy="1979570"/>
                  <a:chOff x="236526" y="4538491"/>
                  <a:chExt cx="5489482" cy="1979570"/>
                </a:xfrm>
              </p:grpSpPr>
              <p:grpSp>
                <p:nvGrpSpPr>
                  <p:cNvPr id="19" name="Gruppierung 18"/>
                  <p:cNvGrpSpPr/>
                  <p:nvPr/>
                </p:nvGrpSpPr>
                <p:grpSpPr>
                  <a:xfrm>
                    <a:off x="236526" y="4538491"/>
                    <a:ext cx="5489482" cy="1305769"/>
                    <a:chOff x="236526" y="4538491"/>
                    <a:chExt cx="5489482" cy="1305769"/>
                  </a:xfrm>
                </p:grpSpPr>
                <p:grpSp>
                  <p:nvGrpSpPr>
                    <p:cNvPr id="9" name="Gruppierung 8"/>
                    <p:cNvGrpSpPr/>
                    <p:nvPr/>
                  </p:nvGrpSpPr>
                  <p:grpSpPr>
                    <a:xfrm>
                      <a:off x="921818" y="4538491"/>
                      <a:ext cx="4804190" cy="1305769"/>
                      <a:chOff x="921818" y="4425849"/>
                      <a:chExt cx="4804190" cy="1305769"/>
                    </a:xfrm>
                  </p:grpSpPr>
                  <p:pic>
                    <p:nvPicPr>
                      <p:cNvPr id="4" name="Bild 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568" t="1710" r="21677"/>
                      <a:stretch/>
                    </p:blipFill>
                    <p:spPr>
                      <a:xfrm rot="5400000" flipV="1">
                        <a:off x="2583867" y="2797081"/>
                        <a:ext cx="1272488" cy="459658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" name="Bild 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716" t="-706" r="14577" b="706"/>
                      <a:stretch/>
                    </p:blipFill>
                    <p:spPr>
                      <a:xfrm>
                        <a:off x="5558696" y="4425849"/>
                        <a:ext cx="167312" cy="1305767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0" name="Textfeld 9"/>
                    <p:cNvSpPr txBox="1"/>
                    <p:nvPr/>
                  </p:nvSpPr>
                  <p:spPr>
                    <a:xfrm>
                      <a:off x="501938" y="4711148"/>
                      <a:ext cx="40908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PAT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" name="Textfeld 10"/>
                    <p:cNvSpPr txBox="1"/>
                    <p:nvPr/>
                  </p:nvSpPr>
                  <p:spPr>
                    <a:xfrm>
                      <a:off x="510647" y="5098157"/>
                      <a:ext cx="40908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AN1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2" name="Textfeld 11"/>
                    <p:cNvSpPr txBox="1"/>
                    <p:nvPr/>
                  </p:nvSpPr>
                  <p:spPr>
                    <a:xfrm>
                      <a:off x="521280" y="5497659"/>
                      <a:ext cx="40908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AN2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3" name="Textfeld 12"/>
                    <p:cNvSpPr txBox="1"/>
                    <p:nvPr/>
                  </p:nvSpPr>
                  <p:spPr>
                    <a:xfrm rot="16200000">
                      <a:off x="-31438" y="5059626"/>
                      <a:ext cx="819456" cy="2835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PEx</a:t>
                      </a:r>
                      <a:r>
                        <a:rPr lang="en-U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type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sp>
                <p:nvSpPr>
                  <p:cNvPr id="20" name="Textfeld 19"/>
                  <p:cNvSpPr txBox="1"/>
                  <p:nvPr/>
                </p:nvSpPr>
                <p:spPr>
                  <a:xfrm>
                    <a:off x="2825424" y="6271839"/>
                    <a:ext cx="567784" cy="2462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Arial" charset="0"/>
                        <a:ea typeface="Arial" charset="0"/>
                        <a:cs typeface="Arial" charset="0"/>
                      </a:rPr>
                      <a:t>Cohort</a:t>
                    </a:r>
                    <a:endParaRPr lang="en-US" sz="10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1" name="Textfeld 20"/>
                  <p:cNvSpPr txBox="1"/>
                  <p:nvPr/>
                </p:nvSpPr>
                <p:spPr>
                  <a:xfrm rot="16200000">
                    <a:off x="835028" y="5934789"/>
                    <a:ext cx="575436" cy="265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Sub</a:t>
                    </a:r>
                    <a:r>
                      <a:rPr lang="en-US" sz="900" baseline="-25000" dirty="0">
                        <a:latin typeface="Arial" charset="0"/>
                        <a:ea typeface="Arial" charset="0"/>
                        <a:cs typeface="Arial" charset="0"/>
                      </a:rPr>
                      <a:t> </a:t>
                    </a:r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A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" name="Textfeld 21"/>
                  <p:cNvSpPr txBox="1"/>
                  <p:nvPr/>
                </p:nvSpPr>
                <p:spPr>
                  <a:xfrm rot="16200000">
                    <a:off x="1245656" y="5930732"/>
                    <a:ext cx="588677" cy="265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Sub B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3" name="Textfeld 22"/>
                  <p:cNvSpPr txBox="1"/>
                  <p:nvPr/>
                </p:nvSpPr>
                <p:spPr>
                  <a:xfrm rot="16200000">
                    <a:off x="1659121" y="5926675"/>
                    <a:ext cx="596244" cy="265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Sub C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 rot="16200000">
                    <a:off x="2076369" y="5926676"/>
                    <a:ext cx="596244" cy="265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Sub D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5" name="Textfeld 24"/>
                  <p:cNvSpPr txBox="1"/>
                  <p:nvPr/>
                </p:nvSpPr>
                <p:spPr>
                  <a:xfrm rot="16200000">
                    <a:off x="2497401" y="5930734"/>
                    <a:ext cx="588677" cy="265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Sub E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" name="Textfeld 25"/>
                  <p:cNvSpPr txBox="1"/>
                  <p:nvPr/>
                </p:nvSpPr>
                <p:spPr>
                  <a:xfrm rot="16200000">
                    <a:off x="2918434" y="5934791"/>
                    <a:ext cx="581111" cy="265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Sub F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7" name="Textfeld 26"/>
                  <p:cNvSpPr txBox="1"/>
                  <p:nvPr/>
                </p:nvSpPr>
                <p:spPr>
                  <a:xfrm rot="16200000">
                    <a:off x="3324331" y="5922620"/>
                    <a:ext cx="603811" cy="265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Sub G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8" name="Textfeld 27"/>
                  <p:cNvSpPr txBox="1"/>
                  <p:nvPr/>
                </p:nvSpPr>
                <p:spPr>
                  <a:xfrm rot="16200000">
                    <a:off x="3745362" y="5922620"/>
                    <a:ext cx="596244" cy="265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Sub H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9" name="Textfeld 28"/>
                  <p:cNvSpPr txBox="1"/>
                  <p:nvPr/>
                </p:nvSpPr>
                <p:spPr>
                  <a:xfrm rot="16200000">
                    <a:off x="4192877" y="5955075"/>
                    <a:ext cx="535710" cy="265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Sub I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0" name="Textfeld 29"/>
                  <p:cNvSpPr txBox="1"/>
                  <p:nvPr/>
                </p:nvSpPr>
                <p:spPr>
                  <a:xfrm rot="16200000">
                    <a:off x="4594992" y="5938847"/>
                    <a:ext cx="565978" cy="265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Sub J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1" name="Textfeld 30"/>
                  <p:cNvSpPr txBox="1"/>
                  <p:nvPr/>
                </p:nvSpPr>
                <p:spPr>
                  <a:xfrm rot="16200000">
                    <a:off x="5000895" y="5930732"/>
                    <a:ext cx="588677" cy="265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Sub K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8" name="Textfeld 37"/>
                <p:cNvSpPr txBox="1"/>
                <p:nvPr/>
              </p:nvSpPr>
              <p:spPr>
                <a:xfrm>
                  <a:off x="835830" y="4175088"/>
                  <a:ext cx="3234348" cy="29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latin typeface="Arial" charset="0"/>
                      <a:ea typeface="Arial" charset="0"/>
                      <a:cs typeface="Arial" charset="0"/>
                    </a:rPr>
                    <a:t>Patient to </a:t>
                  </a:r>
                  <a:r>
                    <a:rPr lang="en-US" sz="1000" dirty="0" smtClean="0">
                      <a:latin typeface="Arial" charset="0"/>
                      <a:ea typeface="Arial" charset="0"/>
                      <a:cs typeface="Arial" charset="0"/>
                    </a:rPr>
                    <a:t>PEx</a:t>
                  </a:r>
                  <a:r>
                    <a:rPr lang="en-US" sz="1000" dirty="0" smtClean="0">
                      <a:latin typeface="Arial" charset="0"/>
                      <a:ea typeface="Arial" charset="0"/>
                      <a:cs typeface="Arial" charset="0"/>
                    </a:rPr>
                    <a:t> type association (sample-wise) </a:t>
                  </a:r>
                  <a:endParaRPr lang="en-US" sz="10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2" name="Textfeld 41"/>
              <p:cNvSpPr txBox="1"/>
              <p:nvPr/>
            </p:nvSpPr>
            <p:spPr>
              <a:xfrm>
                <a:off x="352310" y="1300739"/>
                <a:ext cx="295274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12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46" name="Textfeld 45"/>
            <p:cNvSpPr txBox="1"/>
            <p:nvPr/>
          </p:nvSpPr>
          <p:spPr>
            <a:xfrm>
              <a:off x="5032357" y="2505130"/>
              <a:ext cx="11987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charset="0"/>
                  <a:ea typeface="Arial" charset="0"/>
                  <a:cs typeface="Arial" charset="0"/>
                </a:rPr>
                <a:t>-10.4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5042747" y="1558753"/>
              <a:ext cx="11987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charset="0"/>
                  <a:ea typeface="Arial" charset="0"/>
                  <a:cs typeface="Arial" charset="0"/>
                </a:rPr>
                <a:t>13.5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5080847" y="2023681"/>
              <a:ext cx="11987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charset="0"/>
                  <a:ea typeface="Arial" charset="0"/>
                  <a:cs typeface="Arial" charset="0"/>
                </a:rPr>
                <a:t>0.9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410368" y="3280121"/>
            <a:ext cx="3496861" cy="1851381"/>
            <a:chOff x="410368" y="3280121"/>
            <a:chExt cx="3496861" cy="1851381"/>
          </a:xfrm>
        </p:grpSpPr>
        <p:grpSp>
          <p:nvGrpSpPr>
            <p:cNvPr id="45" name="Gruppierung 44"/>
            <p:cNvGrpSpPr/>
            <p:nvPr/>
          </p:nvGrpSpPr>
          <p:grpSpPr>
            <a:xfrm>
              <a:off x="410368" y="3280121"/>
              <a:ext cx="3496861" cy="1851381"/>
              <a:chOff x="335306" y="3817736"/>
              <a:chExt cx="4008952" cy="2114600"/>
            </a:xfrm>
          </p:grpSpPr>
          <p:grpSp>
            <p:nvGrpSpPr>
              <p:cNvPr id="40" name="Gruppierung 39"/>
              <p:cNvGrpSpPr/>
              <p:nvPr/>
            </p:nvGrpSpPr>
            <p:grpSpPr>
              <a:xfrm>
                <a:off x="360264" y="3817736"/>
                <a:ext cx="3983994" cy="2114600"/>
                <a:chOff x="237154" y="6555504"/>
                <a:chExt cx="3983994" cy="2114600"/>
              </a:xfrm>
            </p:grpSpPr>
            <p:grpSp>
              <p:nvGrpSpPr>
                <p:cNvPr id="37" name="Gruppierung 36"/>
                <p:cNvGrpSpPr/>
                <p:nvPr/>
              </p:nvGrpSpPr>
              <p:grpSpPr>
                <a:xfrm>
                  <a:off x="237154" y="6870721"/>
                  <a:ext cx="2173063" cy="1799383"/>
                  <a:chOff x="237154" y="6870721"/>
                  <a:chExt cx="2173063" cy="1799383"/>
                </a:xfrm>
              </p:grpSpPr>
              <p:grpSp>
                <p:nvGrpSpPr>
                  <p:cNvPr id="18" name="Gruppierung 17"/>
                  <p:cNvGrpSpPr/>
                  <p:nvPr/>
                </p:nvGrpSpPr>
                <p:grpSpPr>
                  <a:xfrm>
                    <a:off x="237154" y="6870721"/>
                    <a:ext cx="2173063" cy="1305767"/>
                    <a:chOff x="237154" y="6870721"/>
                    <a:chExt cx="2173063" cy="1305767"/>
                  </a:xfrm>
                </p:grpSpPr>
                <p:grpSp>
                  <p:nvGrpSpPr>
                    <p:cNvPr id="8" name="Gruppierung 7"/>
                    <p:cNvGrpSpPr/>
                    <p:nvPr/>
                  </p:nvGrpSpPr>
                  <p:grpSpPr>
                    <a:xfrm>
                      <a:off x="862184" y="6870721"/>
                      <a:ext cx="1548033" cy="1305767"/>
                      <a:chOff x="888688" y="5949701"/>
                      <a:chExt cx="1548033" cy="1305767"/>
                    </a:xfrm>
                  </p:grpSpPr>
                  <p:pic>
                    <p:nvPicPr>
                      <p:cNvPr id="5" name="Bild 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675" t="2208" r="17164" b="349"/>
                      <a:stretch/>
                    </p:blipFill>
                    <p:spPr>
                      <a:xfrm rot="5400000" flipV="1">
                        <a:off x="898472" y="5973346"/>
                        <a:ext cx="1252460" cy="127202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" name="Bild 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716" t="-706" r="14577" b="706"/>
                      <a:stretch/>
                    </p:blipFill>
                    <p:spPr>
                      <a:xfrm>
                        <a:off x="2269409" y="5949701"/>
                        <a:ext cx="167312" cy="1305767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4" name="Textfeld 13"/>
                    <p:cNvSpPr txBox="1"/>
                    <p:nvPr/>
                  </p:nvSpPr>
                  <p:spPr>
                    <a:xfrm>
                      <a:off x="475436" y="7030282"/>
                      <a:ext cx="40908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PAT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5" name="Textfeld 14"/>
                    <p:cNvSpPr txBox="1"/>
                    <p:nvPr/>
                  </p:nvSpPr>
                  <p:spPr>
                    <a:xfrm>
                      <a:off x="484145" y="7417291"/>
                      <a:ext cx="40908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AN1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6" name="Textfeld 15"/>
                    <p:cNvSpPr txBox="1"/>
                    <p:nvPr/>
                  </p:nvSpPr>
                  <p:spPr>
                    <a:xfrm>
                      <a:off x="494778" y="7816793"/>
                      <a:ext cx="40908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AN2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7" name="Textfeld 16"/>
                    <p:cNvSpPr txBox="1"/>
                    <p:nvPr/>
                  </p:nvSpPr>
                  <p:spPr>
                    <a:xfrm rot="16200000">
                      <a:off x="-18282" y="7379384"/>
                      <a:ext cx="793150" cy="282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PEx</a:t>
                      </a:r>
                      <a:r>
                        <a:rPr lang="en-U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type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sp>
                <p:nvSpPr>
                  <p:cNvPr id="33" name="Textfeld 32"/>
                  <p:cNvSpPr txBox="1"/>
                  <p:nvPr/>
                </p:nvSpPr>
                <p:spPr>
                  <a:xfrm>
                    <a:off x="833296" y="8388877"/>
                    <a:ext cx="1382357" cy="2812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Arial" charset="0"/>
                        <a:ea typeface="Arial" charset="0"/>
                        <a:cs typeface="Arial" charset="0"/>
                      </a:rPr>
                      <a:t>Age group (years)</a:t>
                    </a:r>
                    <a:endParaRPr lang="en-US" sz="10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4" name="Textfeld 33"/>
                  <p:cNvSpPr txBox="1"/>
                  <p:nvPr/>
                </p:nvSpPr>
                <p:spPr>
                  <a:xfrm>
                    <a:off x="835830" y="8187012"/>
                    <a:ext cx="479618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31-37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5" name="Textfeld 34"/>
                  <p:cNvSpPr txBox="1"/>
                  <p:nvPr/>
                </p:nvSpPr>
                <p:spPr>
                  <a:xfrm>
                    <a:off x="1247328" y="8187012"/>
                    <a:ext cx="479618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38-52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6" name="Textfeld 35"/>
                  <p:cNvSpPr txBox="1"/>
                  <p:nvPr/>
                </p:nvSpPr>
                <p:spPr>
                  <a:xfrm>
                    <a:off x="1711091" y="8187012"/>
                    <a:ext cx="435914" cy="2636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Arial" charset="0"/>
                        <a:ea typeface="Arial" charset="0"/>
                        <a:cs typeface="Arial" charset="0"/>
                      </a:rPr>
                      <a:t>&lt;31</a:t>
                    </a:r>
                    <a:endParaRPr lang="en-US" sz="9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9" name="Textfeld 38"/>
                <p:cNvSpPr txBox="1"/>
                <p:nvPr/>
              </p:nvSpPr>
              <p:spPr>
                <a:xfrm>
                  <a:off x="782347" y="6555504"/>
                  <a:ext cx="3438801" cy="281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latin typeface="Arial" charset="0"/>
                      <a:ea typeface="Arial" charset="0"/>
                      <a:cs typeface="Arial" charset="0"/>
                    </a:rPr>
                    <a:t>Age group to </a:t>
                  </a:r>
                  <a:r>
                    <a:rPr lang="en-US" sz="1000" dirty="0" smtClean="0">
                      <a:latin typeface="Arial" charset="0"/>
                      <a:ea typeface="Arial" charset="0"/>
                      <a:cs typeface="Arial" charset="0"/>
                    </a:rPr>
                    <a:t>PEx</a:t>
                  </a:r>
                  <a:r>
                    <a:rPr lang="en-US" sz="1000" dirty="0" smtClean="0">
                      <a:latin typeface="Arial" charset="0"/>
                      <a:ea typeface="Arial" charset="0"/>
                      <a:cs typeface="Arial" charset="0"/>
                    </a:rPr>
                    <a:t> type association (sample-wise) </a:t>
                  </a:r>
                  <a:endParaRPr lang="en-US" sz="10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" name="Textfeld 42"/>
              <p:cNvSpPr txBox="1"/>
              <p:nvPr/>
            </p:nvSpPr>
            <p:spPr>
              <a:xfrm>
                <a:off x="335306" y="3820394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12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49" name="Textfeld 48"/>
            <p:cNvSpPr txBox="1"/>
            <p:nvPr/>
          </p:nvSpPr>
          <p:spPr>
            <a:xfrm>
              <a:off x="2244128" y="4517498"/>
              <a:ext cx="11987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charset="0"/>
                  <a:ea typeface="Arial" charset="0"/>
                  <a:cs typeface="Arial" charset="0"/>
                </a:rPr>
                <a:t>-6.2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4518" y="3529557"/>
              <a:ext cx="11987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charset="0"/>
                  <a:ea typeface="Arial" charset="0"/>
                  <a:cs typeface="Arial" charset="0"/>
                </a:rPr>
                <a:t>4.6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2261445" y="4036049"/>
              <a:ext cx="11987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charset="0"/>
                  <a:ea typeface="Arial" charset="0"/>
                  <a:cs typeface="Arial" charset="0"/>
                </a:rPr>
                <a:t>0.8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15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Macintosh PowerPoint</Application>
  <PresentationFormat>A4-Papier (210x297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22</cp:revision>
  <cp:lastPrinted>2024-02-27T15:45:06Z</cp:lastPrinted>
  <dcterms:created xsi:type="dcterms:W3CDTF">2023-03-07T12:27:57Z</dcterms:created>
  <dcterms:modified xsi:type="dcterms:W3CDTF">2024-02-27T15:54:17Z</dcterms:modified>
</cp:coreProperties>
</file>