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153"/>
  </p:normalViewPr>
  <p:slideViewPr>
    <p:cSldViewPr snapToGrid="0" snapToObjects="1">
      <p:cViewPr>
        <p:scale>
          <a:sx n="107" d="100"/>
          <a:sy n="107" d="100"/>
        </p:scale>
        <p:origin x="24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C7E-8DD1-F749-9581-B5ED3B17F87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516C-876C-5E49-8864-BA66E5957FD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C7E-8DD1-F749-9581-B5ED3B17F87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516C-876C-5E49-8864-BA66E5957FD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C7E-8DD1-F749-9581-B5ED3B17F87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516C-876C-5E49-8864-BA66E5957FD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C7E-8DD1-F749-9581-B5ED3B17F87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516C-876C-5E49-8864-BA66E5957FD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C7E-8DD1-F749-9581-B5ED3B17F87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516C-876C-5E49-8864-BA66E5957FD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C7E-8DD1-F749-9581-B5ED3B17F872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516C-876C-5E49-8864-BA66E5957FD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C7E-8DD1-F749-9581-B5ED3B17F872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516C-876C-5E49-8864-BA66E5957FD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C7E-8DD1-F749-9581-B5ED3B17F872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516C-876C-5E49-8864-BA66E5957FD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C7E-8DD1-F749-9581-B5ED3B17F872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516C-876C-5E49-8864-BA66E5957FD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C7E-8DD1-F749-9581-B5ED3B17F872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516C-876C-5E49-8864-BA66E5957FD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C7E-8DD1-F749-9581-B5ED3B17F872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516C-876C-5E49-8864-BA66E5957FD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6CC7E-8DD1-F749-9581-B5ED3B17F872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516C-876C-5E49-8864-BA66E5957F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370409" y="268305"/>
            <a:ext cx="5864136" cy="8115674"/>
            <a:chOff x="370409" y="268305"/>
            <a:chExt cx="5864136" cy="8115674"/>
          </a:xfrm>
        </p:grpSpPr>
        <p:pic>
          <p:nvPicPr>
            <p:cNvPr id="84" name="Bild 8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00717" y="3561752"/>
              <a:ext cx="2785463" cy="2185905"/>
            </a:xfrm>
            <a:prstGeom prst="rect">
              <a:avLst/>
            </a:prstGeom>
          </p:spPr>
        </p:pic>
        <p:pic>
          <p:nvPicPr>
            <p:cNvPr id="83" name="Bild 8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33153" y="876933"/>
              <a:ext cx="2629332" cy="2192086"/>
            </a:xfrm>
            <a:prstGeom prst="rect">
              <a:avLst/>
            </a:prstGeom>
          </p:spPr>
        </p:pic>
        <p:sp>
          <p:nvSpPr>
            <p:cNvPr id="68" name="Textfeld 67"/>
            <p:cNvSpPr txBox="1"/>
            <p:nvPr/>
          </p:nvSpPr>
          <p:spPr>
            <a:xfrm>
              <a:off x="370409" y="268305"/>
              <a:ext cx="38972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mtClean="0">
                  <a:latin typeface="Arial" charset="0"/>
                  <a:ea typeface="Arial" charset="0"/>
                  <a:cs typeface="Arial" charset="0"/>
                </a:rPr>
                <a:t>Hierarchical </a:t>
              </a:r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microbiome organization in </a:t>
              </a:r>
              <a:r>
                <a:rPr lang="en-US" sz="1200" b="1" dirty="0" err="1" smtClean="0">
                  <a:latin typeface="Arial" charset="0"/>
                  <a:ea typeface="Arial" charset="0"/>
                  <a:cs typeface="Arial" charset="0"/>
                </a:rPr>
                <a:t>PEx</a:t>
              </a:r>
              <a:r>
                <a:rPr lang="en-US" sz="1200" b="1" dirty="0" smtClean="0">
                  <a:latin typeface="Arial" charset="0"/>
                  <a:ea typeface="Arial" charset="0"/>
                  <a:cs typeface="Arial" charset="0"/>
                </a:rPr>
                <a:t> types</a:t>
              </a:r>
              <a:endParaRPr lang="en-US" sz="12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82" name="Gruppierung 81"/>
            <p:cNvGrpSpPr/>
            <p:nvPr/>
          </p:nvGrpSpPr>
          <p:grpSpPr>
            <a:xfrm>
              <a:off x="370409" y="642199"/>
              <a:ext cx="5864136" cy="7741780"/>
              <a:chOff x="370409" y="440318"/>
              <a:chExt cx="5864136" cy="7741780"/>
            </a:xfrm>
          </p:grpSpPr>
          <p:grpSp>
            <p:nvGrpSpPr>
              <p:cNvPr id="81" name="Gruppierung 80"/>
              <p:cNvGrpSpPr/>
              <p:nvPr/>
            </p:nvGrpSpPr>
            <p:grpSpPr>
              <a:xfrm>
                <a:off x="370409" y="440318"/>
                <a:ext cx="5769134" cy="2389362"/>
                <a:chOff x="370409" y="440318"/>
                <a:chExt cx="5769134" cy="2389362"/>
              </a:xfrm>
            </p:grpSpPr>
            <p:pic>
              <p:nvPicPr>
                <p:cNvPr id="59" name="Bild 58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3957011" y="796451"/>
                  <a:ext cx="2182532" cy="2033229"/>
                </a:xfrm>
                <a:prstGeom prst="rect">
                  <a:avLst/>
                </a:prstGeom>
              </p:spPr>
            </p:pic>
            <p:grpSp>
              <p:nvGrpSpPr>
                <p:cNvPr id="72" name="Gruppierung 71"/>
                <p:cNvGrpSpPr/>
                <p:nvPr/>
              </p:nvGrpSpPr>
              <p:grpSpPr>
                <a:xfrm>
                  <a:off x="370409" y="440318"/>
                  <a:ext cx="2247189" cy="276999"/>
                  <a:chOff x="410368" y="482583"/>
                  <a:chExt cx="2247189" cy="276999"/>
                </a:xfrm>
              </p:grpSpPr>
              <p:sp>
                <p:nvSpPr>
                  <p:cNvPr id="42" name="Textfeld 41"/>
                  <p:cNvSpPr txBox="1"/>
                  <p:nvPr/>
                </p:nvSpPr>
                <p:spPr>
                  <a:xfrm>
                    <a:off x="410368" y="482583"/>
                    <a:ext cx="256423" cy="2347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latin typeface="Arial" charset="0"/>
                        <a:ea typeface="Arial" charset="0"/>
                        <a:cs typeface="Arial" charset="0"/>
                      </a:rPr>
                      <a:t>A</a:t>
                    </a:r>
                    <a:endParaRPr lang="en-US" sz="12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69" name="Textfeld 68"/>
                  <p:cNvSpPr txBox="1"/>
                  <p:nvPr/>
                </p:nvSpPr>
                <p:spPr>
                  <a:xfrm>
                    <a:off x="645403" y="482583"/>
                    <a:ext cx="20121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Arial" charset="0"/>
                        <a:ea typeface="Arial" charset="0"/>
                        <a:cs typeface="Arial" charset="0"/>
                      </a:rPr>
                      <a:t>Exemplary PAT community</a:t>
                    </a:r>
                    <a:endParaRPr lang="en-US" sz="12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79" name="Gruppierung 78"/>
              <p:cNvGrpSpPr/>
              <p:nvPr/>
            </p:nvGrpSpPr>
            <p:grpSpPr>
              <a:xfrm>
                <a:off x="370409" y="3096365"/>
                <a:ext cx="5864136" cy="2257205"/>
                <a:chOff x="370409" y="3073562"/>
                <a:chExt cx="5864136" cy="2257205"/>
              </a:xfrm>
            </p:grpSpPr>
            <p:pic>
              <p:nvPicPr>
                <p:cNvPr id="63" name="Bild 6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4096987" y="3371338"/>
                  <a:ext cx="2137558" cy="1959429"/>
                </a:xfrm>
                <a:prstGeom prst="rect">
                  <a:avLst/>
                </a:prstGeom>
              </p:spPr>
            </p:pic>
            <p:grpSp>
              <p:nvGrpSpPr>
                <p:cNvPr id="73" name="Gruppierung 72"/>
                <p:cNvGrpSpPr/>
                <p:nvPr/>
              </p:nvGrpSpPr>
              <p:grpSpPr>
                <a:xfrm>
                  <a:off x="370409" y="3073562"/>
                  <a:ext cx="2262706" cy="276999"/>
                  <a:chOff x="410368" y="482583"/>
                  <a:chExt cx="2262706" cy="276999"/>
                </a:xfrm>
              </p:grpSpPr>
              <p:sp>
                <p:nvSpPr>
                  <p:cNvPr id="74" name="Textfeld 73"/>
                  <p:cNvSpPr txBox="1"/>
                  <p:nvPr/>
                </p:nvSpPr>
                <p:spPr>
                  <a:xfrm>
                    <a:off x="410368" y="482583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latin typeface="Arial" charset="0"/>
                        <a:ea typeface="Arial" charset="0"/>
                        <a:cs typeface="Arial" charset="0"/>
                      </a:rPr>
                      <a:t>B</a:t>
                    </a:r>
                  </a:p>
                </p:txBody>
              </p:sp>
              <p:sp>
                <p:nvSpPr>
                  <p:cNvPr id="75" name="Textfeld 74"/>
                  <p:cNvSpPr txBox="1"/>
                  <p:nvPr/>
                </p:nvSpPr>
                <p:spPr>
                  <a:xfrm>
                    <a:off x="645403" y="482583"/>
                    <a:ext cx="202767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Arial" charset="0"/>
                        <a:ea typeface="Arial" charset="0"/>
                        <a:cs typeface="Arial" charset="0"/>
                      </a:rPr>
                      <a:t>Exemplary AN1 community</a:t>
                    </a:r>
                    <a:endParaRPr lang="en-US" sz="12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80" name="Gruppierung 79"/>
              <p:cNvGrpSpPr/>
              <p:nvPr/>
            </p:nvGrpSpPr>
            <p:grpSpPr>
              <a:xfrm>
                <a:off x="372497" y="5775003"/>
                <a:ext cx="5862048" cy="2407095"/>
                <a:chOff x="372497" y="5775003"/>
                <a:chExt cx="5862048" cy="2407095"/>
              </a:xfrm>
            </p:grpSpPr>
            <p:pic>
              <p:nvPicPr>
                <p:cNvPr id="60" name="Bild 59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033153" y="5913502"/>
                  <a:ext cx="2680162" cy="2268596"/>
                </a:xfrm>
                <a:prstGeom prst="rect">
                  <a:avLst/>
                </a:prstGeom>
              </p:spPr>
            </p:pic>
            <p:pic>
              <p:nvPicPr>
                <p:cNvPr id="61" name="Bild 60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4203865" y="5913502"/>
                  <a:ext cx="2030680" cy="2072172"/>
                </a:xfrm>
                <a:prstGeom prst="rect">
                  <a:avLst/>
                </a:prstGeom>
              </p:spPr>
            </p:pic>
            <p:grpSp>
              <p:nvGrpSpPr>
                <p:cNvPr id="76" name="Gruppierung 75"/>
                <p:cNvGrpSpPr/>
                <p:nvPr/>
              </p:nvGrpSpPr>
              <p:grpSpPr>
                <a:xfrm>
                  <a:off x="372497" y="5775003"/>
                  <a:ext cx="2262706" cy="276999"/>
                  <a:chOff x="410368" y="482583"/>
                  <a:chExt cx="2262706" cy="276999"/>
                </a:xfrm>
              </p:grpSpPr>
              <p:sp>
                <p:nvSpPr>
                  <p:cNvPr id="77" name="Textfeld 76"/>
                  <p:cNvSpPr txBox="1"/>
                  <p:nvPr/>
                </p:nvSpPr>
                <p:spPr>
                  <a:xfrm>
                    <a:off x="410368" y="482583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latin typeface="Arial" charset="0"/>
                        <a:ea typeface="Arial" charset="0"/>
                        <a:cs typeface="Arial" charset="0"/>
                      </a:rPr>
                      <a:t>C</a:t>
                    </a:r>
                    <a:endParaRPr lang="en-US" sz="1200" b="1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78" name="Textfeld 77"/>
                  <p:cNvSpPr txBox="1"/>
                  <p:nvPr/>
                </p:nvSpPr>
                <p:spPr>
                  <a:xfrm>
                    <a:off x="645403" y="482583"/>
                    <a:ext cx="202767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Arial" charset="0"/>
                        <a:ea typeface="Arial" charset="0"/>
                        <a:cs typeface="Arial" charset="0"/>
                      </a:rPr>
                      <a:t>Exemplary AN2 community</a:t>
                    </a:r>
                    <a:endParaRPr lang="en-US" sz="1200" dirty="0"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5461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</Words>
  <Application>Microsoft Macintosh PowerPoint</Application>
  <PresentationFormat>A4-Papier (210x297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38</cp:revision>
  <cp:lastPrinted>2024-02-24T14:20:28Z</cp:lastPrinted>
  <dcterms:created xsi:type="dcterms:W3CDTF">2023-03-07T12:27:57Z</dcterms:created>
  <dcterms:modified xsi:type="dcterms:W3CDTF">2024-03-06T11:21:30Z</dcterms:modified>
</cp:coreProperties>
</file>