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7" r:id="rId4"/>
    <p:sldId id="268" r:id="rId5"/>
    <p:sldId id="269" r:id="rId6"/>
    <p:sldId id="271" r:id="rId7"/>
    <p:sldId id="272" r:id="rId8"/>
    <p:sldId id="278" r:id="rId9"/>
    <p:sldId id="280" r:id="rId10"/>
    <p:sldId id="279" r:id="rId11"/>
    <p:sldId id="274" r:id="rId12"/>
    <p:sldId id="275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5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A175C-F9F7-441E-8225-2CA2DFBA9B05}" type="datetimeFigureOut">
              <a:rPr lang="en-US" smtClean="0"/>
              <a:t>23-Jan-25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08233-773E-4F35-AB11-7217CF445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41AEE1-E482-9672-149E-D3E4BBDC8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A6BA3E9-0CA4-DC4F-C6C7-1F7EE8A4D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247FCF-5B74-E13F-13E9-6C4F4C45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920E9-4D16-4604-8FF0-CA8E9E84D4EE}" type="datetime1">
              <a:rPr lang="en-US" smtClean="0"/>
              <a:t>23-Jan-25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989BB91-9C40-D1A4-5122-4EF2F2A6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063F03-CFC3-7656-1D54-0C7AC19A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4830DC-3881-753B-18DB-EC0D87BC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2170294-5304-DB91-FFC5-1EE272711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BA428BC-63B7-0C59-568C-A15AEB59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CB6-787F-484C-9130-9C38941C1AF6}" type="datetime1">
              <a:rPr lang="en-US" smtClean="0"/>
              <a:t>23-Jan-25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BCC5802-4316-EE81-C747-C3374B5F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9F6B1C-785B-A900-9833-2A059AE0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559D82D-EC6B-96FA-6BFB-CF1E47491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2296296-5123-5ADC-D270-6DCFF3098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A9A654-609D-1DB3-3C4A-D10DD07A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0534-83F4-463A-B7EF-ABD7F4EA85FE}" type="datetime1">
              <a:rPr lang="en-US" smtClean="0"/>
              <a:t>23-Jan-25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305C783-423C-0D7F-2915-F017E6FA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C46A083-802C-C515-49E4-8E90B99F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36672F-C185-802A-C1AD-3DFB5563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799ED7-7AA0-76FB-1ABD-2125DBCF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AB6961-2185-A666-37DA-EA636B53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57F5A-3860-4558-AD48-68B4E6B2E7DD}" type="datetime1">
              <a:rPr lang="en-US" smtClean="0"/>
              <a:t>23-Jan-25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EADAAF-0F81-BDAE-2784-0311DE89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D588D0-C677-8D0E-AB2E-A8850D97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DB6A12-E357-1061-5E7C-7347830D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23E9F12-4AF3-3CA1-D266-CABCDFF35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CCC0BE-FE4A-9C01-B25C-789D2419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C56D1-E9C9-482A-B27E-17F6DA5C2690}" type="datetime1">
              <a:rPr lang="en-US" smtClean="0"/>
              <a:t>23-Jan-25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8D1274-B1C9-0D0C-D668-9ED14270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1A986A-D2DE-12A5-9068-EF7CBED3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0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4CB59F-9C84-102E-BC23-BC5A7084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C5583E-9CDA-0B52-CB7C-784DAF5EA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A0F18B8-4BE5-6334-A830-54968B0FD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39A4B6C-A704-1DEC-496D-6F6E9500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0007-FC3E-45BA-9755-E51A74B7A057}" type="datetime1">
              <a:rPr lang="en-US" smtClean="0"/>
              <a:t>23-Jan-25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DA88FBC-AED6-92A3-0944-EDA75F9B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1AF6E9-3867-1B0D-FEED-999B5B47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7E07C9-97D8-51CB-9C1F-43DF6A98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AD4A30-815D-3D55-9932-B2BDEEE1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3BF02DA-CD32-6AA9-A31B-588E1E363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D80C886-B63B-D6EC-3D09-2224F789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9D90BDE-0A8A-1DDA-522B-527DA0096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1400C8F-9DD1-9B39-23B7-AB87E40A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C323-AEBD-47A8-9BC7-93D56A871262}" type="datetime1">
              <a:rPr lang="en-US" smtClean="0"/>
              <a:t>23-Jan-25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69B4DAC-63C7-43C7-7B35-F7B0E288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7455A8E-01ED-66C8-840F-45C317FE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6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7A5B6F-563A-D06F-2FD5-A9B98B20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0C8E22D-E6D4-3786-A72B-1B46D89E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F45D-C363-4F42-979E-826F2B23A7BB}" type="datetime1">
              <a:rPr lang="en-US" smtClean="0"/>
              <a:t>23-Jan-25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1ECC87E-9E97-CDC6-8A53-C3A77C34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D548B71-5D6E-BB2F-CD50-4041EC0E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9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259045C-BD70-27F4-8FD7-677250C2C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1FFB-C1D3-41A6-B27D-83CC1FEB8A4B}" type="datetime1">
              <a:rPr lang="en-US" smtClean="0"/>
              <a:t>23-Jan-25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68E3633-707C-D48A-A0F2-13251681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E6018BA-FAF0-F087-ED28-2B8E2863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9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C2A0C5-D1EE-A10A-E2C3-1C018931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472AF6-3225-D355-7C30-56AB29C02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3660C0D-99C8-FE1A-BC67-32536AAAC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C8D0140-59DD-7A6B-ABF6-B7CBC39A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56814-BC8A-4C0D-89A4-E7D620DDBA44}" type="datetime1">
              <a:rPr lang="en-US" smtClean="0"/>
              <a:t>23-Jan-25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28EA208-6680-4275-0B48-787A3BC9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5128A0C-CB15-4128-90A6-C49F52B2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681B51-7930-341F-91AF-BF614754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78731FB-9512-6493-33B5-909C9A940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6C3C0D9-5C81-2F48-1C5D-F5CA244DC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973AF1F-B594-741B-5210-8FA0CADE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BDC0-8B9E-45F7-9AB2-1B6273E8E0D9}" type="datetime1">
              <a:rPr lang="en-US" smtClean="0"/>
              <a:t>23-Jan-25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5D5422A-2FDB-2E2A-5616-842BF0DF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0967160-1981-933D-B38C-78259716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5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F283EB0-DDB3-F1B5-4E55-8E8A08E2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526D3E-0F65-B582-D513-32EA22812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327B90B-2E59-3757-E0CA-4D44B9CD1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6CB5BF-8DB3-4A49-84A0-48C24CF32D72}" type="datetime1">
              <a:rPr lang="en-US" smtClean="0"/>
              <a:t>23-Jan-25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842832-2870-2D44-3BC8-953008561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400378-522A-DF8D-D2D9-1291E8EF3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410822-27DF-4DEF-AEE6-1AEAA684A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704647-7D34-4BA6-94C9-9C055C64B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noProof="0" dirty="0">
                <a:solidFill>
                  <a:srgbClr val="FFFFFF"/>
                </a:solidFill>
              </a:rPr>
              <a:t>De-noising a chaotic dynamical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F17C04B-F4EF-EBA0-C88F-24EFAE666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057" y="4017370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noProof="0" dirty="0">
                <a:solidFill>
                  <a:srgbClr val="FFFFFF"/>
                </a:solidFill>
              </a:rPr>
              <a:t>Igor Świerlikowski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F25D27D-1CFC-0C8D-F944-0EDC29DF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590103-92DA-2B73-687C-A5DC20637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0FC31-7B80-8E3B-3722-9916D9AEB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20D588-EA87-3027-F3EF-17D199CAE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59A85E-CFE7-0287-5B61-C683A8E2A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BBFA7-E3B4-CB3B-3A11-981082ADA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F732FF-1199-A933-40DF-9BCB93A8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42914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noProof="0" dirty="0">
                <a:solidFill>
                  <a:srgbClr val="FFFFFF"/>
                </a:solidFill>
              </a:rPr>
              <a:t>Results</a:t>
            </a:r>
            <a:endParaRPr lang="en-US" sz="3700" kern="1200" noProof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6DEAEEC-EBCE-9626-E6F8-EDF09727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50257151-6B48-DCB4-D523-FDCA755F8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4BFA9466-6BF3-8A2D-AB1E-923FCC27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2" y="1574310"/>
            <a:ext cx="9124952" cy="526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9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7D61F7-1803-EC06-0065-2F0E035D1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18FB21-79D3-388A-FD25-772DD3812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2D876-6DA0-45AC-CF8F-20BC017D1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253C25-2D2B-C417-3C50-6E856745F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E04328-BE8E-AF15-2F8B-AE3B795C1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622188-C717-556B-D908-68CB7D4E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42914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noProof="0" dirty="0">
                <a:solidFill>
                  <a:srgbClr val="FFFFFF"/>
                </a:solidFill>
              </a:rPr>
              <a:t>What are wavelets?</a:t>
            </a:r>
            <a:endParaRPr lang="en-US" sz="3700" kern="1200" noProof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What is Wavelet Transform? An Introduction and Example | Towards Data  Science">
            <a:extLst>
              <a:ext uri="{FF2B5EF4-FFF2-40B4-BE49-F238E27FC236}">
                <a16:creationId xmlns:a16="http://schemas.microsoft.com/office/drawing/2014/main" id="{CD29947A-D42E-8972-133A-252F6F6B30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5" y="1737571"/>
            <a:ext cx="46932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6D2E022-F68C-81A0-D2A5-EF14A6F3FBB7}"/>
              </a:ext>
            </a:extLst>
          </p:cNvPr>
          <p:cNvSpPr txBox="1"/>
          <p:nvPr/>
        </p:nvSpPr>
        <p:spPr>
          <a:xfrm>
            <a:off x="4852771" y="1882987"/>
            <a:ext cx="6939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Admissibility Condition  - 0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Finite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Localization in time and frequency  - compact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Oscillatory 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Scalability and Translatability – dilating/compressing in time and shifting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Frequency Band-Pass Nature – captures information in a specific frequency band, determined by its scale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E009B649-238E-99F0-1CA8-73CA5A9A2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771" y="4130708"/>
            <a:ext cx="2371725" cy="90487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6732A19-58E6-E155-6795-2A18EE820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771" y="5035583"/>
            <a:ext cx="2876550" cy="923925"/>
          </a:xfrm>
          <a:prstGeom prst="rect">
            <a:avLst/>
          </a:prstGeom>
        </p:spPr>
      </p:pic>
      <p:sp>
        <p:nvSpPr>
          <p:cNvPr id="17" name="Symbol zastępczy numeru slajdu 16">
            <a:extLst>
              <a:ext uri="{FF2B5EF4-FFF2-40B4-BE49-F238E27FC236}">
                <a16:creationId xmlns:a16="http://schemas.microsoft.com/office/drawing/2014/main" id="{7F7D3483-7008-87FB-BEDC-44392736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593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A9D11-BDFF-4542-10AB-9905564B5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A17F2B-662D-5237-58F4-6E0F7636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427869-BEBC-1F04-9D5E-BCCBEFF17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249778-27E7-960F-0C4D-881A10DE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454F76-96B0-53A8-0E12-11EF59642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B4E635-9479-BBE0-27C0-7333B1BC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42914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noProof="0" dirty="0">
                <a:solidFill>
                  <a:srgbClr val="FFFFFF"/>
                </a:solidFill>
              </a:rPr>
              <a:t>Wavelet Denoising</a:t>
            </a:r>
            <a:endParaRPr lang="en-US" sz="3700" kern="1200" noProof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7FC6D47F-72C5-4FFE-D19A-E0D3D72D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2F746E9-C015-BEBD-9115-5D755C0A1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43" y="1574310"/>
            <a:ext cx="6736913" cy="5281461"/>
          </a:xfrm>
          <a:prstGeom prst="rect">
            <a:avLst/>
          </a:prstGeom>
        </p:spPr>
      </p:pic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1B3798C5-12A8-6122-F301-02F3119A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8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D32C14-A453-A665-FEEA-BF3EA2FA0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D78A4A-327A-1567-BD1F-36A013E27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313A1D-08C4-D236-B741-FF613B66E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4C92B7-C00B-4ECB-688A-4E050790F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C8D9D9-DF72-90A1-96CD-98248F9C1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CF9F86F-0BA2-5622-CDE8-77A69AE2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42914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noProof="0" dirty="0">
                <a:solidFill>
                  <a:srgbClr val="FFFFFF"/>
                </a:solidFill>
              </a:rPr>
              <a:t>Research Questions</a:t>
            </a:r>
            <a:endParaRPr lang="en-US" sz="3700" kern="1200" noProof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7E1D6B21-E38E-907D-C2EC-EDC0B7F3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Can we apply wavelet denoising to improve HAVOK’s accuracy in noisy environments?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Figuring out a better error measure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Creating a method from scratch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Using different wavelets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noProof="0" dirty="0"/>
              <a:t>Predict future states/lobe switches with the forcing vector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8FF1F55D-A5D2-D720-2291-11771711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594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E0C773-51DD-DCEB-C873-809F4F17B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584527-C34B-5F56-70D5-6C5999BC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B96BF2-E717-09C2-233F-8AF43EA6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A0EFA4-37A4-D174-5BEC-4D01EF62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859902-5152-870D-87BC-2F45600A7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522E1A8-D61C-C151-DAB6-A7B4806D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42914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noProof="0" dirty="0">
                <a:solidFill>
                  <a:srgbClr val="FFFFFF"/>
                </a:solidFill>
              </a:rPr>
              <a:t>A noisy system</a:t>
            </a:r>
            <a:endParaRPr lang="en-US" sz="3700" kern="1200" noProof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398101D-D51B-3B6B-5AF6-8E34C434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AA6DAC7-288E-2965-36D5-216385394BB4}"/>
              </a:ext>
            </a:extLst>
          </p:cNvPr>
          <p:cNvSpPr txBox="1"/>
          <p:nvPr/>
        </p:nvSpPr>
        <p:spPr>
          <a:xfrm>
            <a:off x="0" y="1741382"/>
            <a:ext cx="35941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noProof="0" dirty="0"/>
              <a:t>Noise: </a:t>
            </a:r>
          </a:p>
          <a:p>
            <a:pPr marL="0" indent="0">
              <a:buNone/>
            </a:pPr>
            <a:r>
              <a:rPr lang="en-US" noProof="0" dirty="0"/>
              <a:t>Gaussian noise with </a:t>
            </a:r>
            <a:r>
              <a:rPr lang="en-US" noProof="0" dirty="0" err="1"/>
              <a:t>sd</a:t>
            </a:r>
            <a:r>
              <a:rPr lang="en-US" noProof="0" dirty="0"/>
              <a:t>=0.01</a:t>
            </a:r>
          </a:p>
          <a:p>
            <a:pPr marL="0" indent="0">
              <a:buNone/>
            </a:pPr>
            <a:r>
              <a:rPr lang="en-US" noProof="0" dirty="0"/>
              <a:t>Added as measurement error at the end (doesn’t influence how the system evolves) 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10E2532C-6211-34C8-0AD6-5BD1AD187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80" y="1655276"/>
            <a:ext cx="8641580" cy="496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8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1D9878-68BD-DED0-C3B5-7588C19D8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A7C528-6149-AB17-BE77-05D6C970B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9CF35-19A2-3ACE-3458-3B821DBA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CEDB71-ED37-E643-E57B-436FC8E8F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57A28D-2981-BE27-B34F-434A36863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2CA1C86-F9E3-4EA3-45BA-0B30DE7C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42914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noProof="0" dirty="0">
                <a:solidFill>
                  <a:srgbClr val="FFFFFF"/>
                </a:solidFill>
              </a:rPr>
              <a:t>Reconstruction</a:t>
            </a:r>
            <a:endParaRPr lang="en-US" sz="3700" kern="1200" noProof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54362A1-6CB0-E184-47E9-48453A11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968DD8A-9E17-A0CB-6621-7CFA5692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10C091A-97DA-FCD1-83A6-06082B87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81" y="1586625"/>
            <a:ext cx="8714634" cy="51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BBD8D5-E360-4AA7-2F6D-7FE5420E7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A839F8-B4B9-C685-4C7D-1A963CBEE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C34A92-13EF-A1AC-142B-08335FE8E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3D429-7D49-E380-B6F5-96E359CE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F844C2-1A5E-1F8B-35AC-881A1E762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67D6BF3-471A-1A82-2BA5-329388B2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06" y="207554"/>
            <a:ext cx="742914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noProof="0" dirty="0">
                <a:solidFill>
                  <a:srgbClr val="FFFFFF"/>
                </a:solidFill>
              </a:rPr>
              <a:t>Results:</a:t>
            </a:r>
            <a:endParaRPr lang="en-US" sz="3700" kern="1200" noProof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48ADEBD-EF4D-8F68-7F11-B7D464AD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8EB9AF9-29E7-03B9-820D-E4DA85DFB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14" y="1757491"/>
            <a:ext cx="8484384" cy="4892955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CE8FE5BE-DC20-446C-CCF2-F7FCDC764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25" y="356695"/>
            <a:ext cx="63817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4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24D907-2B8C-B750-7BC5-BCE604869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F1CA9F-CD33-448C-CAD5-C23E8AE41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8C507-32C8-F9F8-A72B-CBD47714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EF63EC-B28A-0E16-BC52-DE88794FE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2E07DA-407D-55BD-4165-ABF0D59D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9DC5529-692C-40C1-86D4-08D6734E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42914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noProof="0" dirty="0">
                <a:solidFill>
                  <a:srgbClr val="FFFFFF"/>
                </a:solidFill>
              </a:rPr>
              <a:t>Results</a:t>
            </a:r>
            <a:endParaRPr lang="en-US" sz="3700" kern="1200" noProof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0EA9423-306B-F0F4-FD57-E2CD254D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DF1F3B1-22B3-23FC-D522-FE084C11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056DEA8-616C-FCB4-2DBE-26F6C4B9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73" y="1655276"/>
            <a:ext cx="6828685" cy="507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2E055E-FF1D-9EB7-FFA7-F13CA4FF6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83DC0B-25F0-D2DE-140B-FF8A75A4F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ED0418-66CA-A57D-DA24-088553191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D7D735-F4E9-F6D6-4C6E-B16A9717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318A3D-4DB0-137C-CBF9-8CD0E33D8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3DE396-A11D-8108-F46C-4502A0883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43382CCE-8F6A-C21C-B3DF-AD150C411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201002"/>
            <a:ext cx="7208197" cy="2779619"/>
          </a:xfrm>
        </p:spPr>
        <p:txBody>
          <a:bodyPr anchor="b">
            <a:normAutofit/>
          </a:bodyPr>
          <a:lstStyle/>
          <a:p>
            <a:pPr algn="l"/>
            <a:r>
              <a:rPr lang="en-US" sz="4800" noProof="0" dirty="0">
                <a:solidFill>
                  <a:srgbClr val="FFFFFF"/>
                </a:solidFill>
              </a:rPr>
              <a:t>Future Research Plans: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B807F7C6-5891-6BC1-B02C-149DC06F2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4940490"/>
            <a:ext cx="7208197" cy="1265112"/>
          </a:xfrm>
        </p:spPr>
        <p:txBody>
          <a:bodyPr>
            <a:normAutofit/>
          </a:bodyPr>
          <a:lstStyle/>
          <a:p>
            <a:pPr algn="l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919AC-A3AC-6F13-23B8-7534F3E0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Symbol zastępczy numeru slajdu 1">
            <a:extLst>
              <a:ext uri="{FF2B5EF4-FFF2-40B4-BE49-F238E27FC236}">
                <a16:creationId xmlns:a16="http://schemas.microsoft.com/office/drawing/2014/main" id="{27711A21-7018-0197-B798-3FB7B752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63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21FFA1-36D5-F0F8-A04F-1A658610B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EB522E-F298-28E7-2406-03DC2120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859773-442D-601C-4D5D-EFC442A72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873A61-3322-51BB-0C2E-3A89F763D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5CE0B9-719B-106F-B738-BB0595629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7CD6B95-05BC-D28A-6CF5-F3AF6609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42914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noProof="0" dirty="0">
                <a:solidFill>
                  <a:srgbClr val="FFFFFF"/>
                </a:solidFill>
              </a:rPr>
              <a:t>Continue Work On Denoising</a:t>
            </a:r>
            <a:endParaRPr lang="en-US" sz="3700" kern="1200" noProof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4F345F5-14A8-A813-1D04-C96354F0C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80967"/>
            <a:ext cx="3560278" cy="1422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/>
              <a:t>Again, gaussian noise</a:t>
            </a:r>
            <a:r>
              <a:rPr lang="pl-PL" noProof="0" dirty="0"/>
              <a:t> but </a:t>
            </a:r>
            <a:r>
              <a:rPr lang="en-US" noProof="0" dirty="0"/>
              <a:t>this time </a:t>
            </a:r>
            <a:r>
              <a:rPr lang="pl-PL" noProof="0" dirty="0"/>
              <a:t> with </a:t>
            </a:r>
            <a:r>
              <a:rPr lang="en-US" noProof="0" dirty="0" err="1"/>
              <a:t>sd</a:t>
            </a:r>
            <a:r>
              <a:rPr lang="pl-PL" dirty="0"/>
              <a:t>=</a:t>
            </a:r>
            <a:r>
              <a:rPr lang="en-US" noProof="0" dirty="0"/>
              <a:t>0.03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42241549-60BC-285D-1B05-2FB08CE7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8DDCD20-4CB5-5172-A49C-FC98DC302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745" y="1580967"/>
            <a:ext cx="8545255" cy="52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9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A2669A-4E1D-FCB8-10C2-682113F09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0A2825A-9E7B-B732-E6CE-C3DA07BD6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D799EA-A2F7-0969-5C86-C8F7304CB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D7BEB2-8341-4F7E-62A8-9B110BEC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B7F95C-8D1A-F324-1BEF-A1FB2FE2F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BEBBE89-4D8E-2FC2-2FBC-F7E7FDC3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42914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noProof="0" dirty="0">
                <a:solidFill>
                  <a:srgbClr val="FFFFFF"/>
                </a:solidFill>
              </a:rPr>
              <a:t>Results</a:t>
            </a:r>
            <a:endParaRPr lang="en-US" sz="3700" kern="1200" noProof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CD157B9-EB5B-0B69-0A27-CBE6A135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3BD1997-19AA-BFF7-BB80-1AF52DD2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A3A54F0-6D36-2027-5791-805980EE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3" y="1655276"/>
            <a:ext cx="90106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9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758A01-6840-D59C-3EE0-DF1A919A2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2A605E-1A36-52C8-3A0D-0F3904AF3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281CB-224E-23D2-D6EB-6F768A50E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4D076-245F-0D77-6067-85191F49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73AF58-DEA5-6A5A-A061-545EE53FF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C03E0B8-EC94-30AF-99E2-38BFB9D7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42914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noProof="0" dirty="0">
                <a:solidFill>
                  <a:srgbClr val="FFFFFF"/>
                </a:solidFill>
              </a:rPr>
              <a:t>Continue Work On Denoising</a:t>
            </a:r>
            <a:endParaRPr lang="en-US" sz="3700" kern="1200" noProof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2823DDC-3A0F-0F55-2145-62198876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80967"/>
            <a:ext cx="3560278" cy="1422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/>
              <a:t>Again, </a:t>
            </a:r>
            <a:r>
              <a:rPr lang="pl-PL" noProof="0" dirty="0" err="1"/>
              <a:t>random</a:t>
            </a:r>
            <a:r>
              <a:rPr lang="pl-PL" noProof="0" dirty="0"/>
              <a:t> </a:t>
            </a:r>
            <a:r>
              <a:rPr lang="pl-PL" noProof="0" dirty="0" err="1"/>
              <a:t>gaussian</a:t>
            </a:r>
            <a:r>
              <a:rPr lang="pl-PL" noProof="0" dirty="0"/>
              <a:t> </a:t>
            </a:r>
            <a:r>
              <a:rPr lang="pl-PL" noProof="0" dirty="0" err="1"/>
              <a:t>noise</a:t>
            </a:r>
            <a:r>
              <a:rPr lang="pl-PL" noProof="0" dirty="0"/>
              <a:t> but </a:t>
            </a:r>
            <a:r>
              <a:rPr lang="pl-PL" noProof="0" dirty="0" err="1"/>
              <a:t>sd</a:t>
            </a:r>
            <a:r>
              <a:rPr lang="pl-PL" noProof="0" dirty="0"/>
              <a:t> = 0.05</a:t>
            </a:r>
            <a:endParaRPr lang="en-US" noProof="0" dirty="0"/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36074B84-F8DC-291B-E09E-1BD2803A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0822-27DF-4DEF-AEE6-1AEAA684AE9D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E3F4ACB-E8F7-3B71-C57D-065E6F08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31" y="1570656"/>
            <a:ext cx="7187567" cy="528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4889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175</Words>
  <Application>Microsoft Office PowerPoint</Application>
  <PresentationFormat>Panoramiczny</PresentationFormat>
  <Paragraphs>43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Motyw pakietu Office</vt:lpstr>
      <vt:lpstr>De-noising a chaotic dynamical system</vt:lpstr>
      <vt:lpstr>A noisy system</vt:lpstr>
      <vt:lpstr>Reconstruction</vt:lpstr>
      <vt:lpstr>Results:</vt:lpstr>
      <vt:lpstr>Results</vt:lpstr>
      <vt:lpstr>Future Research Plans:</vt:lpstr>
      <vt:lpstr>Continue Work On Denoising</vt:lpstr>
      <vt:lpstr>Results</vt:lpstr>
      <vt:lpstr>Continue Work On Denoising</vt:lpstr>
      <vt:lpstr>Results</vt:lpstr>
      <vt:lpstr>What are wavelets?</vt:lpstr>
      <vt:lpstr>Wavelet Denoising</vt:lpstr>
      <vt:lpstr>Research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Świerlikowski</dc:creator>
  <cp:lastModifiedBy>Igor Świerlikowski</cp:lastModifiedBy>
  <cp:revision>12</cp:revision>
  <dcterms:created xsi:type="dcterms:W3CDTF">2025-01-12T17:36:44Z</dcterms:created>
  <dcterms:modified xsi:type="dcterms:W3CDTF">2025-01-23T19:56:51Z</dcterms:modified>
</cp:coreProperties>
</file>