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32" r:id="rId7"/>
    <p:sldId id="336" r:id="rId8"/>
    <p:sldId id="337" r:id="rId9"/>
    <p:sldId id="338" r:id="rId10"/>
    <p:sldId id="339" r:id="rId11"/>
    <p:sldId id="340" r:id="rId12"/>
    <p:sldId id="341"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0586" autoAdjust="0"/>
  </p:normalViewPr>
  <p:slideViewPr>
    <p:cSldViewPr snapToGrid="0">
      <p:cViewPr varScale="1">
        <p:scale>
          <a:sx n="80" d="100"/>
          <a:sy n="80" d="100"/>
        </p:scale>
        <p:origin x="132" y="330"/>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033" y="2878551"/>
            <a:ext cx="5305933" cy="3979449"/>
          </a:xfrm>
          <a:prstGeom prst="rect">
            <a:avLst/>
          </a:prstGeom>
        </p:spPr>
      </p:pic>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a:t>
            </a:r>
            <a:r>
              <a:rPr lang="en-US" altLang="zh-CN" smtClean="0"/>
              <a:t>40], [30</a:t>
            </a:r>
            <a:r>
              <a:rPr lang="en-US" altLang="zh-CN"/>
              <a:t>, </a:t>
            </a:r>
            <a:r>
              <a:rPr lang="en-US" altLang="zh-CN" smtClean="0"/>
              <a:t>60</a:t>
            </a:r>
            <a:r>
              <a:rPr lang="en-US" altLang="zh-CN"/>
              <a:t>, </a:t>
            </a:r>
            <a:r>
              <a:rPr lang="en-US" altLang="zh-CN" smtClean="0"/>
              <a:t>90</a:t>
            </a:r>
            <a:r>
              <a:rPr lang="en-US" altLang="zh-CN"/>
              <a:t>, </a:t>
            </a:r>
            <a:r>
              <a:rPr lang="en-US" altLang="zh-CN" smtClean="0"/>
              <a:t>120]</a:t>
            </a:r>
            <a:endParaRPr lang="en-US" altLang="zh-CN" dirty="0" smtClean="0"/>
          </a:p>
          <a:p>
            <a:pPr lvl="1">
              <a:spcBef>
                <a:spcPts val="1000"/>
              </a:spcBef>
              <a:spcAft>
                <a:spcPts val="0"/>
              </a:spcAft>
              <a:buClrTx/>
            </a:pPr>
            <a:r>
              <a:rPr lang="en-US" altLang="zh-CN" dirty="0" smtClean="0"/>
              <a:t>Users would type faster or slower depending on the experience</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037" y="2878556"/>
            <a:ext cx="5305926" cy="3979444"/>
          </a:xfrm>
          <a:prstGeom prst="rect">
            <a:avLst/>
          </a:prstGeom>
        </p:spPr>
      </p:pic>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553" y="2695074"/>
            <a:ext cx="5550568" cy="4162926"/>
          </a:xfrm>
          <a:prstGeom prst="rect">
            <a:avLst/>
          </a:prstGeom>
        </p:spPr>
      </p:pic>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6442620" y="5855833"/>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369332"/>
          </a:xfrm>
          <a:prstGeom prst="rect">
            <a:avLst/>
          </a:prstGeom>
          <a:noFill/>
        </p:spPr>
        <p:txBody>
          <a:bodyPr wrap="square" rtlCol="0">
            <a:spAutoFit/>
          </a:bodyPr>
          <a:lstStyle/>
          <a:p>
            <a:r>
              <a:rPr lang="en-US" altLang="ko-KR" dirty="0" smtClean="0"/>
              <a:t>e.g. pattern = [100, 150, 150, 100,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t>
            </a:r>
            <a:r>
              <a:rPr lang="en-US" altLang="zh-CN" dirty="0" smtClean="0"/>
              <a:t>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 and longer computation time for better result</a:t>
            </a:r>
            <a:endParaRPr lang="en-US" altLang="zh-CN" dirty="0"/>
          </a:p>
          <a:p>
            <a:pPr marL="342900" lvl="1" indent="-342900">
              <a:spcBef>
                <a:spcPts val="1000"/>
              </a:spcBef>
              <a:spcAft>
                <a:spcPts val="0"/>
              </a:spcAft>
              <a:buClrTx/>
              <a:buFont typeface="Arial" panose="020B0604020202020204" pitchFamily="34" charset="0"/>
              <a:buChar char="•"/>
            </a:pPr>
            <a:endParaRPr lang="en-US" altLang="zh-CN" dirty="0" smtClean="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627371" y="181037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63761" y="369683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04467" y="2042098"/>
            <a:ext cx="2406621" cy="923330"/>
          </a:xfrm>
          <a:prstGeom prst="rect">
            <a:avLst/>
          </a:prstGeom>
          <a:noFill/>
        </p:spPr>
        <p:txBody>
          <a:bodyPr wrap="square" rtlCol="0">
            <a:spAutoFit/>
          </a:bodyPr>
          <a:lstStyle/>
          <a:p>
            <a:r>
              <a:rPr lang="en-US" altLang="ko-KR" dirty="0" smtClean="0"/>
              <a:t>Generate evenly distributed patterns </a:t>
            </a:r>
            <a:r>
              <a:rPr lang="en-US" altLang="ko-KR" dirty="0" smtClean="0"/>
              <a:t>of imposters around</a:t>
            </a:r>
            <a:endParaRPr lang="ko-KR" altLang="en-US" dirty="0"/>
          </a:p>
        </p:txBody>
      </p:sp>
      <p:sp>
        <p:nvSpPr>
          <p:cNvPr id="183" name="Down Arrow 182"/>
          <p:cNvSpPr/>
          <p:nvPr/>
        </p:nvSpPr>
        <p:spPr>
          <a:xfrm rot="16200000">
            <a:off x="3582059" y="2389911"/>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187137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75784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62266" y="1871466"/>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81076" y="3964319"/>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420291"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156681"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430708" y="4351536"/>
            <a:ext cx="2661639"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023064"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a:t>
            </a:r>
            <a:r>
              <a:rPr lang="en-US" altLang="ko-KR" dirty="0" smtClean="0"/>
              <a:t>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3003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452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35828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296542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7575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05810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295394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5921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3777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28290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2733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27441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282126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55607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21904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21475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34960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08263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808654"/>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756460" y="26862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863565"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015965"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315005"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320765"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204277"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625564"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568992"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866650"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866650"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013452"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190822"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298593"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625564"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4969563"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514225"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819222"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777965"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02137"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146479"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496416"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5267</TotalTime>
  <Words>1261</Words>
  <Application>Microsoft Office PowerPoint</Application>
  <PresentationFormat>On-screen Show (4:3)</PresentationFormat>
  <Paragraphs>165</Paragraphs>
  <Slides>16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393</cp:revision>
  <dcterms:created xsi:type="dcterms:W3CDTF">2014-03-08T03:19:42Z</dcterms:created>
  <dcterms:modified xsi:type="dcterms:W3CDTF">2015-12-06T21:59:15Z</dcterms:modified>
</cp:coreProperties>
</file>