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66" r:id="rId2"/>
    <p:sldId id="304" r:id="rId3"/>
    <p:sldId id="330" r:id="rId4"/>
    <p:sldId id="331" r:id="rId5"/>
    <p:sldId id="329" r:id="rId6"/>
    <p:sldId id="332" r:id="rId7"/>
    <p:sldId id="336" r:id="rId8"/>
    <p:sldId id="337" r:id="rId9"/>
    <p:sldId id="333" r:id="rId10"/>
    <p:sldId id="334" r:id="rId11"/>
    <p:sldId id="335"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80586" autoAdjust="0"/>
  </p:normalViewPr>
  <p:slideViewPr>
    <p:cSldViewPr snapToGrid="0">
      <p:cViewPr>
        <p:scale>
          <a:sx n="75" d="100"/>
          <a:sy n="75" d="100"/>
        </p:scale>
        <p:origin x="696" y="-654"/>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12/5/2015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12/5/2015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188035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12/5/2015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12/5/2015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12/5/2015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12/5/2015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12/5/2015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12/5/2015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r>
              <a:rPr lang="en-US" altLang="zh-CN" dirty="0" smtClean="0">
                <a:latin typeface="+mj-lt"/>
              </a:rPr>
              <a:t>!</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endParaRPr lang="en-US" altLang="zh-CN" dirty="0" smtClean="0"/>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a:t>
            </a:r>
            <a:r>
              <a:rPr lang="en-US" dirty="0" smtClean="0"/>
              <a:t>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a:t>
            </a:r>
            <a:r>
              <a:rPr lang="en-US" altLang="zh-CN" dirty="0" smtClean="0"/>
              <a:t>Matches the timing pattern</a:t>
            </a:r>
          </a:p>
          <a:p>
            <a:pPr lvl="1"/>
            <a:r>
              <a:rPr lang="en-US" altLang="zh-CN" b="1" dirty="0" smtClean="0"/>
              <a:t>Authentication protocol:</a:t>
            </a:r>
            <a:r>
              <a:rPr lang="en-US" altLang="zh-CN" dirty="0" smtClean="0"/>
              <a:t> secures the communication</a:t>
            </a:r>
            <a:endParaRPr lang="en-US" altLang="zh-CN" dirty="0" smtClean="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endParaRPr lang="zh-CN" altLang="en-US" dirty="0"/>
          </a:p>
        </p:txBody>
      </p:sp>
    </p:spTree>
    <p:extLst>
      <p:ext uri="{BB962C8B-B14F-4D97-AF65-F5344CB8AC3E}">
        <p14:creationId xmlns:p14="http://schemas.microsoft.com/office/powerpoint/2010/main" val="243935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Matching Algorithms</a:t>
            </a:r>
            <a:endParaRPr lang="zh-CN" altLang="en-US" dirty="0"/>
          </a:p>
        </p:txBody>
      </p:sp>
    </p:spTree>
    <p:extLst>
      <p:ext uri="{BB962C8B-B14F-4D97-AF65-F5344CB8AC3E}">
        <p14:creationId xmlns:p14="http://schemas.microsoft.com/office/powerpoint/2010/main" val="1348579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Comparison</a:t>
            </a:r>
            <a:endParaRPr lang="zh-CN" altLang="en-US" dirty="0"/>
          </a:p>
        </p:txBody>
      </p:sp>
    </p:spTree>
    <p:extLst>
      <p:ext uri="{BB962C8B-B14F-4D97-AF65-F5344CB8AC3E}">
        <p14:creationId xmlns:p14="http://schemas.microsoft.com/office/powerpoint/2010/main" val="101533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5176</TotalTime>
  <Words>881</Words>
  <Application>Microsoft Office PowerPoint</Application>
  <PresentationFormat>全屏显示(4:3)</PresentationFormat>
  <Paragraphs>104</Paragraphs>
  <Slides>12</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黑体</vt:lpstr>
      <vt:lpstr>宋体</vt:lpstr>
      <vt:lpstr>微软雅黑</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Yuankai Guo</cp:lastModifiedBy>
  <cp:revision>383</cp:revision>
  <dcterms:created xsi:type="dcterms:W3CDTF">2014-03-08T03:19:42Z</dcterms:created>
  <dcterms:modified xsi:type="dcterms:W3CDTF">2015-12-06T06:00:27Z</dcterms:modified>
</cp:coreProperties>
</file>