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FE86-E78C-1C44-C10E-7C91DBEFA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7877F-501B-0186-3227-4810CDB39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BC5E-61EC-619E-110D-A82C9D7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77A7-D72B-6871-2DBB-0015B13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4E7D-A913-34BC-7510-62A86D2F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47-976F-1837-F38D-83FDEC4C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8743-5633-0D73-6AFA-69879220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3C42-9A75-4AD4-98E9-C43AEBAD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EFE7-FF9E-AD78-9A1B-1ADA052F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B2CE-9B0E-4AF9-3A8B-671614F8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6FF5B-C107-C464-3466-5985357A8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4F5B5-56DE-34EA-4DA6-607CF9968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11A6-A6F5-AF8D-4B66-B90EED39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86E9-7623-8402-19AF-D48CA524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6FAE-7E38-BDBF-4380-8E7E2DB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5C7D-4724-86DB-22D6-54197BD6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B877-A4AB-FCE4-AF39-C607C08B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9AB2-762B-96A7-9150-6A29714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8394-A0F9-E2FA-60FB-AC4A889F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B215-3C9D-5654-E079-44B147B1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A12-8701-6D92-E7FB-9EE7E8F3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718A-F8ED-9471-90F9-8B1CCE3D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22D2-8F57-0AFE-E9E3-8D706AA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806D-4138-8EFC-2C79-20D1180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7B35-B33D-B812-3872-2983DC08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C87E-EFEF-0205-D782-D8A4CD8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E51F-F966-89A1-C588-B7AC4C6C9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F49A-AE72-4142-21C6-AD9E0B0B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21F-5FD8-2974-415F-E3E83744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C1AE9-6074-8B37-0FC8-3F0CDD0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FD5FF-050A-0F5A-C08E-A6D0832D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D1BC-4AC6-3B2F-EE68-69420D8F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6094-33E0-CE5D-D040-5D25054A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7C3E-2322-D05D-B357-EDFC3A1AD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5B74B-908D-C472-49B6-3F3A6231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7816-639A-3F77-49CE-85349F54F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12C99-B46E-7DBA-4E77-CEEFA6F8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20447-1389-30EE-EDE1-7FD3D8BE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4596F-6619-48A9-655B-504CAC49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4AD0-A7FA-DBA0-0ABD-F0AE636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26740-A6EF-8A45-53D6-AB5E9045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5E796-4092-A375-1E41-BF1D64FA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D7AE-0001-E5D4-0CDB-CDC404B6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7F80A-D658-08F2-4686-3521742A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DB8C8-A6C9-35D4-1E64-7B85505C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BDD7-FE41-89EC-3338-BD79337B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F33-C2EC-9D8B-EA09-78CB8C1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D0E6-2C17-F821-F40D-895904D1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0D900-7640-FED2-F28F-C2841E0E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77F2-BC2E-E5EE-118A-CD8980F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BBB0-8B4C-4675-89ED-EA7C3C4B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CAD3-0E28-5146-E55B-872A77F1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7C12-D15E-A941-4FCF-29D5B547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B75C7-9F40-C5DA-6B16-AE047D536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419A-4523-4C17-BBB0-9D21A5BD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43FC-B437-2608-BE41-21D225C1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1008-ED87-7930-6C7A-7939C49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1B65-4E22-39BD-3431-F5A0F903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C2A74-8B12-4647-00BF-38EAD3CE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A26A-45F5-3271-E49A-5CD4AE2F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B3BD-44F2-FB71-07CF-D22941AA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C6D9-8952-6647-B9B5-8E98DCC7C597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578-C007-FFDC-A2AC-DDAA63C9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2996-3AA0-0F8E-2560-5FF49A2A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DA30-91FD-7D42-94BA-95B3E6F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7" descr="Amazon API Gateway service icon.">
            <a:extLst>
              <a:ext uri="{FF2B5EF4-FFF2-40B4-BE49-F238E27FC236}">
                <a16:creationId xmlns:a16="http://schemas.microsoft.com/office/drawing/2014/main" id="{78E7B2B9-89F6-0E6A-0023-8DCA508B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366725" y="961403"/>
            <a:ext cx="1500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692AC381-846D-D4C5-55BE-E9B23E63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49" y="246159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DC821771-29BC-2B93-9886-7CE58FC6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999127" y="961403"/>
            <a:ext cx="1500186" cy="15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2B14D963-D241-E466-AC2A-110F43D0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653" y="246158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5F9D83-3F92-DC94-AF0B-41621F149FBC}"/>
              </a:ext>
            </a:extLst>
          </p:cNvPr>
          <p:cNvCxnSpPr/>
          <p:nvPr/>
        </p:nvCxnSpPr>
        <p:spPr>
          <a:xfrm>
            <a:off x="4084831" y="1698287"/>
            <a:ext cx="704193" cy="0"/>
          </a:xfrm>
          <a:prstGeom prst="straightConnector1">
            <a:avLst/>
          </a:prstGeom>
          <a:ln w="57150">
            <a:solidFill>
              <a:srgbClr val="FF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EB5984A3-D228-8539-1472-D5A12992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46" y="1302710"/>
            <a:ext cx="829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1FCB0-7A3D-35B6-FEED-25533F56431C}"/>
              </a:ext>
            </a:extLst>
          </p:cNvPr>
          <p:cNvSpPr/>
          <p:nvPr/>
        </p:nvSpPr>
        <p:spPr>
          <a:xfrm>
            <a:off x="1458098" y="432488"/>
            <a:ext cx="5461905" cy="26072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54A3237-C99E-5D75-0AA0-638B7A71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58098" y="425381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56848C-96C1-327D-EAFB-8AF43E73E8C5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3549566" y="4243592"/>
            <a:ext cx="3915146" cy="11414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38BE93-A739-3FD2-16B6-37B5FD19393B}"/>
              </a:ext>
            </a:extLst>
          </p:cNvPr>
          <p:cNvCxnSpPr>
            <a:cxnSpLocks/>
          </p:cNvCxnSpPr>
          <p:nvPr/>
        </p:nvCxnSpPr>
        <p:spPr>
          <a:xfrm flipV="1">
            <a:off x="5773828" y="3166959"/>
            <a:ext cx="0" cy="1080435"/>
          </a:xfrm>
          <a:prstGeom prst="straightConnector1">
            <a:avLst/>
          </a:prstGeom>
          <a:ln w="57150">
            <a:solidFill>
              <a:srgbClr val="FF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>
            <a:extLst>
              <a:ext uri="{FF2B5EF4-FFF2-40B4-BE49-F238E27FC236}">
                <a16:creationId xmlns:a16="http://schemas.microsoft.com/office/drawing/2014/main" id="{459D7F5D-3E47-16F2-64AF-3E259B77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220" y="3977896"/>
            <a:ext cx="829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15102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7" descr="Amazon API Gateway service icon.">
            <a:extLst>
              <a:ext uri="{FF2B5EF4-FFF2-40B4-BE49-F238E27FC236}">
                <a16:creationId xmlns:a16="http://schemas.microsoft.com/office/drawing/2014/main" id="{78E7B2B9-89F6-0E6A-0023-8DCA508B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366725" y="961403"/>
            <a:ext cx="1500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692AC381-846D-D4C5-55BE-E9B23E63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49" y="246159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DC821771-29BC-2B93-9886-7CE58FC6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999127" y="961403"/>
            <a:ext cx="1500186" cy="15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2B14D963-D241-E466-AC2A-110F43D0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653" y="246158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5F9D83-3F92-DC94-AF0B-41621F149FBC}"/>
              </a:ext>
            </a:extLst>
          </p:cNvPr>
          <p:cNvCxnSpPr/>
          <p:nvPr/>
        </p:nvCxnSpPr>
        <p:spPr>
          <a:xfrm>
            <a:off x="4084831" y="1698287"/>
            <a:ext cx="704193" cy="0"/>
          </a:xfrm>
          <a:prstGeom prst="straightConnector1">
            <a:avLst/>
          </a:prstGeom>
          <a:ln w="57150">
            <a:solidFill>
              <a:srgbClr val="FF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EB5984A3-D228-8539-1472-D5A12992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46" y="1302710"/>
            <a:ext cx="829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1FCB0-7A3D-35B6-FEED-25533F56431C}"/>
              </a:ext>
            </a:extLst>
          </p:cNvPr>
          <p:cNvSpPr/>
          <p:nvPr/>
        </p:nvSpPr>
        <p:spPr>
          <a:xfrm>
            <a:off x="1458098" y="432488"/>
            <a:ext cx="5461905" cy="260727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B4654-1A1D-F700-4B84-70ADE00E1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425" y="4539949"/>
            <a:ext cx="3962578" cy="11552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4D02EA-2DDB-E3EF-A867-8FCDD5AB18EB}"/>
              </a:ext>
            </a:extLst>
          </p:cNvPr>
          <p:cNvCxnSpPr>
            <a:cxnSpLocks/>
          </p:cNvCxnSpPr>
          <p:nvPr/>
        </p:nvCxnSpPr>
        <p:spPr>
          <a:xfrm flipV="1">
            <a:off x="5773828" y="3166959"/>
            <a:ext cx="0" cy="1080435"/>
          </a:xfrm>
          <a:prstGeom prst="straightConnector1">
            <a:avLst/>
          </a:prstGeom>
          <a:ln w="57150">
            <a:solidFill>
              <a:srgbClr val="FF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51BC02DE-30B7-F2D0-9583-BB15AEDCB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220" y="3977896"/>
            <a:ext cx="829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BF2342-E9B7-5783-2FD9-F02961031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70455" y="44484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Stormacq</dc:creator>
  <cp:lastModifiedBy>Sébastien Stormacq</cp:lastModifiedBy>
  <cp:revision>1</cp:revision>
  <dcterms:created xsi:type="dcterms:W3CDTF">2024-06-05T18:26:04Z</dcterms:created>
  <dcterms:modified xsi:type="dcterms:W3CDTF">2024-06-05T18:44:58Z</dcterms:modified>
</cp:coreProperties>
</file>