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7" r:id="rId3"/>
    <p:sldId id="309" r:id="rId4"/>
    <p:sldId id="310" r:id="rId5"/>
    <p:sldId id="311" r:id="rId6"/>
    <p:sldId id="320" r:id="rId7"/>
    <p:sldId id="312" r:id="rId8"/>
    <p:sldId id="313" r:id="rId9"/>
    <p:sldId id="314" r:id="rId10"/>
    <p:sldId id="319" r:id="rId11"/>
    <p:sldId id="315" r:id="rId12"/>
    <p:sldId id="316" r:id="rId13"/>
    <p:sldId id="317" r:id="rId14"/>
    <p:sldId id="30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67"/>
    <p:restoredTop sz="96327"/>
  </p:normalViewPr>
  <p:slideViewPr>
    <p:cSldViewPr snapToGrid="0">
      <p:cViewPr varScale="1">
        <p:scale>
          <a:sx n="128" d="100"/>
          <a:sy n="128" d="100"/>
        </p:scale>
        <p:origin x="8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32E5-ACCE-B9E8-F6C2-197106AD7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172B5-CF7F-F2E7-FA34-1B55CDCE2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Data Structures and Dynamic Singly Linked Lists in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5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CEAD0-3205-4934-255D-C8581A8C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want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56B-7904-4E03-A011-376DD3A2C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/>
          </a:bodyPr>
          <a:lstStyle/>
          <a:p>
            <a:r>
              <a:rPr lang="en-US" dirty="0"/>
              <a:t>Ideally, they will cover 100% of code and every scenario.</a:t>
            </a:r>
          </a:p>
          <a:p>
            <a:endParaRPr lang="en-US" dirty="0"/>
          </a:p>
          <a:p>
            <a:r>
              <a:rPr lang="en-US" dirty="0"/>
              <a:t>We strive for 100% code coverage, but again may not be able to</a:t>
            </a:r>
          </a:p>
          <a:p>
            <a:r>
              <a:rPr lang="en-US" dirty="0"/>
              <a:t>We will one test class per class (in C, per function)</a:t>
            </a:r>
          </a:p>
          <a:p>
            <a:pPr lvl="1"/>
            <a:r>
              <a:rPr lang="en-US" dirty="0"/>
              <a:t>You may want to split tests up when the class is too complicated</a:t>
            </a:r>
          </a:p>
          <a:p>
            <a:pPr lvl="2"/>
            <a:r>
              <a:rPr lang="en-US" dirty="0"/>
              <a:t>At this point, you may want to split up your class or redesign</a:t>
            </a:r>
          </a:p>
          <a:p>
            <a:r>
              <a:rPr lang="en-US" dirty="0"/>
              <a:t>We want design functions to be testable</a:t>
            </a:r>
          </a:p>
          <a:p>
            <a:pPr lvl="1"/>
            <a:r>
              <a:rPr lang="en-US" dirty="0"/>
              <a:t>Can we debug it?</a:t>
            </a:r>
          </a:p>
          <a:p>
            <a:pPr lvl="1"/>
            <a:r>
              <a:rPr lang="en-US" dirty="0"/>
              <a:t>Can we call it from outside? (Tricky problem, wait for CS321)</a:t>
            </a:r>
          </a:p>
          <a:p>
            <a:pPr lvl="1"/>
            <a:r>
              <a:rPr lang="en-US" dirty="0"/>
              <a:t>It is an algorithm (for some input I, do we ALWAYS get output O?)</a:t>
            </a:r>
          </a:p>
          <a:p>
            <a:pPr lvl="2"/>
            <a:r>
              <a:rPr lang="en-US" dirty="0"/>
              <a:t>If you answer no to this question, delete the function and start over (its not a function)</a:t>
            </a:r>
          </a:p>
        </p:txBody>
      </p:sp>
    </p:spTree>
    <p:extLst>
      <p:ext uri="{BB962C8B-B14F-4D97-AF65-F5344CB8AC3E}">
        <p14:creationId xmlns:p14="http://schemas.microsoft.com/office/powerpoint/2010/main" val="2881838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A23A-A2B9-7AF5-66BF-9604F26E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9CC2-6B7C-F440-507E-3BB06D546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/>
          </a:bodyPr>
          <a:lstStyle/>
          <a:p>
            <a:r>
              <a:rPr lang="en-US" dirty="0"/>
              <a:t>Edge cases </a:t>
            </a:r>
          </a:p>
          <a:p>
            <a:pPr lvl="1"/>
            <a:r>
              <a:rPr lang="en-US" dirty="0"/>
              <a:t>Cases that should not affect many or any users</a:t>
            </a:r>
          </a:p>
          <a:p>
            <a:pPr lvl="1"/>
            <a:r>
              <a:rPr lang="en-US" dirty="0"/>
              <a:t>Look for cases where a value is on the edge and it could cause problems (i.e., num at max &amp; min bounds)</a:t>
            </a:r>
          </a:p>
          <a:p>
            <a:pPr lvl="1"/>
            <a:r>
              <a:rPr lang="en-US" dirty="0"/>
              <a:t>Use the same part repeatedly (much more than what a typical user would)</a:t>
            </a:r>
          </a:p>
          <a:p>
            <a:pPr lvl="2"/>
            <a:r>
              <a:rPr lang="en-US" dirty="0"/>
              <a:t>Keep incrementing a value that may cause unexpected behavior with another variable</a:t>
            </a:r>
          </a:p>
          <a:p>
            <a:pPr lvl="2"/>
            <a:r>
              <a:rPr lang="en-US" dirty="0"/>
              <a:t>If you are working with networking, ensure you handle the </a:t>
            </a:r>
            <a:r>
              <a:rPr lang="en-US" dirty="0" err="1"/>
              <a:t>rst</a:t>
            </a:r>
            <a:r>
              <a:rPr lang="en-US" dirty="0"/>
              <a:t> signal correctly</a:t>
            </a:r>
          </a:p>
          <a:p>
            <a:pPr lvl="3"/>
            <a:r>
              <a:rPr lang="en-US" dirty="0"/>
              <a:t>Should it crash the program, trigger a reset of something, or simply ignore it?</a:t>
            </a:r>
          </a:p>
          <a:p>
            <a:pPr lvl="1"/>
            <a:r>
              <a:rPr lang="en-US" dirty="0"/>
              <a:t>Ex: A finance app that incorrectly rounds.</a:t>
            </a:r>
          </a:p>
          <a:p>
            <a:pPr lvl="2"/>
            <a:r>
              <a:rPr lang="en-US" dirty="0"/>
              <a:t>You lose 1 penny / day</a:t>
            </a:r>
          </a:p>
          <a:p>
            <a:pPr lvl="2"/>
            <a:r>
              <a:rPr lang="en-US" dirty="0"/>
              <a:t>=&gt; You lose $3.65 per year ($28.52 million in WA would have been lost)</a:t>
            </a:r>
          </a:p>
          <a:p>
            <a:pPr lvl="2"/>
            <a:r>
              <a:rPr lang="en-US" dirty="0"/>
              <a:t>=&gt; You have lost $182.5 after 50 years ($1,425.87 million in WA would have lost) </a:t>
            </a:r>
          </a:p>
        </p:txBody>
      </p:sp>
    </p:spTree>
    <p:extLst>
      <p:ext uri="{BB962C8B-B14F-4D97-AF65-F5344CB8AC3E}">
        <p14:creationId xmlns:p14="http://schemas.microsoft.com/office/powerpoint/2010/main" val="2935988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AC72-7F6A-4826-590E-CAAF1B34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A2F3-D68D-66A1-DBCE-07A21806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cases (Until C++, ignore)</a:t>
            </a:r>
          </a:p>
          <a:p>
            <a:pPr lvl="1"/>
            <a:r>
              <a:rPr lang="en-US" dirty="0"/>
              <a:t>You look for cases where an exception is thrown</a:t>
            </a:r>
          </a:p>
          <a:p>
            <a:pPr lvl="1"/>
            <a:r>
              <a:rPr lang="en-US" dirty="0"/>
              <a:t>You hope that it is either thrown or not thrown (depending on you needs)</a:t>
            </a:r>
          </a:p>
          <a:p>
            <a:endParaRPr lang="en-US" dirty="0"/>
          </a:p>
          <a:p>
            <a:r>
              <a:rPr lang="en-US" dirty="0"/>
              <a:t>Overall, we do not like exceptions since they cost a lot of clock cycles!</a:t>
            </a:r>
          </a:p>
          <a:p>
            <a:r>
              <a:rPr lang="en-US" dirty="0"/>
              <a:t>When you work with exceptions, you typically want to catch the error, then decide if you want to raise it again or not</a:t>
            </a:r>
          </a:p>
          <a:p>
            <a:pPr lvl="1"/>
            <a:r>
              <a:rPr lang="en-US" dirty="0"/>
              <a:t>When we throw it and keep raising it, we may not know where it came from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30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7F68-E162-002A-BCAB-96661935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C63D-1AD3-0E78-79FE-26BF82371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what we are doing today</a:t>
            </a:r>
          </a:p>
          <a:p>
            <a:r>
              <a:rPr lang="en-US" dirty="0"/>
              <a:t>Normal cases</a:t>
            </a:r>
          </a:p>
          <a:p>
            <a:pPr lvl="1"/>
            <a:r>
              <a:rPr lang="en-US" dirty="0"/>
              <a:t>You simply make sure the expected result occurs</a:t>
            </a:r>
          </a:p>
          <a:p>
            <a:pPr lvl="1"/>
            <a:r>
              <a:rPr lang="en-US" dirty="0"/>
              <a:t>If you have a function that adds two numbers, put in 1 and 2; make sure it equals 3</a:t>
            </a:r>
          </a:p>
          <a:p>
            <a:r>
              <a:rPr lang="en-US" b="1" dirty="0"/>
              <a:t>Some cases for today: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Ensure nodes are properly created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Ensure nodes are destroyed properly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Ensure nodes are inserted properly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Ensure nodes are removed properly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00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1662-538A-4FD9-8BA5-DD861264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C5F9-C282-6A35-C5D7-A6CA8F996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29AF-3ACF-66C5-1D83-AA36E117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54D7-B0C3-DF52-9BBE-3D3E8EF8A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way of organizing memory</a:t>
            </a:r>
          </a:p>
        </p:txBody>
      </p:sp>
    </p:spTree>
    <p:extLst>
      <p:ext uri="{BB962C8B-B14F-4D97-AF65-F5344CB8AC3E}">
        <p14:creationId xmlns:p14="http://schemas.microsoft.com/office/powerpoint/2010/main" val="166162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1CB2-C82D-F927-4863-4663E68A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reference a struct within itself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D8296D-DDFF-F9DC-25A2-2E3F729AC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57401"/>
            <a:ext cx="6807200" cy="3187700"/>
          </a:xfrm>
        </p:spPr>
      </p:pic>
      <p:pic>
        <p:nvPicPr>
          <p:cNvPr id="7" name="Picture 6" descr="A black background with text&#10;&#10;Description automatically generated">
            <a:extLst>
              <a:ext uri="{FF2B5EF4-FFF2-40B4-BE49-F238E27FC236}">
                <a16:creationId xmlns:a16="http://schemas.microsoft.com/office/drawing/2014/main" id="{9244111D-3938-BBA9-B4B6-EA19B568D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102" y="3670300"/>
            <a:ext cx="5877898" cy="3187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27073-39C4-4B9B-6561-5863844D6469}"/>
              </a:ext>
            </a:extLst>
          </p:cNvPr>
          <p:cNvSpPr txBox="1"/>
          <p:nvPr/>
        </p:nvSpPr>
        <p:spPr>
          <a:xfrm>
            <a:off x="7200900" y="2057401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do we put structures?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E0AA86-5DB6-04B2-CB15-1A8025CF7B56}"/>
              </a:ext>
            </a:extLst>
          </p:cNvPr>
          <p:cNvSpPr txBox="1"/>
          <p:nvPr/>
        </p:nvSpPr>
        <p:spPr>
          <a:xfrm>
            <a:off x="7655809" y="242673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Header files</a:t>
            </a:r>
          </a:p>
        </p:txBody>
      </p:sp>
    </p:spTree>
    <p:extLst>
      <p:ext uri="{BB962C8B-B14F-4D97-AF65-F5344CB8AC3E}">
        <p14:creationId xmlns:p14="http://schemas.microsoft.com/office/powerpoint/2010/main" val="116394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AF4B-7DB8-7BB6-07C9-88AA28AC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layout of files</a:t>
            </a:r>
            <a:br>
              <a:rPr lang="en-US" dirty="0"/>
            </a:br>
            <a:r>
              <a:rPr lang="en-US" dirty="0"/>
              <a:t>For all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473BF-6BC6-DF50-F193-50A82F444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Header = .h file; Source = .c file</a:t>
            </a:r>
          </a:p>
          <a:p>
            <a:r>
              <a:rPr lang="en-US" dirty="0"/>
              <a:t>1 header file for your structures</a:t>
            </a:r>
          </a:p>
          <a:p>
            <a:r>
              <a:rPr lang="en-US" dirty="0"/>
              <a:t>1 header/source file for your structure processing</a:t>
            </a:r>
          </a:p>
          <a:p>
            <a:pPr lvl="1"/>
            <a:r>
              <a:rPr lang="en-US" dirty="0"/>
              <a:t>Another one for output if you have many structures</a:t>
            </a:r>
          </a:p>
          <a:p>
            <a:pPr lvl="1"/>
            <a:r>
              <a:rPr lang="en-US" dirty="0"/>
              <a:t>Or a single header/source file for each structure – depends on specific circumstance</a:t>
            </a:r>
          </a:p>
          <a:p>
            <a:r>
              <a:rPr lang="en-US" dirty="0"/>
              <a:t>1 header/source file for your data processing</a:t>
            </a:r>
          </a:p>
          <a:p>
            <a:pPr lvl="1"/>
            <a:r>
              <a:rPr lang="en-US" dirty="0"/>
              <a:t>If there are a lot of different calculations which can be sectioned off, then it should be further broken down</a:t>
            </a:r>
          </a:p>
          <a:p>
            <a:r>
              <a:rPr lang="en-US" dirty="0"/>
              <a:t>1 header/source file for input/output</a:t>
            </a:r>
          </a:p>
          <a:p>
            <a:r>
              <a:rPr lang="en-US" dirty="0"/>
              <a:t>1 source file for main</a:t>
            </a:r>
          </a:p>
          <a:p>
            <a:endParaRPr lang="en-US" dirty="0"/>
          </a:p>
          <a:p>
            <a:r>
              <a:rPr lang="en-US" dirty="0"/>
              <a:t>7 files</a:t>
            </a:r>
          </a:p>
        </p:txBody>
      </p:sp>
    </p:spTree>
    <p:extLst>
      <p:ext uri="{BB962C8B-B14F-4D97-AF65-F5344CB8AC3E}">
        <p14:creationId xmlns:p14="http://schemas.microsoft.com/office/powerpoint/2010/main" val="167854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14F1-625C-5E24-0BD5-A016F26F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to break down files so much?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27840-45BA-3825-C04F-E34F1BCB7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becomes more portable between projects</a:t>
            </a:r>
          </a:p>
          <a:p>
            <a:r>
              <a:rPr lang="en-US" dirty="0"/>
              <a:t>You copy files from project to project</a:t>
            </a:r>
          </a:p>
          <a:p>
            <a:r>
              <a:rPr lang="en-US" dirty="0"/>
              <a:t>You can continuously build upon your past work</a:t>
            </a:r>
          </a:p>
          <a:p>
            <a:r>
              <a:rPr lang="en-US" dirty="0"/>
              <a:t>It will encourage you to write modifiable and generic code</a:t>
            </a:r>
          </a:p>
          <a:p>
            <a:pPr lvl="1"/>
            <a:r>
              <a:rPr lang="en-US" dirty="0"/>
              <a:t>generic code will not always be an option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60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1662-538A-4FD9-8BA5-DD861264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0C5F9-C282-6A35-C5D7-A6CA8F996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E8D1457-A87E-FC9E-D1E0-0FD2866E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Problem 1 (main part)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C0C507-C118-E742-A44C-ED84CD835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There are function prototypes in the instructions</a:t>
            </a:r>
          </a:p>
          <a:p>
            <a:r>
              <a:rPr lang="en-US" sz="1600" dirty="0">
                <a:solidFill>
                  <a:schemeClr val="bg1"/>
                </a:solidFill>
              </a:rPr>
              <a:t>Copy/paste the structures and prototypes into your header file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Then work on printing the list</a:t>
            </a:r>
          </a:p>
          <a:p>
            <a:pPr lvl="1"/>
            <a:r>
              <a:rPr lang="en-US" sz="1400" dirty="0">
                <a:solidFill>
                  <a:schemeClr val="bg1"/>
                </a:solidFill>
              </a:rPr>
              <a:t>If you have finish problem 2, come back and do it in a for loop, while loop, and recursive function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screenshot of a computer application&#10;&#10;Description automatically generated">
            <a:extLst>
              <a:ext uri="{FF2B5EF4-FFF2-40B4-BE49-F238E27FC236}">
                <a16:creationId xmlns:a16="http://schemas.microsoft.com/office/drawing/2014/main" id="{F486AB8B-FC24-DB9E-E29B-62E4A018A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971" y="568354"/>
            <a:ext cx="7430250" cy="572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178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5FCB-E789-B2D2-6E9D-9E70E462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	</a:t>
            </a:r>
            <a:br>
              <a:rPr lang="en-US" dirty="0"/>
            </a:br>
            <a:r>
              <a:rPr lang="en-US" dirty="0"/>
              <a:t>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D3FB-D403-604A-DAA6-B3204284C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functions accept a void param and return a void</a:t>
            </a:r>
          </a:p>
          <a:p>
            <a:r>
              <a:rPr lang="en-US" dirty="0"/>
              <a:t>Test functions are self-sustaining</a:t>
            </a:r>
          </a:p>
          <a:p>
            <a:pPr lvl="1"/>
            <a:r>
              <a:rPr lang="en-US" dirty="0"/>
              <a:t>If it accepts input or returns something, it is not proper</a:t>
            </a:r>
          </a:p>
          <a:p>
            <a:r>
              <a:rPr lang="en-US" u="sng" dirty="0"/>
              <a:t>Only test a </a:t>
            </a:r>
            <a:r>
              <a:rPr lang="en-US" b="1" u="sng" dirty="0"/>
              <a:t>single</a:t>
            </a:r>
            <a:r>
              <a:rPr lang="en-US" u="sng" dirty="0"/>
              <a:t> part or function</a:t>
            </a:r>
          </a:p>
          <a:p>
            <a:pPr lvl="1"/>
            <a:r>
              <a:rPr lang="en-US" dirty="0"/>
              <a:t>i.e., only test structure creation. Not creation and insertion in the same test</a:t>
            </a:r>
          </a:p>
          <a:p>
            <a:endParaRPr lang="en-US" dirty="0"/>
          </a:p>
          <a:p>
            <a:r>
              <a:rPr lang="en-US" dirty="0"/>
              <a:t>Specifically,</a:t>
            </a:r>
          </a:p>
          <a:p>
            <a:r>
              <a:rPr lang="en-US" dirty="0"/>
              <a:t>A test should test the creation of a node and properly destroy it once it is created. If you have a destroy function, do not use it – only use your creation then </a:t>
            </a:r>
            <a:r>
              <a:rPr lang="en-US"/>
              <a:t>manually destroy the node.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03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EA23A-A2B9-7AF5-66BF-9604F26E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35" y="764373"/>
            <a:ext cx="10303565" cy="1293028"/>
          </a:xfrm>
        </p:spPr>
        <p:txBody>
          <a:bodyPr>
            <a:normAutofit fontScale="90000"/>
          </a:bodyPr>
          <a:lstStyle/>
          <a:p>
            <a:r>
              <a:rPr lang="en-US" dirty="0"/>
              <a:t>Note on tests:</a:t>
            </a:r>
            <a:br>
              <a:rPr lang="en-US" dirty="0"/>
            </a:br>
            <a:r>
              <a:rPr lang="en-US" dirty="0"/>
              <a:t>You will never test </a:t>
            </a:r>
            <a:r>
              <a:rPr lang="en-US" i="1" dirty="0"/>
              <a:t>every </a:t>
            </a:r>
            <a:r>
              <a:rPr lang="en-US" dirty="0"/>
              <a:t>possible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69CC2-6B7C-F440-507E-3BB06D546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/>
          </a:bodyPr>
          <a:lstStyle/>
          <a:p>
            <a:r>
              <a:rPr lang="en-US" dirty="0"/>
              <a:t>x bits = x states</a:t>
            </a:r>
          </a:p>
          <a:p>
            <a:r>
              <a:rPr lang="en-US" dirty="0"/>
              <a:t>1 byte = 8 bits</a:t>
            </a:r>
          </a:p>
          <a:p>
            <a:r>
              <a:rPr lang="en-US" dirty="0"/>
              <a:t>1 int = 4 bytes</a:t>
            </a:r>
          </a:p>
          <a:p>
            <a:r>
              <a:rPr lang="en-US" dirty="0"/>
              <a:t>1 double = 8 bytes</a:t>
            </a:r>
          </a:p>
          <a:p>
            <a:endParaRPr lang="en-US" dirty="0"/>
          </a:p>
          <a:p>
            <a:r>
              <a:rPr lang="en-US" dirty="0"/>
              <a:t>Suppose we have a program with 2 </a:t>
            </a:r>
            <a:r>
              <a:rPr lang="en-US" dirty="0" err="1"/>
              <a:t>ints</a:t>
            </a:r>
            <a:r>
              <a:rPr lang="en-US" dirty="0"/>
              <a:t> and 2 double in total</a:t>
            </a:r>
          </a:p>
          <a:p>
            <a:pPr lvl="1"/>
            <a:r>
              <a:rPr lang="en-US" dirty="0"/>
              <a:t>(2 * 4) + (2 * 8) = 24 bytes ; 24 bytes = 192 bits</a:t>
            </a:r>
          </a:p>
          <a:p>
            <a:r>
              <a:rPr lang="en-US" dirty="0"/>
              <a:t>2</a:t>
            </a:r>
            <a:r>
              <a:rPr lang="en-US" baseline="30000" dirty="0"/>
              <a:t>192</a:t>
            </a:r>
            <a:r>
              <a:rPr lang="en-US" dirty="0"/>
              <a:t> = 6277101735386680763835789423207666416102355444464034512896</a:t>
            </a:r>
            <a:br>
              <a:rPr lang="en-US" dirty="0"/>
            </a:br>
            <a:r>
              <a:rPr lang="en-US" dirty="0"/>
              <a:t>(58 decimal digits)</a:t>
            </a:r>
          </a:p>
          <a:p>
            <a:r>
              <a:rPr lang="en-US" dirty="0"/>
              <a:t>Thus, you would need to try 2</a:t>
            </a:r>
            <a:r>
              <a:rPr lang="en-US" baseline="30000" dirty="0"/>
              <a:t>192</a:t>
            </a:r>
            <a:r>
              <a:rPr lang="en-US" dirty="0"/>
              <a:t> combinations of values before you test </a:t>
            </a:r>
            <a:r>
              <a:rPr lang="en-US" i="1" dirty="0"/>
              <a:t>all </a:t>
            </a:r>
            <a:r>
              <a:rPr lang="en-US" dirty="0"/>
              <a:t>possible inputs.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216E9-54E4-21CF-676E-84D83333E1F1}"/>
              </a:ext>
            </a:extLst>
          </p:cNvPr>
          <p:cNvSpPr txBox="1"/>
          <p:nvPr/>
        </p:nvSpPr>
        <p:spPr>
          <a:xfrm>
            <a:off x="6096000" y="2183802"/>
            <a:ext cx="6418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 will never have a program that tests all possible cases because there are 2</a:t>
            </a:r>
            <a:r>
              <a:rPr lang="en-US" b="1" baseline="30000" dirty="0"/>
              <a:t>192</a:t>
            </a:r>
            <a:r>
              <a:rPr lang="en-US" b="1" dirty="0"/>
              <a:t> states!</a:t>
            </a:r>
          </a:p>
          <a:p>
            <a:endParaRPr lang="en-US" dirty="0"/>
          </a:p>
          <a:p>
            <a:r>
              <a:rPr lang="en-US" b="1" dirty="0"/>
              <a:t>A program with 1 int = 256 states!</a:t>
            </a:r>
          </a:p>
        </p:txBody>
      </p:sp>
    </p:spTree>
    <p:extLst>
      <p:ext uri="{BB962C8B-B14F-4D97-AF65-F5344CB8AC3E}">
        <p14:creationId xmlns:p14="http://schemas.microsoft.com/office/powerpoint/2010/main" val="29399571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1812</TotalTime>
  <Words>908</Words>
  <Application>Microsoft Macintosh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Lab 2</vt:lpstr>
      <vt:lpstr>What is a data structure?</vt:lpstr>
      <vt:lpstr>How to reference a struct within itself</vt:lpstr>
      <vt:lpstr>Ideal layout of files For all projects</vt:lpstr>
      <vt:lpstr>Why do we want to break down files so much?</vt:lpstr>
      <vt:lpstr>Questions?</vt:lpstr>
      <vt:lpstr>Problem 1 (main part)</vt:lpstr>
      <vt:lpstr>Problem 2  Tests</vt:lpstr>
      <vt:lpstr>Note on tests: You will never test every possible input</vt:lpstr>
      <vt:lpstr>how we want tests</vt:lpstr>
      <vt:lpstr>Edge Cases</vt:lpstr>
      <vt:lpstr>Exception Testing</vt:lpstr>
      <vt:lpstr>Normal Test cases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main</dc:creator>
  <cp:lastModifiedBy>main</cp:lastModifiedBy>
  <cp:revision>54</cp:revision>
  <cp:lastPrinted>2024-01-23T20:29:16Z</cp:lastPrinted>
  <dcterms:created xsi:type="dcterms:W3CDTF">2024-01-22T04:19:43Z</dcterms:created>
  <dcterms:modified xsi:type="dcterms:W3CDTF">2024-09-06T03:43:01Z</dcterms:modified>
</cp:coreProperties>
</file>