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62" r:id="rId2"/>
    <p:sldId id="264" r:id="rId3"/>
    <p:sldId id="263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32"/>
  </p:normalViewPr>
  <p:slideViewPr>
    <p:cSldViewPr snapToGrid="0" showGuides="1">
      <p:cViewPr varScale="1">
        <p:scale>
          <a:sx n="87" d="100"/>
          <a:sy n="87" d="100"/>
        </p:scale>
        <p:origin x="68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/>
          <p:cNvSpPr>
            <a:spLocks noGrp="1"/>
          </p:cNvSpPr>
          <p:nvPr>
            <p:ph type="title"/>
          </p:nvPr>
        </p:nvSpPr>
        <p:spPr>
          <a:xfrm>
            <a:off x="3326130" y="3907155"/>
            <a:ext cx="5817870" cy="1236345"/>
          </a:xfrm>
        </p:spPr>
        <p:txBody>
          <a:bodyPr/>
          <a:lstStyle/>
          <a:p>
            <a:r>
              <a:rPr lang="en-US" sz="1800" dirty="0"/>
              <a:t>Document Owner: Pavan Sai </a:t>
            </a:r>
            <a:r>
              <a:rPr lang="en-US" sz="1800" dirty="0" err="1"/>
              <a:t>Pakkela</a:t>
            </a:r>
            <a:br>
              <a:rPr lang="en-US" sz="1800" dirty="0"/>
            </a:br>
            <a:r>
              <a:rPr lang="en-US" sz="1800" dirty="0"/>
              <a:t>Contributor: Supraja &amp; S</a:t>
            </a:r>
            <a:r>
              <a:rPr lang="en-US" sz="1800" dirty="0" err="1"/>
              <a:t>hashank</a:t>
            </a:r>
            <a:br>
              <a:rPr lang="en-US" sz="1800" dirty="0"/>
            </a:br>
            <a:r>
              <a:rPr lang="en-US" sz="1800" dirty="0" err="1"/>
              <a:t>Peer-Reviewer:Supraja</a:t>
            </a:r>
            <a:endParaRPr lang="en-US" sz="1800" dirty="0"/>
          </a:p>
        </p:txBody>
      </p:sp>
      <p:sp>
        <p:nvSpPr>
          <p:cNvPr id="5" name="Text Box 4"/>
          <p:cNvSpPr txBox="1"/>
          <p:nvPr/>
        </p:nvSpPr>
        <p:spPr>
          <a:xfrm>
            <a:off x="1313815" y="1426845"/>
            <a:ext cx="6663055" cy="15265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4800"/>
              <a:t>SWIFT RAILS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3552257" y="289448"/>
            <a:ext cx="2436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Use Case Diagram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3956" y="443337"/>
            <a:ext cx="2820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Swift Rails </a:t>
            </a:r>
          </a:p>
          <a:p>
            <a:r>
              <a:rPr lang="en-US" dirty="0"/>
              <a:t>Module-1:  Account Management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B23024-FB84-666E-F9A4-052194F4C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15" y="965835"/>
            <a:ext cx="5178564" cy="41776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9596" y="318499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Swift Rails</a:t>
            </a:r>
          </a:p>
          <a:p>
            <a:r>
              <a:rPr lang="en-US" dirty="0"/>
              <a:t>Module-2 Finance Management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62391" y="318499"/>
            <a:ext cx="243688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Use Case Diagram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D1C9F9-FF29-B0FB-FCEA-02E4D7184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526" y="840729"/>
            <a:ext cx="5728017" cy="428192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35</Words>
  <Application>Microsoft Office PowerPoint</Application>
  <PresentationFormat>On-screen Show (16:9)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Simple Light</vt:lpstr>
      <vt:lpstr>Document Owner: Pavan Sai Pakkela Contributor: Supraja &amp; Shashank Peer-Reviewer:Supraja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Pavan Sai</dc:creator>
  <cp:lastModifiedBy>priya reddy</cp:lastModifiedBy>
  <cp:revision>17</cp:revision>
  <dcterms:created xsi:type="dcterms:W3CDTF">2024-03-11T20:26:00Z</dcterms:created>
  <dcterms:modified xsi:type="dcterms:W3CDTF">2024-05-06T15:52:00Z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B643F3E2A2C8432BB47D25D98A670F95_13</vt:lpwstr>
  </property>
  <property fmtid="{D5CDD505-2E9C-101B-9397-08002B2CF9AE}" pid="3" name="KSOProductBuildVer">
    <vt:lpwstr>1033-12.2.0.13489</vt:lpwstr>
  </property>
</Properties>
</file>