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5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Swift Rails -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Document Owner:Harsha,Sankeerth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Contibutor:Priya,shashank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Peer-Reviewer:Supraja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 (20)"/>
          <p:cNvPicPr>
            <a:picLocks noChangeAspect="1"/>
          </p:cNvPicPr>
          <p:nvPr/>
        </p:nvPicPr>
        <p:blipFill>
          <a:blip r:embed="rId2"/>
          <a:srcRect r="29619"/>
          <a:stretch>
            <a:fillRect/>
          </a:stretch>
        </p:blipFill>
        <p:spPr>
          <a:xfrm>
            <a:off x="1731010" y="0"/>
            <a:ext cx="614426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93690" y="275590"/>
            <a:ext cx="572770" cy="122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"/>
              <a:t>start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227955" y="6567170"/>
            <a:ext cx="572770" cy="122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"/>
              <a:t>END</a:t>
            </a:r>
          </a:p>
          <a:p>
            <a:endParaRPr lang="en-US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Swift Rails - 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Owner:Sankeerth Contributor:Harsha Peer-Reviewer:Vrushali</dc:title>
  <dc:creator>harsh</dc:creator>
  <cp:lastModifiedBy>priya reddy</cp:lastModifiedBy>
  <cp:revision>7</cp:revision>
  <dcterms:created xsi:type="dcterms:W3CDTF">1900-01-01T00:00:00Z</dcterms:created>
  <dcterms:modified xsi:type="dcterms:W3CDTF">2024-05-06T21:16:16Z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15911AB707854376A396240DD4757B1F_12</vt:lpwstr>
  </property>
  <property fmtid="{D5CDD505-2E9C-101B-9397-08002B2CF9AE}" pid="3" name="KSOProductBuildVer">
    <vt:lpwstr>1033-11.33.81</vt:lpwstr>
  </property>
</Properties>
</file>