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1" r:id="rId5"/>
    <p:sldMasterId id="2147483683" r:id="rId6"/>
  </p:sldMasterIdLst>
  <p:sldIdLst>
    <p:sldId id="259" r:id="rId7"/>
    <p:sldId id="262" r:id="rId8"/>
    <p:sldId id="268" r:id="rId9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70" d="100"/>
          <a:sy n="70" d="100"/>
        </p:scale>
        <p:origin x="5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4EFBA29-A110-4154-BDCF-2361B590CCC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FC4040-B803-465F-A937-C6A380E6B67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4617939-E681-4727-9B79-355A6AE5F7B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8D90A-4C1E-9A22-05FE-21F3222AF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5D677-0C66-09DB-25C3-2D865B4DA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AA0AB-2717-848C-8AE8-534270E7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C218-2E53-474C-AC7D-AEE13D6EFCEA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D9DE8-F000-E37B-CD11-16078066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1ACA5-94A6-1338-0EB9-655A9F61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9F8-B7BB-4DF1-81CE-1E1942B5D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79510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F78F-4939-4686-B4BA-1D3734C5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DB434-478B-DEAE-654E-A3F5A425D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F4631-04C3-1746-716E-B9204311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C218-2E53-474C-AC7D-AEE13D6EFCEA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4022D-4D68-D422-AE39-C551A274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BA120-4E8F-4C84-F7A0-162A1CA2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9F8-B7BB-4DF1-81CE-1E1942B5D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76853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8EDA8-0507-51CC-7145-645D3690C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CD48F-5B50-A015-22FF-985B284DC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8A0BA-7DDE-5F27-BCB0-517FBCF63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C218-2E53-474C-AC7D-AEE13D6EFCEA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A8999-C81A-5CF8-B7AB-48D67BD9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9CB68-43B2-CB52-99D0-781E2DC8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9F8-B7BB-4DF1-81CE-1E1942B5D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1022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E45E-8B8E-2E18-175A-FD367243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1D188-0B35-017B-9025-A20060A98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756A7-A6BC-8670-B8D5-4E54A79F2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49267-8540-9795-0191-01E1C41C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C218-2E53-474C-AC7D-AEE13D6EFCEA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3AE88-8B63-E9F6-9F12-83D7701C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ED81A-5C68-6A31-38A2-80D15269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9F8-B7BB-4DF1-81CE-1E1942B5D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18728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E712-EB8F-A2B7-BB53-69109FAB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CABA6-8D1D-229B-7670-77B894305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4822A-F36C-20B4-C769-DA218C569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4FFAE-C3A2-67E0-1792-43FD82283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80409-E72C-F350-BBC4-5A999EE8B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081C9E-3BAC-D18F-E730-D1E9E724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C218-2E53-474C-AC7D-AEE13D6EFCEA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F4B28B-A6BB-F02D-E9C4-CD4C0E1E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7B30BC-033C-8539-7182-0112F46B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9F8-B7BB-4DF1-81CE-1E1942B5D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21361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2E37-729A-47CD-A6F8-5FD8E92D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61F3C-B506-1C9B-C481-5B3A6327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C218-2E53-474C-AC7D-AEE13D6EFCEA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60CCC-25AD-7473-2747-F728BDE8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E56DA-EA12-8685-683A-E3B63AD4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9F8-B7BB-4DF1-81CE-1E1942B5D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66587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D7EEE0-E986-A36B-1031-80A7FB73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C218-2E53-474C-AC7D-AEE13D6EFCEA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962CE-E44A-9B51-CAB8-92D8ADF8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E1C30-3504-858F-3BE2-675F071D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9F8-B7BB-4DF1-81CE-1E1942B5D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91205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0B83-BADE-5F4A-0C09-BC11AFD8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8AA2-8EB7-3E54-05CC-21A01C747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89877-8808-CD48-B841-1E200402A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235DD-20B7-2481-0782-857D5B20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C218-2E53-474C-AC7D-AEE13D6EFCEA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E9F3D-BDCF-ED16-B924-8A4CFEB5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BB6C7-5F02-5B73-0A22-E96EDD32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9F8-B7BB-4DF1-81CE-1E1942B5D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664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393E04E-C228-4130-9B37-C92B0767490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483E-D416-F653-22DF-1626C5E69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FD445-4B65-18DD-0815-A655727E3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BC109-6142-B203-C42D-64D7FA47F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D1653-5C3E-33B8-2903-AFE37164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C218-2E53-474C-AC7D-AEE13D6EFCEA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E3C9D-9B7D-698E-BD13-85DDBE75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CEF47-F87E-31AD-25EC-26637571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9F8-B7BB-4DF1-81CE-1E1942B5D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2799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3A3A0-350C-3579-56BA-C42486CB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956B6-AF78-7787-7EB6-2404ACDE8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04F15-5950-F6D0-9A9F-0289E12C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C218-2E53-474C-AC7D-AEE13D6EFCEA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20F51-A7C6-7682-F594-E5BDFAA1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93F65-3C4D-6844-EFCB-39325658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9F8-B7BB-4DF1-81CE-1E1942B5D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74221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C819A-ACF5-8A13-37F9-E45748B23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3692D-BFE6-DF8A-8F04-9BEB6A47F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FE904-553F-552F-0FE8-ECAEE01B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C218-2E53-474C-AC7D-AEE13D6EFCEA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35A10-71A2-B214-1D80-CD73A1F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70143-E32A-0BD4-667E-5BD93EC1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B9F8-B7BB-4DF1-81CE-1E1942B5D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58736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9858-FFBD-618D-AB02-D1C8FA22C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75F0E-5D3D-7351-8C83-39A83943C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DBD80-D058-9AF6-0557-75AD18E8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F4AA-C2BF-4805-BA95-2813937C45C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FFF2-AE62-7B40-DC6B-F018F3DA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09A07-87CC-E19F-DA88-865A8029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CFD2-43CE-40C0-800F-4DA8C0E2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0446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355B-E499-544D-1B55-00379A35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884B9-3C77-046E-7386-B7D6C9597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0F4C5-5AB6-6A1D-10F4-FBB42539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F4AA-C2BF-4805-BA95-2813937C45C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D5017-668C-0376-04A6-8FCCBEFB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D57D7-9408-3F2D-FEE3-8C92FF11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CFD2-43CE-40C0-800F-4DA8C0E2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2600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62BDB-5A53-6921-46BA-E08517321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D236B-D482-7DEF-1A86-C1A352B45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23A7B-7B13-6A96-A370-19330B30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F4AA-C2BF-4805-BA95-2813937C45C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D44D4-AC51-1FAF-D611-1A667BD0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65865-307F-2C10-6525-13F5D536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CFD2-43CE-40C0-800F-4DA8C0E2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03618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C52F-DC55-FA0F-DFD3-282AA921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2477-EAFB-E123-B165-216948783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8F406-41F3-7455-C9EE-64A02E748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A971A-28FB-82ED-E662-3503D429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F4AA-C2BF-4805-BA95-2813937C45C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E5388-E3B9-6876-7A09-279047DF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AE6D3-30E3-DAC4-A46C-07538CCD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CFD2-43CE-40C0-800F-4DA8C0E2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386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F5BB-453D-0031-6941-BE02F44C1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3C875-39D6-9B4C-ED96-F9D0B2FD3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01E9A-2679-C641-F437-7E18B3D3B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2D534-B2AB-2F81-12F9-A6E8D670A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33591-6D34-C6F8-3E3D-10E578762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F22C95-37F1-9BC4-F40C-D00624EA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F4AA-C2BF-4805-BA95-2813937C45C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25663-D74A-9249-D190-AD610E3F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5A236A-051B-BEA9-09BD-7CA6760C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CFD2-43CE-40C0-800F-4DA8C0E2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80541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35B5-6C6A-B806-9785-604A93EF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BFF37-3847-D960-AB2E-D5713BCB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F4AA-C2BF-4805-BA95-2813937C45C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8CBE8-36B9-BC51-6402-8CD47FD2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811D7-8A9D-53A4-B4CD-C45E0B18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CFD2-43CE-40C0-800F-4DA8C0E2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91392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07ED-8833-2788-4150-3E2CF33E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F4AA-C2BF-4805-BA95-2813937C45C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79177-0CBE-AE2A-DD7F-E9675DA4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267BC-2F2C-8040-F628-760FA343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CFD2-43CE-40C0-800F-4DA8C0E2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7978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7D8F3A-9A14-4FEB-8559-51334C10089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9243-F131-72AC-4D74-4ADE2E276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0C1C2-96ED-DB13-1494-CF5F76EB2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E1485-2EF8-4F99-AF75-88E417B16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0E786-CF16-9C8C-3C96-316C400F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F4AA-C2BF-4805-BA95-2813937C45C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A6811-8996-8E53-C644-E8CFBCB5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B0074-0A0D-B14A-AC99-D3A45703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CFD2-43CE-40C0-800F-4DA8C0E2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0409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3390C-A49A-7209-4461-910F6ACC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32E2FA-B55C-0390-B5A1-F614D9167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23DBE-EE5E-0671-0AB0-CC5DF1835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FA89C-122D-C387-92EE-C50802D2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F4AA-C2BF-4805-BA95-2813937C45C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45FB4-B83C-CB9D-9FE1-3CA2BA33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8B902-041F-193D-0276-D5800703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CFD2-43CE-40C0-800F-4DA8C0E2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64454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2435-B46E-3010-5D2D-C6A89370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A0DDF-E00B-D78B-B465-4B287558B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88711-00A6-A03A-890B-CD86BC34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F4AA-C2BF-4805-BA95-2813937C45C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9FA22-0C7D-D57A-54F1-EB821169F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15F9A-E35C-D28E-AB91-79B6813C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CFD2-43CE-40C0-800F-4DA8C0E2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4282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18B7B-8E20-87F4-000E-E459416BC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B6948-E0C0-3618-861C-70669AC49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90188-68A0-41E2-FDC7-42EC9353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F4AA-C2BF-4805-BA95-2813937C45C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CD179-0BD8-87EB-1DD7-9EEBD7B9F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81434-1998-1476-0C15-1B7648B2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CFD2-43CE-40C0-800F-4DA8C0E2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118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B8FBBBB-AF13-4544-805B-C383F1932DE0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131D0AD-E731-4D28-B69D-25D7DFEBCF7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50FF663-B437-4BB4-8EE6-D060786BE7A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D518918-A1A3-499C-AF4B-1CD335CF804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66600DF-6818-4156-B122-D9EDD725944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48A76C0-47CE-47DB-8113-8E4B850B9BB0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1BB88E-8D33-584B-DA52-D4D237B09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C9C96-BDB0-6BAD-6DB2-F018C9257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8A4EE-32ED-DF26-3FAF-D12D65B68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B8C218-2E53-474C-AC7D-AEE13D6EFCEA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E136E-F77E-C27E-0C7F-37C7F12FF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F3F8E-398F-D2E0-0ABD-A6BA799D8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9AB9F8-B7BB-4DF1-81CE-1E1942B5D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83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BAE95-3D10-EB9D-AF57-0D75B826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2CF97-5ECC-1AE2-60D4-208A71B1B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4696C-5A50-468E-3C97-C5BB733A0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48DF4AA-C2BF-4805-BA95-2813937C45C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5C74E-8EEE-9D72-672D-0817B0EE3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0797B-817E-29E0-6F2A-2D298C0B8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FC7CFD2-43CE-40C0-800F-4DA8C0E2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4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CBDD-F459-155C-7ADF-47329B999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594669"/>
          </a:xfrm>
        </p:spPr>
        <p:txBody>
          <a:bodyPr/>
          <a:lstStyle/>
          <a:p>
            <a:r>
              <a:rPr lang="en-IN" dirty="0"/>
              <a:t>UML Class Diagram S2,S3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A5901-F6AA-328F-1ED1-3A821907DE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dirty="0"/>
              <a:t>					</a:t>
            </a:r>
            <a:r>
              <a:rPr lang="en-IN" sz="1800" dirty="0"/>
              <a:t>Owner: </a:t>
            </a:r>
            <a:r>
              <a:rPr lang="en-IN" sz="1800" dirty="0" err="1"/>
              <a:t>Supraja</a:t>
            </a:r>
            <a:r>
              <a:rPr lang="en-IN" sz="1800" dirty="0"/>
              <a:t> </a:t>
            </a:r>
            <a:r>
              <a:rPr lang="en-IN" sz="1800" dirty="0" err="1"/>
              <a:t>Kusam</a:t>
            </a:r>
            <a:endParaRPr lang="en-IN" sz="1800" dirty="0"/>
          </a:p>
          <a:p>
            <a:pPr algn="l"/>
            <a:r>
              <a:rPr lang="en-IN" sz="1800" dirty="0"/>
              <a:t>					Contributor: Dheeraj Kumar </a:t>
            </a:r>
            <a:r>
              <a:rPr lang="en-IN" sz="1800" dirty="0" err="1"/>
              <a:t>Maddineni</a:t>
            </a:r>
            <a:endParaRPr lang="en-IN" sz="1800" dirty="0"/>
          </a:p>
          <a:p>
            <a:pPr algn="l"/>
            <a:r>
              <a:rPr lang="en-IN" sz="1800" dirty="0"/>
              <a:t>					Peer Reviewer: Sankeerth Reddy </a:t>
            </a:r>
            <a:r>
              <a:rPr lang="en-IN" sz="1800" dirty="0" err="1"/>
              <a:t>Malapati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2296944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3C876-DA24-ED27-E92E-588ECBB1E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8"/>
            <a:ext cx="11815305" cy="679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6691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8AF01BF-0E28-0278-E2DD-D4BA4DC74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1388" y="0"/>
            <a:ext cx="10307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48822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28"/>
  <p:tag name="AS_OS" val="Unix 6.2.0.1009"/>
  <p:tag name="AS_RELEASE_DATE" val="2023.01.14"/>
  <p:tag name="AS_TITLE" val="Aspose.Slides for .NET5"/>
  <p:tag name="AS_VERSION" val="2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Aptos Display" panose="0211000402020202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Aptos" panose="0211000402020202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e456552-2c07-457b-ae05-f2b46716ed1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736BC3D206A043964E09FF1C93E8DD" ma:contentTypeVersion="12" ma:contentTypeDescription="Create a new document." ma:contentTypeScope="" ma:versionID="427d039781480fb7dbf0df625421b6d7">
  <xsd:schema xmlns:xsd="http://www.w3.org/2001/XMLSchema" xmlns:xs="http://www.w3.org/2001/XMLSchema" xmlns:p="http://schemas.microsoft.com/office/2006/metadata/properties" xmlns:ns3="fe456552-2c07-457b-ae05-f2b46716ed1a" xmlns:ns4="c1a98ce5-96ec-4765-9839-3bcd9606b04b" targetNamespace="http://schemas.microsoft.com/office/2006/metadata/properties" ma:root="true" ma:fieldsID="ba73e81c75b1b381f170fd2bd7c860b6" ns3:_="" ns4:_="">
    <xsd:import namespace="fe456552-2c07-457b-ae05-f2b46716ed1a"/>
    <xsd:import namespace="c1a98ce5-96ec-4765-9839-3bcd9606b04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456552-2c07-457b-ae05-f2b46716ed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a98ce5-96ec-4765-9839-3bcd9606b04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510408-8D73-4FE0-B47C-58519CE524DE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www.w3.org/XML/1998/namespace"/>
    <ds:schemaRef ds:uri="c1a98ce5-96ec-4765-9839-3bcd9606b04b"/>
    <ds:schemaRef ds:uri="http://schemas.microsoft.com/office/infopath/2007/PartnerControls"/>
    <ds:schemaRef ds:uri="fe456552-2c07-457b-ae05-f2b46716ed1a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5545FB8-A18A-4035-B221-BC61C82289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C50929-DD03-4A41-9830-D7593DD3F1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456552-2c07-457b-ae05-f2b46716ed1a"/>
    <ds:schemaRef ds:uri="c1a98ce5-96ec-4765-9839-3bcd9606b0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Calibri Light</vt:lpstr>
      <vt:lpstr>Office Theme</vt:lpstr>
      <vt:lpstr>Office Theme</vt:lpstr>
      <vt:lpstr>Office Theme</vt:lpstr>
      <vt:lpstr>UML Class Diagram S2,S3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Class Diagram S2,S3</dc:title>
  <dc:creator>hp</dc:creator>
  <cp:lastModifiedBy>priya reddy</cp:lastModifiedBy>
  <cp:revision>4</cp:revision>
  <cp:lastPrinted>2024-05-06T21:22:23Z</cp:lastPrinted>
  <dcterms:created xsi:type="dcterms:W3CDTF">2024-05-06T21:22:23Z</dcterms:created>
  <dcterms:modified xsi:type="dcterms:W3CDTF">2024-05-06T21:25:58Z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0x010100FD736BC3D206A043964E09FF1C93E8DD</vt:lpwstr>
  </property>
</Properties>
</file>