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</p:sldMasterIdLst>
  <p:sldIdLst>
    <p:sldId id="259" r:id="rId4"/>
    <p:sldId id="262" r:id="rId5"/>
    <p:sldId id="265" r:id="rId6"/>
    <p:sldId id="268" r:id="rId7"/>
    <p:sldId id="271" r:id="rId8"/>
    <p:sldId id="274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5EB8F-F192-4406-9D63-B2FCA4EFD0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73C6B-D1BC-45B5-83DD-2DDB15DA7F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C107E4-C2CD-4000-9B5A-729862C1BB3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730-97B4-4017-458A-329C858A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49FC-53FE-AE79-B4B2-A2F8CE39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006F-985E-E4BF-8763-F42A6C8C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FF9-CE65-7337-B836-4BF36AF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B06-E392-8AC9-2E98-B7080554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95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CA59-E3F1-BFD3-932D-FBBEDFDF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550-23DB-9F92-EB53-F270182E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D2FC-817E-8821-561B-48EB593D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BEA-C61A-BEF2-7493-369AF8DC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B852-B1E0-9A07-C9FC-8366FF35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6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AB75-0E7A-5571-24A3-0ECFD19F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D5C1-0FEF-4469-95F8-85B6F5BE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E9D1-EB53-9AC5-BF7D-D6C67A1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DC99-9F4B-823E-163D-8C474A29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4872-0379-33C9-FD47-E692BF70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91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D9A0-355D-1C0D-B4D0-1B8480F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638C-4EC6-ADE2-74EC-8A2587953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CF92F-DDF3-C6DC-B6A7-4687F3E1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C05B-33B2-A4BE-3481-B77CCA4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E476-539C-0444-D6A1-B1600702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D1467-BFCC-3DC8-A5D2-BB7A195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952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116-DB0A-6C60-C519-8E90F6B1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D6AD-D14C-1153-67A2-D9BFFEDF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D093-5127-F4AD-0E88-84BC67D3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E7E93-E407-28B5-47CF-F0C05C05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36FC3-D97C-3EAD-267B-1734DEC10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CCCD-649F-CA9C-31B0-BA0C3F23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67759-7AB4-C7F9-95DF-0CD56173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AD932-64AF-5212-6A68-6AD5EFE9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07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78F-8123-80EF-310C-CEF0DE8C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88A73-299F-6B95-4CCE-262ECC71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2F9A2-88FC-E720-262D-BD41CE5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A56AD-8D33-1474-5E0E-C59D7352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008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7ABF0-A5F4-8C2B-FD4E-E5ADD3BE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771B-4A4C-C095-4E5F-E082E06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94E3-B801-1A6C-5E30-B0103132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307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7648-182B-5561-8601-78287C46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13-2FC5-0F42-A3B0-BBA60824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A30E-17AA-F243-3706-A1232D0C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9A31-D5F5-9504-A03C-C32B998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49CE-589A-362F-5178-676BFB5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3E03-090C-DC9D-7CBC-A0F01A7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85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A1C511-F4C0-46B3-922C-13DDA1D756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B33-9639-9975-31A7-D8EB4E5D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D01F-5F7E-ECB2-F90F-89181C1AA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8348-B7A5-18E1-6D0C-DDA83929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2876-D95D-4DFA-15E3-727F6492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48F2A-97AB-AD65-C2CB-4F3C785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21FE-7D9B-2F4E-B209-D0F2E49F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5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BF18-E9E7-8EF1-C8CB-62C9F3D5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2902-00B6-9832-EFF4-B373F450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96CA-253E-9331-2474-767E0249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984D-8B9E-8783-95D1-DBD2093C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E10E-5E36-2FC4-10AF-2C69DD9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339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566DB-B6B6-1E92-DEE7-AC36C546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D5DE0-7533-4F43-D64A-24CAD633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B738-3547-B680-D7D9-3A9E878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A55B-AD90-E1EA-82A7-CB9F7AD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09A1-5366-D02B-4ABB-1B270CC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730-97B4-4017-458A-329C858A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49FC-53FE-AE79-B4B2-A2F8CE39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006F-985E-E4BF-8763-F42A6C8C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FF9-CE65-7337-B836-4BF36AF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B06-E392-8AC9-2E98-B7080554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957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CA59-E3F1-BFD3-932D-FBBEDFDF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550-23DB-9F92-EB53-F270182E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D2FC-817E-8821-561B-48EB593D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BEA-C61A-BEF2-7493-369AF8DC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B852-B1E0-9A07-C9FC-8366FF35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6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AB75-0E7A-5571-24A3-0ECFD19F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D5C1-0FEF-4469-95F8-85B6F5BE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E9D1-EB53-9AC5-BF7D-D6C67A1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DC99-9F4B-823E-163D-8C474A29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4872-0379-33C9-FD47-E692BF70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91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D9A0-355D-1C0D-B4D0-1B8480F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638C-4EC6-ADE2-74EC-8A2587953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CF92F-DDF3-C6DC-B6A7-4687F3E1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C05B-33B2-A4BE-3481-B77CCA4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E476-539C-0444-D6A1-B1600702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D1467-BFCC-3DC8-A5D2-BB7A195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952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116-DB0A-6C60-C519-8E90F6B1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D6AD-D14C-1153-67A2-D9BFFEDF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D093-5127-F4AD-0E88-84BC67D3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E7E93-E407-28B5-47CF-F0C05C05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36FC3-D97C-3EAD-267B-1734DEC10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CCCD-649F-CA9C-31B0-BA0C3F23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67759-7AB4-C7F9-95DF-0CD56173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AD932-64AF-5212-6A68-6AD5EFE9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07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78F-8123-80EF-310C-CEF0DE8C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88A73-299F-6B95-4CCE-262ECC71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2F9A2-88FC-E720-262D-BD41CE5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A56AD-8D33-1474-5E0E-C59D7352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0080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7ABF0-A5F4-8C2B-FD4E-E5ADD3BE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771B-4A4C-C095-4E5F-E082E06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94E3-B801-1A6C-5E30-B0103132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3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B012D5-ABD0-4826-B227-CC74262A755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7648-182B-5561-8601-78287C46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13-2FC5-0F42-A3B0-BBA60824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A30E-17AA-F243-3706-A1232D0C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9A31-D5F5-9504-A03C-C32B998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49CE-589A-362F-5178-676BFB5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3E03-090C-DC9D-7CBC-A0F01A7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858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B33-9639-9975-31A7-D8EB4E5D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D01F-5F7E-ECB2-F90F-89181C1AA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8348-B7A5-18E1-6D0C-DDA83929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2876-D95D-4DFA-15E3-727F6492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48F2A-97AB-AD65-C2CB-4F3C785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21FE-7D9B-2F4E-B209-D0F2E49F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5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BF18-E9E7-8EF1-C8CB-62C9F3D5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2902-00B6-9832-EFF4-B373F450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96CA-253E-9331-2474-767E0249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984D-8B9E-8783-95D1-DBD2093C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E10E-5E36-2FC4-10AF-2C69DD9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339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566DB-B6B6-1E92-DEE7-AC36C546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D5DE0-7533-4F43-D64A-24CAD633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B738-3547-B680-D7D9-3A9E878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A55B-AD90-E1EA-82A7-CB9F7AD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09A1-5366-D02B-4ABB-1B270CC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24EA7C-5C90-4AD6-B710-DB951773BFD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779D589-6D50-49A9-A8C0-C11150E3C4C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B0A6D9-66DC-4F85-A01B-40B56BA2A77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C4E82F-29F8-427F-87F4-3DF7F94DA6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693119-5F04-4376-9672-A4EF39F83F7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57F82D-F4E2-447A-9DFF-84B68FCF4B8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A42-AC11-A70F-4DB3-19F36B3E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559B-BDAA-BD40-59A8-F2402CAE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A3E6-6443-1F4A-F7A4-AA63122E3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A32F-3E9E-26D3-777A-D5EEC5CAD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2B20-1787-5416-F585-EBEF2F481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A42-AC11-A70F-4DB3-19F36B3E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559B-BDAA-BD40-59A8-F2402CAE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A3E6-6443-1F4A-F7A4-AA63122E3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AEE8C-1DDA-425C-94C2-A693CAA4C3E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A32F-3E9E-26D3-777A-D5EEC5CAD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2B20-1787-5416-F585-EBEF2F481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DB949-03C4-4E6C-A363-7F04D98E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A7C69-762F-C6D8-10F7-4DEC095B5FBE}"/>
              </a:ext>
            </a:extLst>
          </p:cNvPr>
          <p:cNvSpPr txBox="1"/>
          <p:nvPr/>
        </p:nvSpPr>
        <p:spPr>
          <a:xfrm>
            <a:off x="1816994" y="1596980"/>
            <a:ext cx="889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Sequence Diagram for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SwiftRails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83E02-76B6-1196-0C80-AAAC90931BA6}"/>
              </a:ext>
            </a:extLst>
          </p:cNvPr>
          <p:cNvSpPr txBox="1"/>
          <p:nvPr/>
        </p:nvSpPr>
        <p:spPr>
          <a:xfrm>
            <a:off x="4192073" y="3239037"/>
            <a:ext cx="413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Owner: Vrushali More</a:t>
            </a:r>
            <a:br>
              <a:rPr lang="en-US"/>
            </a:br>
            <a:r>
              <a:rPr lang="en-US"/>
              <a:t>Contributor:</a:t>
            </a:r>
            <a:br>
              <a:rPr lang="en-US"/>
            </a:br>
            <a:r>
              <a:rPr lang="en-US"/>
              <a:t>Peer Reviewer: Harsha</a:t>
            </a:r>
          </a:p>
        </p:txBody>
      </p:sp>
    </p:spTree>
    <p:extLst>
      <p:ext uri="{BB962C8B-B14F-4D97-AF65-F5344CB8AC3E}">
        <p14:creationId xmlns:p14="http://schemas.microsoft.com/office/powerpoint/2010/main" val="371223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7CDCE9-A160-0274-1981-92F90A4A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86743"/>
            <a:ext cx="6010141" cy="596475"/>
          </a:xfrm>
        </p:spPr>
        <p:txBody>
          <a:bodyPr>
            <a:normAutofit/>
          </a:bodyPr>
          <a:lstStyle/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case- 02.01. Booking Fees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11D02-80A1-BA5A-883E-411E0EBF8955}"/>
              </a:ext>
            </a:extLst>
          </p:cNvPr>
          <p:cNvSpPr txBox="1"/>
          <p:nvPr/>
        </p:nvSpPr>
        <p:spPr>
          <a:xfrm>
            <a:off x="6716332" y="2136338"/>
            <a:ext cx="4810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Scenario: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use case begins when the actor searches for the desired train.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all the applicable train results and the customer can view their schedules.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 purchases the ticket for the selected train.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F64B-236A-444B-E50A-411B7737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99" y="1094735"/>
            <a:ext cx="4105649" cy="50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62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FAB8B-2D86-6B09-C3B0-D3181016F54C}"/>
              </a:ext>
            </a:extLst>
          </p:cNvPr>
          <p:cNvSpPr txBox="1"/>
          <p:nvPr/>
        </p:nvSpPr>
        <p:spPr>
          <a:xfrm>
            <a:off x="3195571" y="172723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case- 02.02.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Reporting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FA9D8-077C-C851-DE51-5FC4D5F57373}"/>
              </a:ext>
            </a:extLst>
          </p:cNvPr>
          <p:cNvSpPr txBox="1"/>
          <p:nvPr/>
        </p:nvSpPr>
        <p:spPr>
          <a:xfrm>
            <a:off x="6799397" y="1785441"/>
            <a:ext cx="53817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Scenario: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use case begins when the actor proceeds to make a payment and gives card details.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saves the card details.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Actor’s payment is processed via third-party payment API, and a bill is generated.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34E2-D2BB-6B4B-17EA-A12542D3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12" y="1246643"/>
            <a:ext cx="5639571" cy="43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8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A7C69-762F-C6D8-10F7-4DEC095B5FBE}"/>
              </a:ext>
            </a:extLst>
          </p:cNvPr>
          <p:cNvSpPr txBox="1"/>
          <p:nvPr/>
        </p:nvSpPr>
        <p:spPr>
          <a:xfrm>
            <a:off x="1816994" y="1596980"/>
            <a:ext cx="8891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Sequence Diagram for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SwiftRails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S3</a:t>
            </a:r>
          </a:p>
          <a:p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83E02-76B6-1196-0C80-AAAC90931BA6}"/>
              </a:ext>
            </a:extLst>
          </p:cNvPr>
          <p:cNvSpPr txBox="1"/>
          <p:nvPr/>
        </p:nvSpPr>
        <p:spPr>
          <a:xfrm>
            <a:off x="4192073" y="3239037"/>
            <a:ext cx="413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Owner: Vrushali More</a:t>
            </a:r>
            <a:br>
              <a:rPr lang="en-US"/>
            </a:br>
            <a:r>
              <a:rPr lang="en-US"/>
              <a:t>Contributor:</a:t>
            </a:r>
            <a:br>
              <a:rPr lang="en-US"/>
            </a:br>
            <a:r>
              <a:rPr lang="en-US"/>
              <a:t>Peer Reviewer: Harsha</a:t>
            </a:r>
          </a:p>
        </p:txBody>
      </p:sp>
    </p:spTree>
    <p:extLst>
      <p:ext uri="{BB962C8B-B14F-4D97-AF65-F5344CB8AC3E}">
        <p14:creationId xmlns:p14="http://schemas.microsoft.com/office/powerpoint/2010/main" val="37122306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7CDCE9-A160-0274-1981-92F90A4A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86743"/>
            <a:ext cx="6010141" cy="596475"/>
          </a:xfrm>
        </p:spPr>
        <p:txBody>
          <a:bodyPr>
            <a:normAutofit/>
          </a:bodyPr>
          <a:lstStyle/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case- 02.01. Booking Fees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11D02-80A1-BA5A-883E-411E0EBF8955}"/>
              </a:ext>
            </a:extLst>
          </p:cNvPr>
          <p:cNvSpPr txBox="1"/>
          <p:nvPr/>
        </p:nvSpPr>
        <p:spPr>
          <a:xfrm>
            <a:off x="6716332" y="2136338"/>
            <a:ext cx="4810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Scenario: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use case begins when the actor searches for the desired train.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all the applicable train results and the customer can view their schedules.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 purchases the ticket for the selected train.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 can get and save the transaction history.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F7B67-FE95-149C-B21C-A671DBF0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7" y="1281919"/>
            <a:ext cx="6053259" cy="46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62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FAB8B-2D86-6B09-C3B0-D3181016F54C}"/>
              </a:ext>
            </a:extLst>
          </p:cNvPr>
          <p:cNvSpPr txBox="1"/>
          <p:nvPr/>
        </p:nvSpPr>
        <p:spPr>
          <a:xfrm>
            <a:off x="3195571" y="172723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case- 02.02.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Reporting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FA9D8-077C-C851-DE51-5FC4D5F57373}"/>
              </a:ext>
            </a:extLst>
          </p:cNvPr>
          <p:cNvSpPr txBox="1"/>
          <p:nvPr/>
        </p:nvSpPr>
        <p:spPr>
          <a:xfrm>
            <a:off x="6799397" y="1785441"/>
            <a:ext cx="53817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Scenario: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use case begins when the actor proceeds to make a payment and gives card details.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saves the card details.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Actor’s payment is processed via third-party payment API, and a bill is generated.</a:t>
            </a:r>
          </a:p>
          <a:p>
            <a:pPr marL="342900" indent="-342900"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payment is done, reward id’s are generated which can be displayed and modified.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20B79-FBF7-94FA-71DF-8ECB59A2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5" y="1406763"/>
            <a:ext cx="5981744" cy="44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88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Unix 6.5.0.1016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priya reddy</cp:lastModifiedBy>
  <cp:revision>2</cp:revision>
  <cp:lastPrinted>2024-05-06T21:26:25Z</cp:lastPrinted>
  <dcterms:created xsi:type="dcterms:W3CDTF">2024-05-06T21:26:25Z</dcterms:created>
  <dcterms:modified xsi:type="dcterms:W3CDTF">2024-05-06T21:30:50Z</dcterms:modified>
</cp:coreProperties>
</file>