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E3BC16-F828-47B1-BA34-C2B7AC20093F}" v="30" dt="2024-02-18T01:48:34.0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pesh Bharambe" userId="1dc221c43f684cb2" providerId="LiveId" clId="{A8E3BC16-F828-47B1-BA34-C2B7AC20093F}"/>
    <pc:docChg chg="undo custSel modSld">
      <pc:chgData name="Dipesh Bharambe" userId="1dc221c43f684cb2" providerId="LiveId" clId="{A8E3BC16-F828-47B1-BA34-C2B7AC20093F}" dt="2024-02-18T01:48:47.509" v="167" actId="1076"/>
      <pc:docMkLst>
        <pc:docMk/>
      </pc:docMkLst>
      <pc:sldChg chg="addSp delSp modSp mod">
        <pc:chgData name="Dipesh Bharambe" userId="1dc221c43f684cb2" providerId="LiveId" clId="{A8E3BC16-F828-47B1-BA34-C2B7AC20093F}" dt="2024-02-18T01:48:47.509" v="167" actId="1076"/>
        <pc:sldMkLst>
          <pc:docMk/>
          <pc:sldMk cId="30857215" sldId="257"/>
        </pc:sldMkLst>
        <pc:spChg chg="add del mod">
          <ac:chgData name="Dipesh Bharambe" userId="1dc221c43f684cb2" providerId="LiveId" clId="{A8E3BC16-F828-47B1-BA34-C2B7AC20093F}" dt="2024-02-18T01:48:34.055" v="161" actId="931"/>
          <ac:spMkLst>
            <pc:docMk/>
            <pc:sldMk cId="30857215" sldId="257"/>
            <ac:spMk id="4" creationId="{1E639FBD-D7F3-B803-EEEF-DDD9EFFC281B}"/>
          </ac:spMkLst>
        </pc:spChg>
        <pc:spChg chg="add del mod">
          <ac:chgData name="Dipesh Bharambe" userId="1dc221c43f684cb2" providerId="LiveId" clId="{A8E3BC16-F828-47B1-BA34-C2B7AC20093F}" dt="2024-02-13T23:37:18.121" v="149" actId="931"/>
          <ac:spMkLst>
            <pc:docMk/>
            <pc:sldMk cId="30857215" sldId="257"/>
            <ac:spMk id="4" creationId="{69D7E00D-F7F1-3411-3155-F626D6395A1D}"/>
          </ac:spMkLst>
        </pc:spChg>
        <pc:picChg chg="add mod">
          <ac:chgData name="Dipesh Bharambe" userId="1dc221c43f684cb2" providerId="LiveId" clId="{A8E3BC16-F828-47B1-BA34-C2B7AC20093F}" dt="2024-02-18T01:48:47.509" v="167" actId="1076"/>
          <ac:picMkLst>
            <pc:docMk/>
            <pc:sldMk cId="30857215" sldId="257"/>
            <ac:picMk id="6" creationId="{4C678F27-FF4F-997F-B0BC-4B51784EC806}"/>
          </ac:picMkLst>
        </pc:picChg>
        <pc:picChg chg="del">
          <ac:chgData name="Dipesh Bharambe" userId="1dc221c43f684cb2" providerId="LiveId" clId="{A8E3BC16-F828-47B1-BA34-C2B7AC20093F}" dt="2024-02-13T23:17:29.833" v="145" actId="478"/>
          <ac:picMkLst>
            <pc:docMk/>
            <pc:sldMk cId="30857215" sldId="257"/>
            <ac:picMk id="6" creationId="{567F5C5C-0DA2-A50F-39D8-DB44D7617DC7}"/>
          </ac:picMkLst>
        </pc:picChg>
        <pc:picChg chg="add del mod">
          <ac:chgData name="Dipesh Bharambe" userId="1dc221c43f684cb2" providerId="LiveId" clId="{A8E3BC16-F828-47B1-BA34-C2B7AC20093F}" dt="2024-02-18T01:48:28.520" v="160" actId="478"/>
          <ac:picMkLst>
            <pc:docMk/>
            <pc:sldMk cId="30857215" sldId="257"/>
            <ac:picMk id="7" creationId="{D6851E4A-B20F-D67D-71B4-8886E982D379}"/>
          </ac:picMkLst>
        </pc:picChg>
      </pc:sldChg>
      <pc:sldChg chg="addSp delSp modSp mod">
        <pc:chgData name="Dipesh Bharambe" userId="1dc221c43f684cb2" providerId="LiveId" clId="{A8E3BC16-F828-47B1-BA34-C2B7AC20093F}" dt="2024-02-13T23:37:51.897" v="159" actId="1076"/>
        <pc:sldMkLst>
          <pc:docMk/>
          <pc:sldMk cId="898060129" sldId="258"/>
        </pc:sldMkLst>
        <pc:spChg chg="add del mod">
          <ac:chgData name="Dipesh Bharambe" userId="1dc221c43f684cb2" providerId="LiveId" clId="{A8E3BC16-F828-47B1-BA34-C2B7AC20093F}" dt="2024-02-13T23:37:45.168" v="155" actId="931"/>
          <ac:spMkLst>
            <pc:docMk/>
            <pc:sldMk cId="898060129" sldId="258"/>
            <ac:spMk id="4" creationId="{124AF358-6A4E-2AC5-84D3-B4EA99172C7E}"/>
          </ac:spMkLst>
        </pc:spChg>
        <pc:picChg chg="del">
          <ac:chgData name="Dipesh Bharambe" userId="1dc221c43f684cb2" providerId="LiveId" clId="{A8E3BC16-F828-47B1-BA34-C2B7AC20093F}" dt="2024-02-13T23:17:32.356" v="146" actId="478"/>
          <ac:picMkLst>
            <pc:docMk/>
            <pc:sldMk cId="898060129" sldId="258"/>
            <ac:picMk id="6" creationId="{1608F968-C056-A0F6-37AD-AB5ADD2BFC55}"/>
          </ac:picMkLst>
        </pc:picChg>
        <pc:picChg chg="add mod">
          <ac:chgData name="Dipesh Bharambe" userId="1dc221c43f684cb2" providerId="LiveId" clId="{A8E3BC16-F828-47B1-BA34-C2B7AC20093F}" dt="2024-02-13T23:37:51.897" v="159" actId="1076"/>
          <ac:picMkLst>
            <pc:docMk/>
            <pc:sldMk cId="898060129" sldId="258"/>
            <ac:picMk id="7" creationId="{FDFDF898-673E-8A43-C818-CDD8D40978E5}"/>
          </ac:picMkLst>
        </pc:picChg>
      </pc:sldChg>
      <pc:sldChg chg="modSp mod">
        <pc:chgData name="Dipesh Bharambe" userId="1dc221c43f684cb2" providerId="LiveId" clId="{A8E3BC16-F828-47B1-BA34-C2B7AC20093F}" dt="2024-02-13T23:17:58.349" v="148" actId="1076"/>
        <pc:sldMkLst>
          <pc:docMk/>
          <pc:sldMk cId="2507965038" sldId="259"/>
        </pc:sldMkLst>
        <pc:graphicFrameChg chg="mod modGraphic">
          <ac:chgData name="Dipesh Bharambe" userId="1dc221c43f684cb2" providerId="LiveId" clId="{A8E3BC16-F828-47B1-BA34-C2B7AC20093F}" dt="2024-02-13T23:17:58.349" v="148" actId="1076"/>
          <ac:graphicFrameMkLst>
            <pc:docMk/>
            <pc:sldMk cId="2507965038" sldId="259"/>
            <ac:graphicFrameMk id="5" creationId="{DC54879D-691D-9221-1DBF-62C4A358170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74538-E950-C20F-ECED-91FD24A90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12757-09E0-5778-C65D-7C95B292D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A474F-5EFB-F984-BE58-114EBC810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EB18C-2E45-4AF9-9E5D-50644E6C306C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BCEB8-0D09-3F31-0B0C-892F304E9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47CEA-550A-5434-0003-F56D17A3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92BD-CE56-4DA6-B818-D5CDA5588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2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54358-1722-DD10-80D0-3095925BF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4BA0A-3C77-81F3-16C6-949AA2880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D1D99-93B2-95F2-A967-0AFE51138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EB18C-2E45-4AF9-9E5D-50644E6C306C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CAFE0-729D-5CCB-77E4-5145DCBE3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55E40-A565-339D-7CA5-315A8550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92BD-CE56-4DA6-B818-D5CDA5588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7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0A2C82-7430-B680-A2BA-7392966CE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C7DB6-1394-5CD8-F38E-122B87C89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DD2CB-3A23-575F-D718-CD378146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EB18C-2E45-4AF9-9E5D-50644E6C306C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23A91-3176-B0F4-2A40-7E78417A5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FC046-8BCB-7DB1-0B46-40317CCC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92BD-CE56-4DA6-B818-D5CDA5588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8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CC8E0-BA9E-2D93-B4F8-DF61804F8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DD070-FAFC-858D-9F3E-4E84FA11F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80AB8-48AA-AC41-D469-55CB4C22A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EB18C-2E45-4AF9-9E5D-50644E6C306C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51DE4-839B-2DBE-C5ED-41E2BBFD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C7C59-94C2-84BF-9D18-C0C73D033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92BD-CE56-4DA6-B818-D5CDA5588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37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A60D3-1594-7037-03A6-E8991B008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8DA26-68F7-D189-4970-BDB795EF5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7350E-ECFE-A1ED-9294-5EFEACDE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EB18C-2E45-4AF9-9E5D-50644E6C306C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692DB-D71E-FBB5-D28C-F3DFC228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4D429-A6CB-0621-598D-F02B21B0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92BD-CE56-4DA6-B818-D5CDA5588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42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87D0-7D31-82E8-7E32-4C494CFBA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60A35-FE90-D6AA-2DC0-D3CB1CC4E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5667A-41AC-E908-4A44-DCECCB72B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4A74D-81EA-F895-8358-F0C59EC6C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EB18C-2E45-4AF9-9E5D-50644E6C306C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D783A-0F5D-8926-C01E-B5A44E86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6A59F-4951-F554-5A21-B7CF46B2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92BD-CE56-4DA6-B818-D5CDA5588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9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58CA0-DB3E-67F0-00C3-949A9839D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25510-F7D2-66A9-2A10-DBFA56C66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0F0D2-A44B-42AB-5924-33719DF9E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77960-55FC-816C-E9E5-6D43CE3A3A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B9ACBD-A4BA-5D51-0A3E-5B66776C9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69ACB2-77F4-5B5F-1ACF-5C6B77124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EB18C-2E45-4AF9-9E5D-50644E6C306C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B4B68A-CCC8-E2B2-DFD5-0D5256240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3A9794-63F5-11C9-A781-DFA70B2A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92BD-CE56-4DA6-B818-D5CDA5588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9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A1BD-5860-77FA-CE85-592E35A4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06187C-32F4-AAC6-F7D0-31370F010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EB18C-2E45-4AF9-9E5D-50644E6C306C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732DA-45B7-BE5E-B907-EAEDEC64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EDBC3-76F4-8D8F-6175-BB6B4534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92BD-CE56-4DA6-B818-D5CDA5588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9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9ED734-E402-03AB-C22B-DA9036DAB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EB18C-2E45-4AF9-9E5D-50644E6C306C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B688F9-0AF6-136A-068F-9F3DD95D0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12955-190B-48B6-E1AD-07558F702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92BD-CE56-4DA6-B818-D5CDA5588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8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BD8A0-6AF4-726B-7EB6-9179E1F45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40FE8-B486-BDA8-76C1-1AF6469E6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1D57D-C69E-728C-02F3-C67E2D3A5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D1849-093E-64E8-C57F-6CA33443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EB18C-2E45-4AF9-9E5D-50644E6C306C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49B2D-770F-34F0-47EB-4F656489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6D2F0-3720-E09E-001F-6955ED96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92BD-CE56-4DA6-B818-D5CDA5588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4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F13F6-970D-7C87-6DB6-94E588018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9C2BF0-987A-DAC2-FA4F-2C45E3C10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8500E-599C-3EEC-DB80-F526B2DD1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3F2A0-68F3-BA5C-FF12-43BAA6C3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EB18C-2E45-4AF9-9E5D-50644E6C306C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AAC13-5CEA-39A1-19A2-054ECE67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F1F52-9BBE-BF00-F95E-543EA94F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92BD-CE56-4DA6-B818-D5CDA5588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2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AF8051-48B6-4208-74A2-CE7FD22CC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4737D-DB02-D6A2-9944-605EAA44B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918ED-BE41-9573-EE51-15F54B5E8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EB18C-2E45-4AF9-9E5D-50644E6C306C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BAB52-EF92-2F88-8884-A890DFFCB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E9E05-D747-FE30-EB32-7E8D3AD23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D92BD-CE56-4DA6-B818-D5CDA5588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7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E71D-B627-30E5-2874-1D8983FAA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721"/>
            <a:ext cx="10515600" cy="1230148"/>
          </a:xfrm>
        </p:spPr>
        <p:txBody>
          <a:bodyPr/>
          <a:lstStyle/>
          <a:p>
            <a:pPr algn="ctr"/>
            <a:r>
              <a:rPr lang="en-US" dirty="0"/>
              <a:t>Swift Rail: Business Relation Map</a:t>
            </a:r>
          </a:p>
        </p:txBody>
      </p:sp>
      <p:pic>
        <p:nvPicPr>
          <p:cNvPr id="6" name="Content Placeholder 5" descr="A diagram of a company's process&#10;&#10;Description automatically generated">
            <a:extLst>
              <a:ext uri="{FF2B5EF4-FFF2-40B4-BE49-F238E27FC236}">
                <a16:creationId xmlns:a16="http://schemas.microsoft.com/office/drawing/2014/main" id="{4C678F27-FF4F-997F-B0BC-4B51784EC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681" y="1327869"/>
            <a:ext cx="6560637" cy="5166954"/>
          </a:xfrm>
        </p:spPr>
      </p:pic>
    </p:spTree>
    <p:extLst>
      <p:ext uri="{BB962C8B-B14F-4D97-AF65-F5344CB8AC3E}">
        <p14:creationId xmlns:p14="http://schemas.microsoft.com/office/powerpoint/2010/main" val="30857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257E-1CB1-5F4B-0542-D8C110D8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Swift Rail: SIPOC Diagram</a:t>
            </a:r>
          </a:p>
        </p:txBody>
      </p:sp>
      <p:pic>
        <p:nvPicPr>
          <p:cNvPr id="7" name="Content Placeholder 6" descr="Several blue rectangular boxes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FDFDF898-673E-8A43-C818-CDD8D4097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560" y="1690688"/>
            <a:ext cx="9172880" cy="4726250"/>
          </a:xfrm>
        </p:spPr>
      </p:pic>
    </p:spTree>
    <p:extLst>
      <p:ext uri="{BB962C8B-B14F-4D97-AF65-F5344CB8AC3E}">
        <p14:creationId xmlns:p14="http://schemas.microsoft.com/office/powerpoint/2010/main" val="89806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ED8BB-FFC8-E9EF-B811-741A64016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Roles by Business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D8174-0165-C67B-662C-4C9FBB8F3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External Users (Passengers)</a:t>
            </a:r>
          </a:p>
          <a:p>
            <a:pPr lvl="1"/>
            <a:r>
              <a:rPr lang="en-US" sz="1400" dirty="0"/>
              <a:t>Individual passengers</a:t>
            </a:r>
          </a:p>
          <a:p>
            <a:pPr lvl="1"/>
            <a:r>
              <a:rPr lang="en-US" sz="1400" dirty="0"/>
              <a:t>Travel groups</a:t>
            </a:r>
          </a:p>
          <a:p>
            <a:pPr lvl="1"/>
            <a:r>
              <a:rPr lang="en-US" sz="1400" dirty="0"/>
              <a:t>Corporate companies </a:t>
            </a:r>
          </a:p>
          <a:p>
            <a:r>
              <a:rPr lang="en-US" sz="1400" dirty="0"/>
              <a:t>Internal Users</a:t>
            </a:r>
          </a:p>
          <a:p>
            <a:endParaRPr lang="en-US" sz="11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C54879D-691D-9221-1DBF-62C4A3581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538255"/>
              </p:ext>
            </p:extLst>
          </p:nvPr>
        </p:nvGraphicFramePr>
        <p:xfrm>
          <a:off x="1154025" y="3429000"/>
          <a:ext cx="7934317" cy="3015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540">
                  <a:extLst>
                    <a:ext uri="{9D8B030D-6E8A-4147-A177-3AD203B41FA5}">
                      <a16:colId xmlns:a16="http://schemas.microsoft.com/office/drawing/2014/main" val="2836613927"/>
                    </a:ext>
                  </a:extLst>
                </a:gridCol>
                <a:gridCol w="2895461">
                  <a:extLst>
                    <a:ext uri="{9D8B030D-6E8A-4147-A177-3AD203B41FA5}">
                      <a16:colId xmlns:a16="http://schemas.microsoft.com/office/drawing/2014/main" val="2422061777"/>
                    </a:ext>
                  </a:extLst>
                </a:gridCol>
                <a:gridCol w="2545316">
                  <a:extLst>
                    <a:ext uri="{9D8B030D-6E8A-4147-A177-3AD203B41FA5}">
                      <a16:colId xmlns:a16="http://schemas.microsoft.com/office/drawing/2014/main" val="3088179720"/>
                    </a:ext>
                  </a:extLst>
                </a:gridCol>
              </a:tblGrid>
              <a:tr h="6652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Business Group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Members</a:t>
                      </a:r>
                    </a:p>
                    <a:p>
                      <a:pPr algn="ctr"/>
                      <a:r>
                        <a:rPr lang="en-US" dirty="0"/>
                        <a:t>(Bus. Group Proxy)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367265"/>
                  </a:ext>
                </a:extLst>
              </a:tr>
              <a:tr h="491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Account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Client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Dipesh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320093"/>
                  </a:ext>
                </a:extLst>
              </a:tr>
              <a:tr h="491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Finance Management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Accountant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Vrushali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61923"/>
                  </a:ext>
                </a:extLst>
              </a:tr>
              <a:tr h="491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Product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Product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Dheeraj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678937"/>
                  </a:ext>
                </a:extLst>
              </a:tr>
              <a:tr h="491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Customer support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Customer Support Specialist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Harsha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664836"/>
                  </a:ext>
                </a:extLst>
              </a:tr>
              <a:tr h="383409">
                <a:tc>
                  <a:txBody>
                    <a:bodyPr/>
                    <a:lstStyle/>
                    <a:p>
                      <a:pPr algn="l"/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Advertisement Management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Advertising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Shashank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478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965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66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Swift Rail: Business Relation Map</vt:lpstr>
      <vt:lpstr>Swift Rail: SIPOC Diagram</vt:lpstr>
      <vt:lpstr>User Roles by Business Group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 Rail: Business Relation Map</dc:title>
  <dc:creator>Dipesh Bharambe</dc:creator>
  <cp:lastModifiedBy>Dipesh Bharambe</cp:lastModifiedBy>
  <cp:revision>15</cp:revision>
  <dcterms:created xsi:type="dcterms:W3CDTF">2024-02-04T19:00:37Z</dcterms:created>
  <dcterms:modified xsi:type="dcterms:W3CDTF">2024-02-18T01:48:47Z</dcterms:modified>
</cp:coreProperties>
</file>