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9"/>
  </p:normalViewPr>
  <p:slideViewPr>
    <p:cSldViewPr snapToGrid="0">
      <p:cViewPr>
        <p:scale>
          <a:sx n="106" d="100"/>
          <a:sy n="106" d="100"/>
        </p:scale>
        <p:origin x="543" y="-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e3c00f7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e3c00f7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51" y="1058611"/>
            <a:ext cx="1756800" cy="7152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SwiftRails</a:t>
            </a:r>
            <a:endParaRPr sz="1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sz="1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74425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01. Account Management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167913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02. Finance Management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872301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03. Product Management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566437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04. Customer Support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Google Shape;59;p13"/>
          <p:cNvCxnSpPr>
            <a:cxnSpLocks/>
            <a:endCxn id="55" idx="0"/>
          </p:cNvCxnSpPr>
          <p:nvPr/>
        </p:nvCxnSpPr>
        <p:spPr>
          <a:xfrm flipH="1">
            <a:off x="1225475" y="2215450"/>
            <a:ext cx="8100" cy="58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6" idx="0"/>
          </p:cNvCxnSpPr>
          <p:nvPr/>
        </p:nvCxnSpPr>
        <p:spPr>
          <a:xfrm rot="10800000">
            <a:off x="2918963" y="2228650"/>
            <a:ext cx="0" cy="57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" name="Google Shape;61;p13"/>
          <p:cNvCxnSpPr/>
          <p:nvPr/>
        </p:nvCxnSpPr>
        <p:spPr>
          <a:xfrm rot="10800000">
            <a:off x="8036039" y="2215450"/>
            <a:ext cx="0" cy="58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2" name="Google Shape;62;p13"/>
          <p:cNvSpPr/>
          <p:nvPr/>
        </p:nvSpPr>
        <p:spPr>
          <a:xfrm>
            <a:off x="7285012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05. Advertisement Management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Google Shape;63;p13"/>
          <p:cNvCxnSpPr>
            <a:stCxn id="54" idx="2"/>
            <a:endCxn id="57" idx="0"/>
          </p:cNvCxnSpPr>
          <p:nvPr/>
        </p:nvCxnSpPr>
        <p:spPr>
          <a:xfrm>
            <a:off x="4623351" y="1773811"/>
            <a:ext cx="0" cy="10293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/>
          <p:nvPr/>
        </p:nvCxnSpPr>
        <p:spPr>
          <a:xfrm rot="10800000">
            <a:off x="6317463" y="2228500"/>
            <a:ext cx="0" cy="58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1248000" y="2228500"/>
            <a:ext cx="6782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3"/>
          <p:cNvSpPr txBox="1"/>
          <p:nvPr/>
        </p:nvSpPr>
        <p:spPr>
          <a:xfrm>
            <a:off x="542775" y="3477525"/>
            <a:ext cx="1390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Dipesh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291062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Vrushali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995451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Dheeraj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689575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Harsha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7413775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Shashank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AE930-19AC-42A3-85A3-F15EEB5D208F}"/>
              </a:ext>
            </a:extLst>
          </p:cNvPr>
          <p:cNvSpPr txBox="1"/>
          <p:nvPr/>
        </p:nvSpPr>
        <p:spPr>
          <a:xfrm>
            <a:off x="1946563" y="290951"/>
            <a:ext cx="5357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SwiftRails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Functional Decomposition Diagram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4"/>
          <p:cNvCxnSpPr/>
          <p:nvPr/>
        </p:nvCxnSpPr>
        <p:spPr>
          <a:xfrm>
            <a:off x="421975" y="2772638"/>
            <a:ext cx="7137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4"/>
          <p:cNvCxnSpPr/>
          <p:nvPr/>
        </p:nvCxnSpPr>
        <p:spPr>
          <a:xfrm>
            <a:off x="598077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4"/>
          <p:cNvCxnSpPr/>
          <p:nvPr/>
        </p:nvCxnSpPr>
        <p:spPr>
          <a:xfrm rot="10800000" flipH="1">
            <a:off x="5238122" y="2772638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4"/>
          <p:cNvCxnSpPr/>
          <p:nvPr/>
        </p:nvCxnSpPr>
        <p:spPr>
          <a:xfrm rot="10800000" flipH="1">
            <a:off x="1735250" y="2806763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4"/>
          <p:cNvCxnSpPr/>
          <p:nvPr/>
        </p:nvCxnSpPr>
        <p:spPr>
          <a:xfrm>
            <a:off x="338532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4"/>
          <p:cNvSpPr/>
          <p:nvPr/>
        </p:nvSpPr>
        <p:spPr>
          <a:xfrm>
            <a:off x="2685274" y="687050"/>
            <a:ext cx="13743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Advertisement Management</a:t>
            </a:r>
            <a:endParaRPr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410349" y="687050"/>
            <a:ext cx="1540641" cy="416463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Account Management</a:t>
            </a: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4578529" y="4443537"/>
            <a:ext cx="12927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Finance Management</a:t>
            </a:r>
            <a:endParaRPr sz="12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559875" y="2464438"/>
            <a:ext cx="1292700" cy="62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SwiftRails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47521" y="1161933"/>
            <a:ext cx="1176289" cy="457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Ticket inquiry handling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5030202" y="1167252"/>
            <a:ext cx="1346784" cy="18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Google Shape;86;p14"/>
          <p:cNvCxnSpPr>
            <a:cxnSpLocks/>
          </p:cNvCxnSpPr>
          <p:nvPr/>
        </p:nvCxnSpPr>
        <p:spPr>
          <a:xfrm flipH="1">
            <a:off x="6661505" y="1920414"/>
            <a:ext cx="1365055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4"/>
          <p:cNvSpPr txBox="1"/>
          <p:nvPr/>
        </p:nvSpPr>
        <p:spPr>
          <a:xfrm>
            <a:off x="3737945" y="1271155"/>
            <a:ext cx="1346784" cy="322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639516" y="2178573"/>
            <a:ext cx="1409888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communication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6513479" y="1564160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and Authentication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634108" y="1054494"/>
            <a:ext cx="1024258" cy="57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Inventory management</a:t>
            </a:r>
          </a:p>
        </p:txBody>
      </p:sp>
      <p:sp>
        <p:nvSpPr>
          <p:cNvPr id="94" name="Google Shape;94;p14"/>
          <p:cNvSpPr/>
          <p:nvPr/>
        </p:nvSpPr>
        <p:spPr>
          <a:xfrm>
            <a:off x="1091175" y="4442645"/>
            <a:ext cx="12927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Management</a:t>
            </a:r>
            <a:endParaRPr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102312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323971" y="677724"/>
            <a:ext cx="13743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</a:t>
            </a:r>
            <a:endParaRPr sz="12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Google Shape;97;p14"/>
          <p:cNvCxnSpPr/>
          <p:nvPr/>
        </p:nvCxnSpPr>
        <p:spPr>
          <a:xfrm rot="10800000">
            <a:off x="1679966" y="1960110"/>
            <a:ext cx="87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4"/>
          <p:cNvCxnSpPr/>
          <p:nvPr/>
        </p:nvCxnSpPr>
        <p:spPr>
          <a:xfrm rot="10800000">
            <a:off x="5281973" y="146011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rot="10800000">
            <a:off x="2735268" y="1503404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0" name="Google Shape;100;p14"/>
          <p:cNvCxnSpPr/>
          <p:nvPr/>
        </p:nvCxnSpPr>
        <p:spPr>
          <a:xfrm rot="10800000">
            <a:off x="373813" y="1626259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2" name="Google Shape;102;p14"/>
          <p:cNvCxnSpPr>
            <a:cxnSpLocks/>
          </p:cNvCxnSpPr>
          <p:nvPr/>
        </p:nvCxnSpPr>
        <p:spPr>
          <a:xfrm flipH="1" flipV="1">
            <a:off x="760332" y="2439173"/>
            <a:ext cx="1196243" cy="1209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5" name="Google Shape;105;p14"/>
          <p:cNvCxnSpPr>
            <a:cxnSpLocks/>
          </p:cNvCxnSpPr>
          <p:nvPr/>
        </p:nvCxnSpPr>
        <p:spPr>
          <a:xfrm flipH="1" flipV="1">
            <a:off x="5727333" y="3738653"/>
            <a:ext cx="1146999" cy="1201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4"/>
          <p:cNvSpPr txBox="1"/>
          <p:nvPr/>
        </p:nvSpPr>
        <p:spPr>
          <a:xfrm>
            <a:off x="4358024" y="3075834"/>
            <a:ext cx="168685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fees calculation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639516" y="2928858"/>
            <a:ext cx="2709109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Inventory Management 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1588362" y="1508067"/>
            <a:ext cx="1157216" cy="471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 resolution and Refunds</a:t>
            </a:r>
            <a:endParaRPr lang="en-IN"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Google Shape;110;p14"/>
          <p:cNvCxnSpPr>
            <a:cxnSpLocks/>
          </p:cNvCxnSpPr>
          <p:nvPr/>
        </p:nvCxnSpPr>
        <p:spPr>
          <a:xfrm flipH="1">
            <a:off x="4631099" y="3401594"/>
            <a:ext cx="11817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1" name="Google Shape;111;p14"/>
          <p:cNvCxnSpPr>
            <a:cxnSpLocks/>
          </p:cNvCxnSpPr>
          <p:nvPr/>
        </p:nvCxnSpPr>
        <p:spPr>
          <a:xfrm flipH="1">
            <a:off x="760332" y="3206563"/>
            <a:ext cx="1718993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2" name="Google Shape;112;p14"/>
          <p:cNvSpPr txBox="1"/>
          <p:nvPr/>
        </p:nvSpPr>
        <p:spPr>
          <a:xfrm>
            <a:off x="5727333" y="3438056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reporting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Google Shape;116;p14"/>
          <p:cNvCxnSpPr/>
          <p:nvPr/>
        </p:nvCxnSpPr>
        <p:spPr>
          <a:xfrm rot="10800000">
            <a:off x="4133850" y="2088138"/>
            <a:ext cx="87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14"/>
          <p:cNvSpPr txBox="1"/>
          <p:nvPr/>
        </p:nvSpPr>
        <p:spPr>
          <a:xfrm>
            <a:off x="4012423" y="1636320"/>
            <a:ext cx="1509000" cy="47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creation and monitoring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2257374" y="3457031"/>
            <a:ext cx="2153963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Scheduling and Planning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Google Shape;119;p14"/>
          <p:cNvCxnSpPr>
            <a:cxnSpLocks/>
          </p:cNvCxnSpPr>
          <p:nvPr/>
        </p:nvCxnSpPr>
        <p:spPr>
          <a:xfrm flipH="1">
            <a:off x="2219818" y="3733248"/>
            <a:ext cx="1792605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14"/>
          <p:cNvSpPr txBox="1"/>
          <p:nvPr/>
        </p:nvSpPr>
        <p:spPr>
          <a:xfrm>
            <a:off x="3420649" y="3577664"/>
            <a:ext cx="1764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323971" y="3809373"/>
            <a:ext cx="2658135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 and Discounts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Google Shape;122;p14"/>
          <p:cNvCxnSpPr>
            <a:cxnSpLocks/>
          </p:cNvCxnSpPr>
          <p:nvPr/>
        </p:nvCxnSpPr>
        <p:spPr>
          <a:xfrm flipH="1">
            <a:off x="472966" y="4126185"/>
            <a:ext cx="143967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E0CA0F0-D92E-47F7-9B57-179F31DD1BCB}"/>
              </a:ext>
            </a:extLst>
          </p:cNvPr>
          <p:cNvSpPr txBox="1"/>
          <p:nvPr/>
        </p:nvSpPr>
        <p:spPr>
          <a:xfrm>
            <a:off x="2493816" y="90063"/>
            <a:ext cx="3571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SwiftRails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Fish-bone Diagram</a:t>
            </a:r>
          </a:p>
        </p:txBody>
      </p:sp>
      <p:sp>
        <p:nvSpPr>
          <p:cNvPr id="2" name="Google Shape;112;p14">
            <a:extLst>
              <a:ext uri="{FF2B5EF4-FFF2-40B4-BE49-F238E27FC236}">
                <a16:creationId xmlns:a16="http://schemas.microsoft.com/office/drawing/2014/main" id="{2C86834C-5E20-5BA5-C0DB-E412A6EB46E8}"/>
              </a:ext>
            </a:extLst>
          </p:cNvPr>
          <p:cNvSpPr txBox="1"/>
          <p:nvPr/>
        </p:nvSpPr>
        <p:spPr>
          <a:xfrm>
            <a:off x="4168658" y="3869261"/>
            <a:ext cx="1914905" cy="39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billing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oogle Shape;110;p14">
            <a:extLst>
              <a:ext uri="{FF2B5EF4-FFF2-40B4-BE49-F238E27FC236}">
                <a16:creationId xmlns:a16="http://schemas.microsoft.com/office/drawing/2014/main" id="{787D4D6A-0526-DC22-7411-299AB5AF9AFB}"/>
              </a:ext>
            </a:extLst>
          </p:cNvPr>
          <p:cNvCxnSpPr>
            <a:cxnSpLocks/>
          </p:cNvCxnSpPr>
          <p:nvPr/>
        </p:nvCxnSpPr>
        <p:spPr>
          <a:xfrm flipH="1" flipV="1">
            <a:off x="4302649" y="4164470"/>
            <a:ext cx="1036583" cy="1918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" name="Google Shape;101;p14">
            <a:extLst>
              <a:ext uri="{FF2B5EF4-FFF2-40B4-BE49-F238E27FC236}">
                <a16:creationId xmlns:a16="http://schemas.microsoft.com/office/drawing/2014/main" id="{AB0F310C-FC6C-3E11-3D27-352CA292A7E7}"/>
              </a:ext>
            </a:extLst>
          </p:cNvPr>
          <p:cNvCxnSpPr>
            <a:cxnSpLocks/>
          </p:cNvCxnSpPr>
          <p:nvPr/>
        </p:nvCxnSpPr>
        <p:spPr>
          <a:xfrm flipH="1" flipV="1">
            <a:off x="3235718" y="2547562"/>
            <a:ext cx="1096217" cy="105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151BF1-D8EE-049B-19E2-FD85580F2D83}"/>
              </a:ext>
            </a:extLst>
          </p:cNvPr>
          <p:cNvSpPr txBox="1"/>
          <p:nvPr/>
        </p:nvSpPr>
        <p:spPr>
          <a:xfrm>
            <a:off x="5667838" y="2336672"/>
            <a:ext cx="17424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</a:t>
            </a:r>
          </a:p>
        </p:txBody>
      </p:sp>
      <p:sp>
        <p:nvSpPr>
          <p:cNvPr id="4" name="Google Shape;117;p14">
            <a:extLst>
              <a:ext uri="{FF2B5EF4-FFF2-40B4-BE49-F238E27FC236}">
                <a16:creationId xmlns:a16="http://schemas.microsoft.com/office/drawing/2014/main" id="{BDFCE458-ADFA-AC77-7F1B-3403EA54CBEA}"/>
              </a:ext>
            </a:extLst>
          </p:cNvPr>
          <p:cNvSpPr txBox="1"/>
          <p:nvPr/>
        </p:nvSpPr>
        <p:spPr>
          <a:xfrm>
            <a:off x="3235718" y="2107221"/>
            <a:ext cx="1275462" cy="3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Targeting Personalize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Google Shape;98;p14">
            <a:extLst>
              <a:ext uri="{FF2B5EF4-FFF2-40B4-BE49-F238E27FC236}">
                <a16:creationId xmlns:a16="http://schemas.microsoft.com/office/drawing/2014/main" id="{07DD526D-7328-2420-72CB-0BDE93DC7AFB}"/>
              </a:ext>
            </a:extLst>
          </p:cNvPr>
          <p:cNvCxnSpPr>
            <a:cxnSpLocks/>
          </p:cNvCxnSpPr>
          <p:nvPr/>
        </p:nvCxnSpPr>
        <p:spPr>
          <a:xfrm flipH="1">
            <a:off x="5735556" y="2612916"/>
            <a:ext cx="1242272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97</Words>
  <Application>Microsoft Office PowerPoint</Application>
  <PresentationFormat>On-screen Show (16:9)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Vrushali More</dc:creator>
  <cp:lastModifiedBy>Vrushali More</cp:lastModifiedBy>
  <cp:revision>35</cp:revision>
  <dcterms:modified xsi:type="dcterms:W3CDTF">2024-02-18T16:58:06Z</dcterms:modified>
</cp:coreProperties>
</file>