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</p:sldMasterIdLst>
  <p:notesMasterIdLst>
    <p:notesMasterId r:id="rId12"/>
  </p:notesMasterIdLst>
  <p:sldIdLst>
    <p:sldId id="259" r:id="rId4"/>
    <p:sldId id="262" r:id="rId5"/>
    <p:sldId id="265" r:id="rId6"/>
    <p:sldId id="268" r:id="rId7"/>
    <p:sldId id="271" r:id="rId8"/>
    <p:sldId id="274" r:id="rId9"/>
    <p:sldId id="277" r:id="rId10"/>
    <p:sldId id="280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5" d="100"/>
          <a:sy n="75" d="100"/>
        </p:scale>
        <p:origin x="28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FA35B4-FA2C-4EBD-BD7D-FECFF642881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F39C6E-16E4-4370-BF84-7760EC00C83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F5039E-06F2-4973-99B5-A9739DBA2E6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77EBC5-5946-41D3-A799-C39855686DD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F38BE7-ACA0-4FD9-B5BE-4755D6D7CAB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1897CB-745A-44BC-975D-56A1B1D9AEF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7AFB06B-84AE-4031-B5BA-52D0E58EA3F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8F936BC-6E67-45AF-88A1-6AA06D5CEFF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1C396A-19BA-44B8-953E-618B68E6EE9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3C5F56-04D6-4C5F-8715-726EFF674D7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BC85629-FEE9-48DA-A39D-56B241BD1CE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687830" y="2506980"/>
            <a:ext cx="69583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SWIFT RAILS- Data Flow-S2</a:t>
            </a:r>
          </a:p>
          <a:p>
            <a:endParaRPr lang="en-US" sz="6600" dirty="0"/>
          </a:p>
        </p:txBody>
      </p:sp>
      <p:sp>
        <p:nvSpPr>
          <p:cNvPr id="4" name="Text Box 3"/>
          <p:cNvSpPr txBox="1"/>
          <p:nvPr/>
        </p:nvSpPr>
        <p:spPr>
          <a:xfrm>
            <a:off x="7433310" y="5173980"/>
            <a:ext cx="45815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Owner: Harsha </a:t>
            </a:r>
          </a:p>
          <a:p>
            <a:r>
              <a:rPr lang="en-US" sz="2800"/>
              <a:t>Contributor:Priya</a:t>
            </a:r>
          </a:p>
          <a:p>
            <a:r>
              <a:rPr lang="en-US" sz="2800"/>
              <a:t>Peer-Reviewer: Sankeerth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 (3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80" y="240030"/>
            <a:ext cx="4815840" cy="637794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7155180" y="144780"/>
            <a:ext cx="1676400" cy="739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2920" y="960120"/>
            <a:ext cx="2080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SwiftRails-Logical -s2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67360" y="619760"/>
            <a:ext cx="1635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Swift Rails- Physical-s2</a:t>
            </a:r>
          </a:p>
        </p:txBody>
      </p:sp>
      <p:pic>
        <p:nvPicPr>
          <p:cNvPr id="2" name="Picture 1" descr="dfd-s2"/>
          <p:cNvPicPr>
            <a:picLocks noChangeAspect="1"/>
          </p:cNvPicPr>
          <p:nvPr/>
        </p:nvPicPr>
        <p:blipFill>
          <a:blip r:embed="rId2"/>
          <a:srcRect r="47167"/>
          <a:stretch>
            <a:fillRect/>
          </a:stretch>
        </p:blipFill>
        <p:spPr>
          <a:xfrm>
            <a:off x="1593850" y="96520"/>
            <a:ext cx="10518140" cy="67614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7380" y="826770"/>
          <a:ext cx="10346055" cy="409069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832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Feature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02.02 Financial reporting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Generates reports summarizing financial data, transactions, and performance for analysis and decision-making.</a:t>
                      </a:r>
                    </a:p>
                    <a:p>
                      <a:endParaRPr lang="en-US" sz="16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04.01 Ticket handling inquiry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Manages customer inquiries related to ticket bookings, event details, or general information through a ticketing system.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 Issue resolution and refunds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the resolution of customer issues, including processing refunds when necessary, to ensure customer satisfaction.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04.03 User communication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Facilitates communication with users, providing updates, information, and assistance through various channels.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05.01 Ad inventory management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Manages the inventory of available advertising spaces on the platform, ensuring effective placement of ads.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27380" y="184785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solidFill>
                  <a:schemeClr val="accent2"/>
                </a:solidFill>
                <a:sym typeface="+mn-ea"/>
              </a:rPr>
              <a:t>SPRINT-2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687830" y="2506980"/>
            <a:ext cx="69583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SWIFT RAILS- Data Flow-S3</a:t>
            </a:r>
          </a:p>
          <a:p>
            <a:endParaRPr lang="en-US" sz="6600" dirty="0"/>
          </a:p>
        </p:txBody>
      </p:sp>
      <p:sp>
        <p:nvSpPr>
          <p:cNvPr id="4" name="Text Box 3"/>
          <p:cNvSpPr txBox="1"/>
          <p:nvPr/>
        </p:nvSpPr>
        <p:spPr>
          <a:xfrm>
            <a:off x="7433310" y="5173980"/>
            <a:ext cx="45815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Owner: Harsha </a:t>
            </a:r>
          </a:p>
          <a:p>
            <a:r>
              <a:rPr lang="en-US" sz="2800"/>
              <a:t>Contributor:Priya</a:t>
            </a:r>
          </a:p>
          <a:p>
            <a:r>
              <a:rPr lang="en-US" sz="2800"/>
              <a:t>Peer-Reviewer: Shasank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7155180" y="144780"/>
            <a:ext cx="1676400" cy="739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2920" y="960120"/>
            <a:ext cx="2080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SwiftRails-Logical -s3</a:t>
            </a:r>
          </a:p>
        </p:txBody>
      </p:sp>
      <p:pic>
        <p:nvPicPr>
          <p:cNvPr id="7" name="Picture 6" descr="s3"/>
          <p:cNvPicPr>
            <a:picLocks noChangeAspect="1"/>
          </p:cNvPicPr>
          <p:nvPr/>
        </p:nvPicPr>
        <p:blipFill>
          <a:blip r:embed="rId3"/>
          <a:srcRect r="40785"/>
          <a:stretch>
            <a:fillRect/>
          </a:stretch>
        </p:blipFill>
        <p:spPr>
          <a:xfrm>
            <a:off x="2980055" y="18415"/>
            <a:ext cx="6526530" cy="68395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67360" y="619760"/>
            <a:ext cx="1635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Swift Rails- Physical-s3</a:t>
            </a:r>
          </a:p>
        </p:txBody>
      </p:sp>
      <p:pic>
        <p:nvPicPr>
          <p:cNvPr id="5" name="Picture 4" descr="s3 (1)"/>
          <p:cNvPicPr>
            <a:picLocks noChangeAspect="1"/>
          </p:cNvPicPr>
          <p:nvPr/>
        </p:nvPicPr>
        <p:blipFill>
          <a:blip r:embed="rId2"/>
          <a:srcRect r="26529"/>
          <a:stretch>
            <a:fillRect/>
          </a:stretch>
        </p:blipFill>
        <p:spPr>
          <a:xfrm>
            <a:off x="2630805" y="36830"/>
            <a:ext cx="8677275" cy="6813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7380" y="826770"/>
          <a:ext cx="10346055" cy="409026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832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Feature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120935" marR="120935" marT="120935" marB="6046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Arial"/>
                        </a:rPr>
                        <a:t>03.01Ticket Inventory Management</a:t>
                      </a:r>
                    </a:p>
                  </a:txBody>
                  <a:tcPr marL="12700" marR="12700" marT="127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data retrieval and display errors gracefully to provide users with up-to-date ticket information. Dfin - data flow in.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03.02 Event Scheduling and Planning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data retrieval from external sources securely and efficiently to display train schedules and event plans accurately. Siout - system interface -Outbound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03.03 Promotions and discounts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feedback for invalid or expired promotional codes and discounts entered by users. FV - Field validation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05.02 Campaign creation and monitoring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campaigns to attract customers by showing promotional ads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05.03 User targeting personalize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accurate data retrieval and display of personalized ads to target the right audience effectively. </a:t>
                      </a:r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Siout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system interface - outbound</a:t>
                      </a:r>
                    </a:p>
                  </a:txBody>
                  <a:tcPr marL="120935" marR="120935" marT="120935" marB="604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27380" y="184785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solidFill>
                  <a:schemeClr val="accent2"/>
                </a:solidFill>
                <a:sym typeface="+mn-ea"/>
              </a:rPr>
              <a:t>SPRINT-3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8"/>
  <p:tag name="AS_OS" val="Unix 6.2.0.1009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265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Mishra, Mr. Shashank Avinash</cp:lastModifiedBy>
  <cp:revision>2</cp:revision>
  <cp:lastPrinted>2024-05-07T02:07:57Z</cp:lastPrinted>
  <dcterms:created xsi:type="dcterms:W3CDTF">2024-05-07T02:07:57Z</dcterms:created>
  <dcterms:modified xsi:type="dcterms:W3CDTF">2024-05-07T02:10:34Z</dcterms:modified>
</cp:coreProperties>
</file>