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  <p:sldMasterId id="2147483683" r:id="rId6"/>
  </p:sldMasterIdLst>
  <p:sldIdLst>
    <p:sldId id="259" r:id="rId7"/>
    <p:sldId id="262" r:id="rId8"/>
    <p:sldId id="265" r:id="rId9"/>
    <p:sldId id="268" r:id="rId10"/>
    <p:sldId id="271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50444-EAD6-4F68-8ABB-5EC5D87DC54D}" v="3" dt="2024-05-07T02:18:57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75" d="100"/>
          <a:sy n="75" d="100"/>
        </p:scale>
        <p:origin x="5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8CCE35-D6CC-4351-9415-582B848D4D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91FDA9-57C7-4A46-85D0-6358B751C88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DA5791-C8DC-4650-94F6-83A7A3B5D39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D472-E2C4-EBD9-D923-926DD063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21BB-3E61-465A-3B4E-536F5822A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EEFB9-79C8-383C-5F12-62D52538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6A38-67FB-EFCC-7BDB-27FD50E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F7EE-7250-8F50-4881-E208C7E1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06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425A-B2F2-0444-1373-BD045ADB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94D9-B482-BC31-E279-0DBFDC51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C28-81D1-D7D3-E2E9-B4EE0E72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AB6D-9945-8E95-8A40-059ABC4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C979-1050-2AC8-47A4-6627D966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00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FD57-0B5C-DEE9-4452-12E2249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5A7B-D285-FD77-F24B-8D9B7F60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F5CB-1BE9-34BE-C57E-CB867E93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D921-6CF7-3B4B-F72E-6B8D70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A0C2-0D97-A683-B0FA-E7CBC5F3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62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3DB7-937F-49BF-BC5F-556C44F3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D5CE-ED89-55EB-DE8D-E2590A72F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37838-771D-2E0E-7273-22F292322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556C-5732-1A73-3E0B-BE642C07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15DC-2F43-EC1A-05F2-819BE438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C0AFB-9121-0ED5-E8E2-5C70C17D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63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832E-CA1A-3CC1-1FE2-811DB156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D2E2-CF4F-C372-A8CF-1FCF6A71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0E3C9-D92B-6419-D92F-22FE1FF15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E5E8E-789E-A3FC-6DCD-489E87AF0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CFBB0-B181-75AD-A555-532B21D64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BFD92-9E76-FE68-8E8D-59B4969A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B6D0E-6339-7446-8C7E-BD8F1E67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83B67-C742-6C67-75A1-D4ED9A54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15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4CC-A62B-F7FD-4194-6530978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BB18C-E819-9D7A-4D0F-F35C6C80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E4AA1-3A36-AE60-AA33-6FE0AA17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E58E6-48A4-8F94-0671-0ACB21B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21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F6480-F017-5A98-42B6-04B73184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57C7-8A89-41FD-FE6E-9DACB654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25DA5-0452-0363-83A3-C5F468DA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726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E9D1-F6B5-F3CC-897C-8D2FDFB2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994D-6135-2B13-CA89-4376788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B12CE-8B21-F388-929C-ADDAE0A0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7109-4CB0-8446-38AE-4B223F16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F6CD-FB4A-8796-845B-A2FDC1FA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27FD4-5E2D-68CB-5461-5C5C69F2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84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51A08A-5317-4B91-B2EA-4E65BB52286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CAF5-91DD-6962-43C7-81357DE5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DE5EE-1752-12AA-3EBB-080C2E7D2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3AC32-2E72-33A8-6D4C-E86A63C5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77CA2-38F9-FE15-D892-A4E830B0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75CF-CE68-C5C4-801C-97A195D9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166B-7605-8D27-C335-DF2CE13E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010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F1D-E3C9-2509-B5F4-EA55A863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616F8-1556-9090-A176-1B89D57FC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A896-3600-2DC5-0206-739F15E5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B14B-5437-A23C-CE1B-0958F055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B6A4-3959-9B08-38A5-BF23417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48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30439-1453-09E9-FDEA-C80E8C529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0237C-6956-7236-3178-E1AD951D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FA9D-B72E-57E4-6C0B-56252904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0857-888D-DC66-C861-37295A99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2055-97FE-87E7-A941-3CC008A1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59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AB43-7208-D2EE-1989-5C79B83E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8D12-78A4-CC33-84F4-5EA53FFC9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DC55-33DA-7C96-1BB3-FF77FDDB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A2A8-9D4E-3613-D480-12649C15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A640-C106-AEEC-E8FD-EFE2820B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5876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3A37-E260-98C1-2964-207FDC5B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442A-BA46-1FFF-284D-FBFC8D75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241E-313D-A4A4-38D4-F93D6234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3214-6EE5-D482-C3C3-205B1AFF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98DA-BD63-DF76-AEA8-2C94CFDF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1007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F279-872D-E505-252F-36A7B887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0A42-1EBB-6F02-5991-BA14AAC0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F998-813A-4A31-1DE6-F159F694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5B00-B48B-97EC-7B93-6B0AF9CC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E1DD-C35B-72E2-606B-B3D7BAEC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0294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7397-9283-3137-91AA-12E1E74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F65E-91F5-7225-D0D6-AFC5AEF5F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C3340-6EA1-76F0-1E32-56C842B9D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C7905-AA66-6851-54CB-592B0D3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78A5C-48EE-3761-57AA-402B04E9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BD0A-240F-1421-8C49-FF2EBB73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7430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A514-4AF7-518A-F621-8C980986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739B-BCC2-39E8-198F-066C37FD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F1C6D-C64A-81F3-9D0C-6FDFBEE2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DB01-8601-640B-0C2E-682A76831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1A926-240E-1269-3F28-67F3B25A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B3BC7-2044-D7D7-E356-2B46FB49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1029-BE70-6BF5-D6C1-2C9A92A1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205E8-6C97-1264-35CD-70812B79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5203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408B-68D1-0C27-1281-4A8C03AB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2160B-3EA7-576B-66EE-DABD3C94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F12FA-0553-40A3-1C00-4335E754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4209-B1B1-9688-4151-A513C2A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6788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35CCB-C89F-0C85-0E28-D78DAC5F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458CB-0611-EE04-6765-55E46A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E3AD1-2B4A-8BC4-EBDA-D53B89E2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294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9E50E5-8069-41D3-888E-1BFB7C93C74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8DE-146F-CF4C-25EA-32E97A43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498A-7F67-08AA-0D95-CDD5341B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035A2-0B4A-603C-441A-E4D9EE3A2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CECC-C87B-5EA4-D000-29EF70BB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2648-2A62-4985-596B-80DD2833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D0C47-BFD4-32CC-B897-0479BC91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482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F013-278C-0AC1-B93D-6401F514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003D4-4CBF-6E9A-6263-A8B113420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D5D4-6D55-47F3-3420-2978A9A63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4E2E-0AAE-2837-CA1C-0280746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8C1E-C410-041D-5AE8-E4745EDC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C60C-8845-4ECA-0B41-56159B3B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137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7D20-088D-9190-4201-8E9B3325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C32E-D527-EB6F-53F2-2B913E6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13BA-BFB1-81EC-1BEF-E95A7727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932-5472-0CC0-9978-1CE326B3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6806-9C06-D7D5-39C9-476814AE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451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6DE97-F2FB-48F7-3190-F0896C58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387DC-20AB-87C8-7074-D70F8CBCD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C30C-364B-D132-175C-F433E578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7BEE-4CDC-DF19-A3C1-B2688E06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E04B-6AC3-F564-EC6C-75A7C1B1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05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5511CB-6E9E-4AD8-A2E4-1B52BC0761C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361A3E2-0C49-448A-BA01-E84C6DF019E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675F835-60C1-4DBD-8CDA-7B43CFEE7AC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2E16C30-DC63-4A79-A9DC-1C6E289B6BF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E60EB7-7E51-4828-AFF6-BE414E66A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939F3D-8B5E-4874-BAE8-1A27A798881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91C9E-EF00-A844-63DB-315A530E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8A10-EBB3-49C9-87C1-32971600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11A8-DA2A-9208-7CC8-51B136B0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97CBEE-B1DE-3C44-A463-17D9CEEEAF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0DE0-BEF0-8557-41A2-E7C7C8C3F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AD1C-A517-2961-BA18-6DFDC4555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EA1C2-6639-1041-B354-63FBEF2F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3F6BC-29DE-04B1-3168-ED70F613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388F7-37F0-5C1B-88A8-D163AE18C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3631-B9C3-35D7-E0A6-98EB52E77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23205-03FF-44B2-B95C-39E3B30F3D7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7EDE-EBAC-7183-D72B-B387623E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30A9-EA4C-E82F-9F10-D2E754C1B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3C6A7E-D471-4D5D-A9E4-ACFBFC1C6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1157-8F49-809D-D5D3-3493B379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673452"/>
          </a:xfrm>
        </p:spPr>
        <p:txBody>
          <a:bodyPr>
            <a:normAutofit fontScale="90000"/>
          </a:bodyPr>
          <a:lstStyle/>
          <a:p>
            <a:r>
              <a:rPr lang="en-US"/>
              <a:t>Conceptual ERD                       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FEEE4-F76B-5977-A968-45B7FF417B69}"/>
              </a:ext>
            </a:extLst>
          </p:cNvPr>
          <p:cNvSpPr txBox="1"/>
          <p:nvPr/>
        </p:nvSpPr>
        <p:spPr>
          <a:xfrm>
            <a:off x="9614516" y="160945"/>
            <a:ext cx="22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Owner: Mehul</a:t>
            </a:r>
          </a:p>
          <a:p>
            <a:r>
              <a:rPr lang="en-US"/>
              <a:t>Peer-reviewer: Monil </a:t>
            </a:r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295FD0DB-F84B-F82A-74C9-26BA7FC0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25690"/>
            <a:ext cx="10369732" cy="54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66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9A8D-423E-64C2-C3C4-2419CF05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19"/>
          </a:xfrm>
        </p:spPr>
        <p:txBody>
          <a:bodyPr/>
          <a:lstStyle/>
          <a:p>
            <a:r>
              <a:rPr lang="en-US"/>
              <a:t>Logical ERD</a:t>
            </a:r>
          </a:p>
        </p:txBody>
      </p:sp>
      <p:pic>
        <p:nvPicPr>
          <p:cNvPr id="4" name="Picture 3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C3B7096A-7753-96EF-6701-03459BE7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1" y="1072444"/>
            <a:ext cx="9993923" cy="51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92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8A8B-6B57-3332-5428-0D048A59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831"/>
          </a:xfrm>
        </p:spPr>
        <p:txBody>
          <a:bodyPr>
            <a:normAutofit fontScale="90000"/>
          </a:bodyPr>
          <a:lstStyle/>
          <a:p>
            <a:r>
              <a:rPr lang="en-US"/>
              <a:t>List of Entities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155700-339F-82AF-8B73-A8A0C1C74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786"/>
              </p:ext>
            </p:extLst>
          </p:nvPr>
        </p:nvGraphicFramePr>
        <p:xfrm>
          <a:off x="838200" y="1143000"/>
          <a:ext cx="10515600" cy="39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647">
                  <a:extLst>
                    <a:ext uri="{9D8B030D-6E8A-4147-A177-3AD203B41FA5}">
                      <a16:colId xmlns:a16="http://schemas.microsoft.com/office/drawing/2014/main" val="194280580"/>
                    </a:ext>
                  </a:extLst>
                </a:gridCol>
                <a:gridCol w="6044953">
                  <a:extLst>
                    <a:ext uri="{9D8B030D-6E8A-4147-A177-3AD203B41FA5}">
                      <a16:colId xmlns:a16="http://schemas.microsoft.com/office/drawing/2014/main" val="84109461"/>
                    </a:ext>
                  </a:extLst>
                </a:gridCol>
              </a:tblGrid>
              <a:tr h="767853">
                <a:tc>
                  <a:txBody>
                    <a:bodyPr/>
                    <a:lstStyle/>
                    <a:p>
                      <a:r>
                        <a:rPr lang="en-US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7098"/>
                  </a:ext>
                </a:extLst>
              </a:tr>
              <a:tr h="92364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Management (Customer details)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CUSTOMER_ID, MAILID, PSSWORD, FNAME, LNAME, STATE, CITY ZIPCODE, PHNO,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OTP,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is_active)</a:t>
                      </a:r>
                      <a:r>
                        <a:rPr lang="en-US">
                          <a:effectLst/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70443"/>
                  </a:ext>
                </a:extLst>
              </a:tr>
              <a:tr h="767853">
                <a:tc>
                  <a:txBody>
                    <a:bodyPr/>
                    <a:lstStyle/>
                    <a:p>
                      <a:r>
                        <a:rPr 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Finance Management (Card details)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card_number, card_type,  expiry_date, cvv, zipcode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41174"/>
                  </a:ext>
                </a:extLst>
              </a:tr>
              <a:tr h="767853">
                <a:tc>
                  <a:txBody>
                    <a:bodyPr/>
                    <a:lstStyle/>
                    <a:p>
                      <a:r>
                        <a:rPr 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Management (Train schedule)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TR_NO, TR_NAME, FROM_STN, TO_STN, Avail_seats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35320"/>
                  </a:ext>
                </a:extLst>
              </a:tr>
              <a:tr h="767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Requirements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transaction_id,  payment_id, FROM_STN, TO_STN,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7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8393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C80-8684-759D-8056-824D5B36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A3D3FBE-B355-5086-1091-103EBC847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7078" r="8629" b="17621"/>
          <a:stretch>
            <a:fillRect/>
          </a:stretch>
        </p:blipFill>
        <p:spPr>
          <a:xfrm>
            <a:off x="293913" y="185057"/>
            <a:ext cx="12856029" cy="6945086"/>
          </a:xfrm>
        </p:spPr>
      </p:pic>
    </p:spTree>
    <p:extLst>
      <p:ext uri="{BB962C8B-B14F-4D97-AF65-F5344CB8AC3E}">
        <p14:creationId xmlns:p14="http://schemas.microsoft.com/office/powerpoint/2010/main" val="26742682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8800-4A0B-C540-4322-93FDB111F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9896C-E403-EF49-2D9C-BBB401859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F9107C-A36E-7272-93B2-D9E93046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5" t="10000" r="5715" b="16365"/>
          <a:stretch>
            <a:fillRect/>
          </a:stretch>
        </p:blipFill>
        <p:spPr>
          <a:xfrm>
            <a:off x="87086" y="0"/>
            <a:ext cx="12017827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78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8"/>
  <p:tag name="AS_OS" val="Unix 6.2.0.1009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36BC3D206A043964E09FF1C93E8DD" ma:contentTypeVersion="12" ma:contentTypeDescription="Create a new document." ma:contentTypeScope="" ma:versionID="427d039781480fb7dbf0df625421b6d7">
  <xsd:schema xmlns:xsd="http://www.w3.org/2001/XMLSchema" xmlns:xs="http://www.w3.org/2001/XMLSchema" xmlns:p="http://schemas.microsoft.com/office/2006/metadata/properties" xmlns:ns3="fe456552-2c07-457b-ae05-f2b46716ed1a" xmlns:ns4="c1a98ce5-96ec-4765-9839-3bcd9606b04b" targetNamespace="http://schemas.microsoft.com/office/2006/metadata/properties" ma:root="true" ma:fieldsID="ba73e81c75b1b381f170fd2bd7c860b6" ns3:_="" ns4:_="">
    <xsd:import namespace="fe456552-2c07-457b-ae05-f2b46716ed1a"/>
    <xsd:import namespace="c1a98ce5-96ec-4765-9839-3bcd9606b0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56552-2c07-457b-ae05-f2b46716e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98ce5-96ec-4765-9839-3bcd9606b0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456552-2c07-457b-ae05-f2b46716ed1a" xsi:nil="true"/>
  </documentManagement>
</p:properties>
</file>

<file path=customXml/itemProps1.xml><?xml version="1.0" encoding="utf-8"?>
<ds:datastoreItem xmlns:ds="http://schemas.openxmlformats.org/officeDocument/2006/customXml" ds:itemID="{FB66257E-8A3C-4881-9AC1-46837A53D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56552-2c07-457b-ae05-f2b46716ed1a"/>
    <ds:schemaRef ds:uri="c1a98ce5-96ec-4765-9839-3bcd9606b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E2369D-1B72-47DD-ACD4-8AB939726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090DAD-FF07-4516-AB7B-612A4DD63438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fe456552-2c07-457b-ae05-f2b46716ed1a"/>
    <ds:schemaRef ds:uri="http://www.w3.org/XML/1998/namespace"/>
    <ds:schemaRef ds:uri="http://schemas.microsoft.com/office/2006/documentManagement/types"/>
    <ds:schemaRef ds:uri="c1a98ce5-96ec-4765-9839-3bcd9606b04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Office Theme</vt:lpstr>
      <vt:lpstr>Office Theme</vt:lpstr>
      <vt:lpstr>Conceptual ERD                                               </vt:lpstr>
      <vt:lpstr>Logical ERD</vt:lpstr>
      <vt:lpstr>List of Entities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ERD</dc:title>
  <dc:creator>hp</dc:creator>
  <cp:lastModifiedBy>Mishra, Mr. Shashank Avinash</cp:lastModifiedBy>
  <cp:revision>3</cp:revision>
  <cp:lastPrinted>2024-05-07T02:15:58Z</cp:lastPrinted>
  <dcterms:created xsi:type="dcterms:W3CDTF">2024-05-07T02:15:58Z</dcterms:created>
  <dcterms:modified xsi:type="dcterms:W3CDTF">2024-05-07T02:18:57Z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0x010100FD736BC3D206A043964E09FF1C93E8DD</vt:lpwstr>
  </property>
</Properties>
</file>