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0" autoAdjust="0"/>
    <p:restoredTop sz="94737"/>
  </p:normalViewPr>
  <p:slideViewPr>
    <p:cSldViewPr snapToGrid="0">
      <p:cViewPr varScale="1">
        <p:scale>
          <a:sx n="119" d="100"/>
          <a:sy n="11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16A2-E6FE-D5A5-945F-208C26F0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4B485-0335-6731-54DC-9E1939DEE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F101-3185-EC03-5484-845281AB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7F11-09C9-E350-2F45-B2F000CA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7E24-5A16-8E59-6C25-0C824971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F2CE-F45F-471B-9049-16FD8C60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2F18-794D-83E2-1734-6C1F2DED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8B1B-0523-10EE-D120-0A687481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FD39-AB0A-BEC1-FD08-5414FBDB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F4FC-7F43-CC5C-932A-1A743903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740E8-5343-13E6-899E-572001516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6404-BF49-A8E1-8D94-D7B0A744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CC3F-EF00-B129-23BC-494F0922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5F41-FFFB-2213-8587-2D584580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17FA-C350-83D6-9EA9-FE7047D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B3E0-34EE-6FC7-650F-3A064D5B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909F-CC14-0D98-A81F-5282921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380C-D65D-23BE-48F1-50314C37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F6D5-EABD-23A4-4F0D-EF390318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9CAE-8E50-167D-2148-E9B594C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A09E-C847-BFDA-5F92-0CFC2E3C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A24C6-1C91-DA06-732D-2D57B458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4140-C2CD-44BD-10BD-17C4FA38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46B5-5F4A-1514-2C67-902E6060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A7BF-7DEE-4BC9-5EA1-0FC0C07C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DB6-2452-96B5-AA50-D7169C3F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3BB-17D3-9688-7345-11AA349E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202B-A19B-7FC9-4872-93A4CA19E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79BC-9677-7308-381C-4C6F3EA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72F2-0783-35C4-6983-2658BDDA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2A95-DC89-8C2D-54D0-E201168A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5F0A-486B-1AC7-459A-99902C9F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E07D2-E7CF-C450-2E5F-B161CF51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88958-D96C-08CC-28CE-D42135AE0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9C8C-8002-6609-C808-2D42091A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BE211-6D07-CAE6-7B67-BA0E1AE99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9157D-18C2-A6FE-E7AC-CB768D71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3461E-3543-9429-3C00-5813A902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E4A1E-1837-90B9-A1A3-9FDE2DE4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0ECE-D5E0-D9AD-CE14-1B76D541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A3E1-2559-BE9B-D144-ADEB5328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4F6B3-55B4-5A0D-29EE-AB82B530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43A3C-467B-3C6E-442C-687BB197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BAFEA-A30B-98C3-B902-694D447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C5BA6-3D0A-0216-106F-4412D937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7877-1AA7-EB47-97B9-4BEDECF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54D3-6518-D947-170D-185E27EC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6B6A-BBAB-66C3-AD78-43EA106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D19A-A784-0884-5D16-AD5E749A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C85C-FBED-5EDB-72AF-FF05CF39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6893-15DF-DFD0-01CC-3DFEA36E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28A5-3B1E-550A-CC0C-0B933B9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06C0-E0CD-893C-9B92-2837FE1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63155-32F4-9284-E14A-F1AD7E036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68B6-8A31-A719-06C5-A8574A48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0EAF-E96B-46C5-101E-AB9E0D6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2BB9-F399-2669-C54A-9434D6A1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5E6D-025B-50E7-4445-6541B4FA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C882B-F37F-CD08-2D31-7902CF3B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58EE2-F93D-56E0-BE7A-2FEE735C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51A5-D4A0-0AA2-BD1F-8B81883A8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E1318-EEF7-4DB0-B32A-1EFDF3D283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72DA-CC73-4375-6B62-FAC4AE99A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07E0-4717-9B19-30D6-09DFCC9D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0AEB9-3A73-41CF-AB74-35C700E2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1A91B-0D32-5E00-D645-59A24680C04D}"/>
              </a:ext>
            </a:extLst>
          </p:cNvPr>
          <p:cNvSpPr txBox="1"/>
          <p:nvPr/>
        </p:nvSpPr>
        <p:spPr>
          <a:xfrm>
            <a:off x="1808480" y="1107440"/>
            <a:ext cx="9174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5</a:t>
            </a:r>
          </a:p>
          <a:p>
            <a:endParaRPr lang="en-US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2260C-4C18-7A78-8E87-7E91B1E1E5E0}"/>
              </a:ext>
            </a:extLst>
          </p:cNvPr>
          <p:cNvSpPr txBox="1"/>
          <p:nvPr/>
        </p:nvSpPr>
        <p:spPr>
          <a:xfrm>
            <a:off x="4602480" y="3708400"/>
            <a:ext cx="422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Monil</a:t>
            </a:r>
          </a:p>
          <a:p>
            <a:r>
              <a:rPr lang="en-US" dirty="0"/>
              <a:t>Contributor: Dheeraj</a:t>
            </a:r>
          </a:p>
        </p:txBody>
      </p:sp>
    </p:spTree>
    <p:extLst>
      <p:ext uri="{BB962C8B-B14F-4D97-AF65-F5344CB8AC3E}">
        <p14:creationId xmlns:p14="http://schemas.microsoft.com/office/powerpoint/2010/main" val="13209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4F3ED-4862-9843-2814-4EC17DE8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Info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F8A0E-8708-1620-EC08-39DBE04A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7" y="1578939"/>
            <a:ext cx="8277396" cy="44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9D6FBB-2459-D118-B0EC-B67E7FCE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692150"/>
            <a:ext cx="9865360" cy="616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0F637-8EB0-E96B-3911-9643E3B8D8D2}"/>
              </a:ext>
            </a:extLst>
          </p:cNvPr>
          <p:cNvSpPr txBox="1"/>
          <p:nvPr/>
        </p:nvSpPr>
        <p:spPr>
          <a:xfrm>
            <a:off x="3952240" y="254000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7022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8B626D-3C02-2EC7-EF58-AD3BC769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3" y="333375"/>
            <a:ext cx="9906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F2E4A-986F-5C48-B911-1853E0DD454C}"/>
              </a:ext>
            </a:extLst>
          </p:cNvPr>
          <p:cNvSpPr txBox="1"/>
          <p:nvPr/>
        </p:nvSpPr>
        <p:spPr>
          <a:xfrm>
            <a:off x="3566160" y="2661920"/>
            <a:ext cx="695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T5 SAMPLE 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39284-84DB-1D91-89D8-D72C0CFB6FD7}"/>
              </a:ext>
            </a:extLst>
          </p:cNvPr>
          <p:cNvSpPr txBox="1"/>
          <p:nvPr/>
        </p:nvSpPr>
        <p:spPr>
          <a:xfrm>
            <a:off x="5080000" y="4419600"/>
            <a:ext cx="631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OWNER: DHEERAJ</a:t>
            </a:r>
          </a:p>
          <a:p>
            <a:r>
              <a:rPr lang="en-US" sz="3200" dirty="0"/>
              <a:t>CONTRIBUTOR: DIPESH</a:t>
            </a:r>
          </a:p>
        </p:txBody>
      </p:sp>
    </p:spTree>
    <p:extLst>
      <p:ext uri="{BB962C8B-B14F-4D97-AF65-F5344CB8AC3E}">
        <p14:creationId xmlns:p14="http://schemas.microsoft.com/office/powerpoint/2010/main" val="229966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511C6-5D2A-B194-B74E-714E36320CC6}"/>
              </a:ext>
            </a:extLst>
          </p:cNvPr>
          <p:cNvSpPr txBox="1"/>
          <p:nvPr/>
        </p:nvSpPr>
        <p:spPr>
          <a:xfrm>
            <a:off x="4660491" y="943897"/>
            <a:ext cx="54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C8ED4-DC5B-1B29-8FCD-F628CA9AFFB2}"/>
              </a:ext>
            </a:extLst>
          </p:cNvPr>
          <p:cNvSpPr txBox="1"/>
          <p:nvPr/>
        </p:nvSpPr>
        <p:spPr>
          <a:xfrm>
            <a:off x="3805084" y="425800"/>
            <a:ext cx="606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03.03 PROMOTIONS AND DISCOUNTS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BBE1CE-9629-E7D2-40D7-15062B6C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39" y="1856244"/>
            <a:ext cx="8655495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FD8A5-DF7B-FE87-9B94-033EF9C0367D}"/>
              </a:ext>
            </a:extLst>
          </p:cNvPr>
          <p:cNvSpPr txBox="1"/>
          <p:nvPr/>
        </p:nvSpPr>
        <p:spPr>
          <a:xfrm>
            <a:off x="5395288" y="545545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3E011-6B4A-3F3D-19A0-68065C6C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2" y="1068765"/>
            <a:ext cx="8725268" cy="51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4B9A5-A06A-DACD-7F0E-7421DA97DDC1}"/>
              </a:ext>
            </a:extLst>
          </p:cNvPr>
          <p:cNvSpPr txBox="1"/>
          <p:nvPr/>
        </p:nvSpPr>
        <p:spPr>
          <a:xfrm>
            <a:off x="4348480" y="362912"/>
            <a:ext cx="522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83F39-DAC2-FEEF-EB27-41DB6CCB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150642"/>
            <a:ext cx="8829040" cy="45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Aptos</vt:lpstr>
      <vt:lpstr>Aptos Display</vt:lpstr>
      <vt:lpstr>Arial</vt:lpstr>
      <vt:lpstr>Office Theme</vt:lpstr>
      <vt:lpstr>PowerPoint Presentation</vt:lpstr>
      <vt:lpstr>Login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reddy</dc:creator>
  <cp:lastModifiedBy>Dsouza, Smith</cp:lastModifiedBy>
  <cp:revision>3</cp:revision>
  <dcterms:created xsi:type="dcterms:W3CDTF">2024-05-07T00:29:44Z</dcterms:created>
  <dcterms:modified xsi:type="dcterms:W3CDTF">2024-05-07T02:11:24Z</dcterms:modified>
</cp:coreProperties>
</file>