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76005-3E1C-493D-975E-5A51F2A313C1}" v="5" dt="2024-05-07T01:23:1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reddy" userId="6256172cc2b5ee3c" providerId="LiveId" clId="{BF176005-3E1C-493D-975E-5A51F2A313C1}"/>
    <pc:docChg chg="undo custSel addSld modSld sldOrd">
      <pc:chgData name="priya reddy" userId="6256172cc2b5ee3c" providerId="LiveId" clId="{BF176005-3E1C-493D-975E-5A51F2A313C1}" dt="2024-05-07T01:24:39.593" v="147" actId="255"/>
      <pc:docMkLst>
        <pc:docMk/>
      </pc:docMkLst>
      <pc:sldChg chg="addSp modSp new mod ord">
        <pc:chgData name="priya reddy" userId="6256172cc2b5ee3c" providerId="LiveId" clId="{BF176005-3E1C-493D-975E-5A51F2A313C1}" dt="2024-05-07T01:20:03.944" v="57" actId="115"/>
        <pc:sldMkLst>
          <pc:docMk/>
          <pc:sldMk cId="1785988065" sldId="269"/>
        </pc:sldMkLst>
        <pc:spChg chg="add mod">
          <ac:chgData name="priya reddy" userId="6256172cc2b5ee3c" providerId="LiveId" clId="{BF176005-3E1C-493D-975E-5A51F2A313C1}" dt="2024-05-07T01:19:08.285" v="24" actId="255"/>
          <ac:spMkLst>
            <pc:docMk/>
            <pc:sldMk cId="1785988065" sldId="269"/>
            <ac:spMk id="2" creationId="{3412CE21-E043-6EE8-AFF2-88C826A3A17C}"/>
          </ac:spMkLst>
        </pc:spChg>
        <pc:spChg chg="add mod">
          <ac:chgData name="priya reddy" userId="6256172cc2b5ee3c" providerId="LiveId" clId="{BF176005-3E1C-493D-975E-5A51F2A313C1}" dt="2024-05-07T01:20:03.944" v="57" actId="115"/>
          <ac:spMkLst>
            <pc:docMk/>
            <pc:sldMk cId="1785988065" sldId="269"/>
            <ac:spMk id="4" creationId="{B70DFD80-8523-F35A-8C15-CD9FB5C30494}"/>
          </ac:spMkLst>
        </pc:spChg>
        <pc:picChg chg="add mod">
          <ac:chgData name="priya reddy" userId="6256172cc2b5ee3c" providerId="LiveId" clId="{BF176005-3E1C-493D-975E-5A51F2A313C1}" dt="2024-05-07T01:19:40.478" v="27" actId="1076"/>
          <ac:picMkLst>
            <pc:docMk/>
            <pc:sldMk cId="1785988065" sldId="269"/>
            <ac:picMk id="3" creationId="{D3A25073-9F37-AE33-BE51-A29EB8CF9021}"/>
          </ac:picMkLst>
        </pc:picChg>
      </pc:sldChg>
      <pc:sldChg chg="addSp delSp modSp new mod ord setBg">
        <pc:chgData name="priya reddy" userId="6256172cc2b5ee3c" providerId="LiveId" clId="{BF176005-3E1C-493D-975E-5A51F2A313C1}" dt="2024-05-07T01:24:39.593" v="147" actId="255"/>
        <pc:sldMkLst>
          <pc:docMk/>
          <pc:sldMk cId="2013391376" sldId="270"/>
        </pc:sldMkLst>
        <pc:spChg chg="add mod">
          <ac:chgData name="priya reddy" userId="6256172cc2b5ee3c" providerId="LiveId" clId="{BF176005-3E1C-493D-975E-5A51F2A313C1}" dt="2024-05-07T01:24:39.593" v="147" actId="255"/>
          <ac:spMkLst>
            <pc:docMk/>
            <pc:sldMk cId="2013391376" sldId="270"/>
            <ac:spMk id="6" creationId="{FD0AEE94-18AC-1777-EEA0-99CB0C221E79}"/>
          </ac:spMkLst>
        </pc:spChg>
        <pc:spChg chg="add mod">
          <ac:chgData name="priya reddy" userId="6256172cc2b5ee3c" providerId="LiveId" clId="{BF176005-3E1C-493D-975E-5A51F2A313C1}" dt="2024-05-07T01:24:35.240" v="145" actId="26606"/>
          <ac:spMkLst>
            <pc:docMk/>
            <pc:sldMk cId="2013391376" sldId="270"/>
            <ac:spMk id="7" creationId="{1BF428E9-CEB3-9005-C6DE-BB153E92B1D5}"/>
          </ac:spMkLst>
        </pc:spChg>
        <pc:spChg chg="add del">
          <ac:chgData name="priya reddy" userId="6256172cc2b5ee3c" providerId="LiveId" clId="{BF176005-3E1C-493D-975E-5A51F2A313C1}" dt="2024-05-07T01:24:35.240" v="145" actId="26606"/>
          <ac:spMkLst>
            <pc:docMk/>
            <pc:sldMk cId="2013391376" sldId="270"/>
            <ac:spMk id="10" creationId="{A9F529C3-C941-49FD-8C67-82F134F64BDB}"/>
          </ac:spMkLst>
        </pc:spChg>
        <pc:spChg chg="add del">
          <ac:chgData name="priya reddy" userId="6256172cc2b5ee3c" providerId="LiveId" clId="{BF176005-3E1C-493D-975E-5A51F2A313C1}" dt="2024-05-07T01:24:35.240" v="145" actId="26606"/>
          <ac:spMkLst>
            <pc:docMk/>
            <pc:sldMk cId="2013391376" sldId="270"/>
            <ac:spMk id="12" creationId="{20586029-32A0-47E5-9AEC-AE3ABA6B94D0}"/>
          </ac:spMkLst>
        </pc:spChg>
        <pc:spChg chg="add del">
          <ac:chgData name="priya reddy" userId="6256172cc2b5ee3c" providerId="LiveId" clId="{BF176005-3E1C-493D-975E-5A51F2A313C1}" dt="2024-05-07T01:23:51.207" v="129" actId="26606"/>
          <ac:spMkLst>
            <pc:docMk/>
            <pc:sldMk cId="2013391376" sldId="270"/>
            <ac:spMk id="19" creationId="{2151139A-886F-4B97-8815-729AD3831BBD}"/>
          </ac:spMkLst>
        </pc:spChg>
        <pc:spChg chg="add del">
          <ac:chgData name="priya reddy" userId="6256172cc2b5ee3c" providerId="LiveId" clId="{BF176005-3E1C-493D-975E-5A51F2A313C1}" dt="2024-05-07T01:23:51.207" v="129" actId="26606"/>
          <ac:spMkLst>
            <pc:docMk/>
            <pc:sldMk cId="2013391376" sldId="270"/>
            <ac:spMk id="21" creationId="{AB5E08C4-8CDD-4623-A5B8-E998C6DEE3B7}"/>
          </ac:spMkLst>
        </pc:spChg>
        <pc:spChg chg="add del">
          <ac:chgData name="priya reddy" userId="6256172cc2b5ee3c" providerId="LiveId" clId="{BF176005-3E1C-493D-975E-5A51F2A313C1}" dt="2024-05-07T01:23:51.207" v="129" actId="26606"/>
          <ac:spMkLst>
            <pc:docMk/>
            <pc:sldMk cId="2013391376" sldId="270"/>
            <ac:spMk id="23" creationId="{15F33878-D502-4FFA-8ACE-F2AECDB2A23F}"/>
          </ac:spMkLst>
        </pc:spChg>
        <pc:spChg chg="add del">
          <ac:chgData name="priya reddy" userId="6256172cc2b5ee3c" providerId="LiveId" clId="{BF176005-3E1C-493D-975E-5A51F2A313C1}" dt="2024-05-07T01:23:51.207" v="129" actId="26606"/>
          <ac:spMkLst>
            <pc:docMk/>
            <pc:sldMk cId="2013391376" sldId="270"/>
            <ac:spMk id="25" creationId="{D3539FEE-81D3-4406-802E-60B20B16F4F6}"/>
          </ac:spMkLst>
        </pc:spChg>
        <pc:spChg chg="add del">
          <ac:chgData name="priya reddy" userId="6256172cc2b5ee3c" providerId="LiveId" clId="{BF176005-3E1C-493D-975E-5A51F2A313C1}" dt="2024-05-07T01:23:51.207" v="129" actId="26606"/>
          <ac:spMkLst>
            <pc:docMk/>
            <pc:sldMk cId="2013391376" sldId="270"/>
            <ac:spMk id="27" creationId="{DC701763-729E-462F-A5A8-E0DEFEB1E2E4}"/>
          </ac:spMkLst>
        </pc:spChg>
        <pc:spChg chg="add del">
          <ac:chgData name="priya reddy" userId="6256172cc2b5ee3c" providerId="LiveId" clId="{BF176005-3E1C-493D-975E-5A51F2A313C1}" dt="2024-05-07T01:23:54.077" v="131" actId="26606"/>
          <ac:spMkLst>
            <pc:docMk/>
            <pc:sldMk cId="2013391376" sldId="270"/>
            <ac:spMk id="29" creationId="{FB33DC6A-1F1C-4A06-834E-CFF88F1C0BB9}"/>
          </ac:spMkLst>
        </pc:spChg>
        <pc:spChg chg="add del">
          <ac:chgData name="priya reddy" userId="6256172cc2b5ee3c" providerId="LiveId" clId="{BF176005-3E1C-493D-975E-5A51F2A313C1}" dt="2024-05-07T01:23:54.077" v="131" actId="26606"/>
          <ac:spMkLst>
            <pc:docMk/>
            <pc:sldMk cId="2013391376" sldId="270"/>
            <ac:spMk id="30" creationId="{0FE1D5CF-87B8-4A8A-AD3C-01D06A60769B}"/>
          </ac:spMkLst>
        </pc:spChg>
        <pc:spChg chg="add del">
          <ac:chgData name="priya reddy" userId="6256172cc2b5ee3c" providerId="LiveId" clId="{BF176005-3E1C-493D-975E-5A51F2A313C1}" dt="2024-05-07T01:23:54.077" v="131" actId="26606"/>
          <ac:spMkLst>
            <pc:docMk/>
            <pc:sldMk cId="2013391376" sldId="270"/>
            <ac:spMk id="31" creationId="{60926200-45C2-41E9-839F-31CD5FE4CD59}"/>
          </ac:spMkLst>
        </pc:spChg>
        <pc:spChg chg="add del">
          <ac:chgData name="priya reddy" userId="6256172cc2b5ee3c" providerId="LiveId" clId="{BF176005-3E1C-493D-975E-5A51F2A313C1}" dt="2024-05-07T01:23:54.077" v="131" actId="26606"/>
          <ac:spMkLst>
            <pc:docMk/>
            <pc:sldMk cId="2013391376" sldId="270"/>
            <ac:spMk id="32" creationId="{AF2F604E-43BE-4DC3-B983-E071523364F8}"/>
          </ac:spMkLst>
        </pc:spChg>
        <pc:spChg chg="add del">
          <ac:chgData name="priya reddy" userId="6256172cc2b5ee3c" providerId="LiveId" clId="{BF176005-3E1C-493D-975E-5A51F2A313C1}" dt="2024-05-07T01:23:54.077" v="131" actId="26606"/>
          <ac:spMkLst>
            <pc:docMk/>
            <pc:sldMk cId="2013391376" sldId="270"/>
            <ac:spMk id="33" creationId="{08C9B587-E65E-4B52-B37C-ABEBB6E87928}"/>
          </ac:spMkLst>
        </pc:spChg>
        <pc:spChg chg="add del">
          <ac:chgData name="priya reddy" userId="6256172cc2b5ee3c" providerId="LiveId" clId="{BF176005-3E1C-493D-975E-5A51F2A313C1}" dt="2024-05-07T01:23:59.296" v="133" actId="26606"/>
          <ac:spMkLst>
            <pc:docMk/>
            <pc:sldMk cId="2013391376" sldId="270"/>
            <ac:spMk id="35" creationId="{D55CA618-78A6-47F6-B865-E9315164FB49}"/>
          </ac:spMkLst>
        </pc:spChg>
        <pc:spChg chg="add del">
          <ac:chgData name="priya reddy" userId="6256172cc2b5ee3c" providerId="LiveId" clId="{BF176005-3E1C-493D-975E-5A51F2A313C1}" dt="2024-05-07T01:23:59.296" v="133" actId="26606"/>
          <ac:spMkLst>
            <pc:docMk/>
            <pc:sldMk cId="2013391376" sldId="270"/>
            <ac:spMk id="38" creationId="{8ED94938-268E-4C0A-A08A-B3980C78BAEB}"/>
          </ac:spMkLst>
        </pc:spChg>
        <pc:spChg chg="add del">
          <ac:chgData name="priya reddy" userId="6256172cc2b5ee3c" providerId="LiveId" clId="{BF176005-3E1C-493D-975E-5A51F2A313C1}" dt="2024-05-07T01:24:05.747" v="135" actId="26606"/>
          <ac:spMkLst>
            <pc:docMk/>
            <pc:sldMk cId="2013391376" sldId="270"/>
            <ac:spMk id="40" creationId="{C4879EFC-8E62-4E00-973C-C45EE9EC676D}"/>
          </ac:spMkLst>
        </pc:spChg>
        <pc:spChg chg="add del">
          <ac:chgData name="priya reddy" userId="6256172cc2b5ee3c" providerId="LiveId" clId="{BF176005-3E1C-493D-975E-5A51F2A313C1}" dt="2024-05-07T01:24:05.747" v="135" actId="26606"/>
          <ac:spMkLst>
            <pc:docMk/>
            <pc:sldMk cId="2013391376" sldId="270"/>
            <ac:spMk id="41" creationId="{D6A9C53F-5F90-40A5-8C85-5412D39C8C68}"/>
          </ac:spMkLst>
        </pc:spChg>
        <pc:spChg chg="add del">
          <ac:chgData name="priya reddy" userId="6256172cc2b5ee3c" providerId="LiveId" clId="{BF176005-3E1C-493D-975E-5A51F2A313C1}" dt="2024-05-07T01:24:26.353" v="137" actId="26606"/>
          <ac:spMkLst>
            <pc:docMk/>
            <pc:sldMk cId="2013391376" sldId="270"/>
            <ac:spMk id="43" creationId="{2151139A-886F-4B97-8815-729AD3831BBD}"/>
          </ac:spMkLst>
        </pc:spChg>
        <pc:spChg chg="add del">
          <ac:chgData name="priya reddy" userId="6256172cc2b5ee3c" providerId="LiveId" clId="{BF176005-3E1C-493D-975E-5A51F2A313C1}" dt="2024-05-07T01:24:26.353" v="137" actId="26606"/>
          <ac:spMkLst>
            <pc:docMk/>
            <pc:sldMk cId="2013391376" sldId="270"/>
            <ac:spMk id="44" creationId="{AB5E08C4-8CDD-4623-A5B8-E998C6DEE3B7}"/>
          </ac:spMkLst>
        </pc:spChg>
        <pc:spChg chg="add del">
          <ac:chgData name="priya reddy" userId="6256172cc2b5ee3c" providerId="LiveId" clId="{BF176005-3E1C-493D-975E-5A51F2A313C1}" dt="2024-05-07T01:24:26.353" v="137" actId="26606"/>
          <ac:spMkLst>
            <pc:docMk/>
            <pc:sldMk cId="2013391376" sldId="270"/>
            <ac:spMk id="45" creationId="{15F33878-D502-4FFA-8ACE-F2AECDB2A23F}"/>
          </ac:spMkLst>
        </pc:spChg>
        <pc:spChg chg="add del">
          <ac:chgData name="priya reddy" userId="6256172cc2b5ee3c" providerId="LiveId" clId="{BF176005-3E1C-493D-975E-5A51F2A313C1}" dt="2024-05-07T01:24:26.353" v="137" actId="26606"/>
          <ac:spMkLst>
            <pc:docMk/>
            <pc:sldMk cId="2013391376" sldId="270"/>
            <ac:spMk id="46" creationId="{D3539FEE-81D3-4406-802E-60B20B16F4F6}"/>
          </ac:spMkLst>
        </pc:spChg>
        <pc:spChg chg="add del">
          <ac:chgData name="priya reddy" userId="6256172cc2b5ee3c" providerId="LiveId" clId="{BF176005-3E1C-493D-975E-5A51F2A313C1}" dt="2024-05-07T01:24:26.353" v="137" actId="26606"/>
          <ac:spMkLst>
            <pc:docMk/>
            <pc:sldMk cId="2013391376" sldId="270"/>
            <ac:spMk id="47" creationId="{DC701763-729E-462F-A5A8-E0DEFEB1E2E4}"/>
          </ac:spMkLst>
        </pc:spChg>
        <pc:grpChg chg="add del">
          <ac:chgData name="priya reddy" userId="6256172cc2b5ee3c" providerId="LiveId" clId="{BF176005-3E1C-493D-975E-5A51F2A313C1}" dt="2024-05-07T01:23:59.296" v="133" actId="26606"/>
          <ac:grpSpMkLst>
            <pc:docMk/>
            <pc:sldMk cId="2013391376" sldId="270"/>
            <ac:grpSpMk id="36" creationId="{B83D307E-DF68-43F8-97CE-0AAE950A7129}"/>
          </ac:grpSpMkLst>
        </pc:grpChg>
        <pc:picChg chg="add mod ord">
          <ac:chgData name="priya reddy" userId="6256172cc2b5ee3c" providerId="LiveId" clId="{BF176005-3E1C-493D-975E-5A51F2A313C1}" dt="2024-05-07T01:24:35.240" v="145" actId="26606"/>
          <ac:picMkLst>
            <pc:docMk/>
            <pc:sldMk cId="2013391376" sldId="270"/>
            <ac:picMk id="3" creationId="{CEFAF7C8-7463-F1F5-BD28-1663E3075DDB}"/>
          </ac:picMkLst>
        </pc:picChg>
        <pc:picChg chg="add mod ord">
          <ac:chgData name="priya reddy" userId="6256172cc2b5ee3c" providerId="LiveId" clId="{BF176005-3E1C-493D-975E-5A51F2A313C1}" dt="2024-05-07T01:24:35.240" v="145" actId="26606"/>
          <ac:picMkLst>
            <pc:docMk/>
            <pc:sldMk cId="2013391376" sldId="270"/>
            <ac:picMk id="5" creationId="{19D5E7D8-3E57-DFCD-ED6F-D3890FA81F52}"/>
          </ac:picMkLst>
        </pc:picChg>
        <pc:cxnChg chg="add del">
          <ac:chgData name="priya reddy" userId="6256172cc2b5ee3c" providerId="LiveId" clId="{BF176005-3E1C-493D-975E-5A51F2A313C1}" dt="2024-05-07T01:24:35.240" v="145" actId="26606"/>
          <ac:cxnSpMkLst>
            <pc:docMk/>
            <pc:sldMk cId="2013391376" sldId="270"/>
            <ac:cxnSpMk id="14" creationId="{8C730EAB-A532-4295-A302-FB4B90DB9F5E}"/>
          </ac:cxnSpMkLst>
        </pc:cxnChg>
        <pc:cxnChg chg="add del">
          <ac:chgData name="priya reddy" userId="6256172cc2b5ee3c" providerId="LiveId" clId="{BF176005-3E1C-493D-975E-5A51F2A313C1}" dt="2024-05-07T01:24:35.240" v="145" actId="26606"/>
          <ac:cxnSpMkLst>
            <pc:docMk/>
            <pc:sldMk cId="2013391376" sldId="270"/>
            <ac:cxnSpMk id="49" creationId="{192712F8-36FA-35DF-0CE8-4098D93322A3}"/>
          </ac:cxnSpMkLst>
        </pc:cxnChg>
        <pc:cxnChg chg="add del">
          <ac:chgData name="priya reddy" userId="6256172cc2b5ee3c" providerId="LiveId" clId="{BF176005-3E1C-493D-975E-5A51F2A313C1}" dt="2024-05-07T01:24:35.240" v="145" actId="26606"/>
          <ac:cxnSpMkLst>
            <pc:docMk/>
            <pc:sldMk cId="2013391376" sldId="270"/>
            <ac:cxnSpMk id="50" creationId="{AF9469B9-6468-5B6A-E832-8D459038843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12B80-BA1E-4247-86ED-34C19A9468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89C976-BCDF-48CE-9765-6CB1D1F697C1}">
      <dgm:prSet/>
      <dgm:spPr/>
      <dgm:t>
        <a:bodyPr/>
        <a:lstStyle/>
        <a:p>
          <a:r>
            <a:rPr lang="en-US"/>
            <a:t>Priyabhavana Mallugari</a:t>
          </a:r>
        </a:p>
      </dgm:t>
    </dgm:pt>
    <dgm:pt modelId="{4D005AEE-63CA-48A3-82A6-A07F2B140E3B}" type="parTrans" cxnId="{AEDD94D6-CA5F-4495-94B8-B532E721A056}">
      <dgm:prSet/>
      <dgm:spPr/>
      <dgm:t>
        <a:bodyPr/>
        <a:lstStyle/>
        <a:p>
          <a:endParaRPr lang="en-US"/>
        </a:p>
      </dgm:t>
    </dgm:pt>
    <dgm:pt modelId="{5A1061C1-AAB5-42DB-85D1-1077E47CB8F3}" type="sibTrans" cxnId="{AEDD94D6-CA5F-4495-94B8-B532E721A056}">
      <dgm:prSet/>
      <dgm:spPr/>
      <dgm:t>
        <a:bodyPr/>
        <a:lstStyle/>
        <a:p>
          <a:endParaRPr lang="en-US"/>
        </a:p>
      </dgm:t>
    </dgm:pt>
    <dgm:pt modelId="{1F06CFE7-8A11-4B3F-A10C-F780047A53FA}">
      <dgm:prSet/>
      <dgm:spPr/>
      <dgm:t>
        <a:bodyPr/>
        <a:lstStyle/>
        <a:p>
          <a:r>
            <a:rPr lang="en-US"/>
            <a:t>Dipesh Sanjay Bharambe</a:t>
          </a:r>
        </a:p>
      </dgm:t>
    </dgm:pt>
    <dgm:pt modelId="{6706DCC9-9A71-4EBA-98BD-028119D2BA14}" type="parTrans" cxnId="{D83C11BA-6831-4997-8C0A-90691C544DBA}">
      <dgm:prSet/>
      <dgm:spPr/>
      <dgm:t>
        <a:bodyPr/>
        <a:lstStyle/>
        <a:p>
          <a:endParaRPr lang="en-US"/>
        </a:p>
      </dgm:t>
    </dgm:pt>
    <dgm:pt modelId="{68DB6569-2B51-4B44-AC51-96BE36ED55DA}" type="sibTrans" cxnId="{D83C11BA-6831-4997-8C0A-90691C544DBA}">
      <dgm:prSet/>
      <dgm:spPr/>
      <dgm:t>
        <a:bodyPr/>
        <a:lstStyle/>
        <a:p>
          <a:endParaRPr lang="en-US"/>
        </a:p>
      </dgm:t>
    </dgm:pt>
    <dgm:pt modelId="{FE01AC8A-84DF-49AB-81F2-BD75BF0C9F2D}">
      <dgm:prSet/>
      <dgm:spPr/>
      <dgm:t>
        <a:bodyPr/>
        <a:lstStyle/>
        <a:p>
          <a:r>
            <a:rPr lang="en-US"/>
            <a:t>Supraja Kusam</a:t>
          </a:r>
        </a:p>
      </dgm:t>
    </dgm:pt>
    <dgm:pt modelId="{3E1E064D-05B1-4F11-9DCA-0E92A440C785}" type="parTrans" cxnId="{FAF78677-9806-4DE4-8F95-2EF67698FD83}">
      <dgm:prSet/>
      <dgm:spPr/>
      <dgm:t>
        <a:bodyPr/>
        <a:lstStyle/>
        <a:p>
          <a:endParaRPr lang="en-US"/>
        </a:p>
      </dgm:t>
    </dgm:pt>
    <dgm:pt modelId="{9FD9BCC8-BE43-4B68-933E-85F41493994F}" type="sibTrans" cxnId="{FAF78677-9806-4DE4-8F95-2EF67698FD83}">
      <dgm:prSet/>
      <dgm:spPr/>
      <dgm:t>
        <a:bodyPr/>
        <a:lstStyle/>
        <a:p>
          <a:endParaRPr lang="en-US"/>
        </a:p>
      </dgm:t>
    </dgm:pt>
    <dgm:pt modelId="{467F6223-9978-44C9-87BA-7644689D9663}">
      <dgm:prSet/>
      <dgm:spPr/>
      <dgm:t>
        <a:bodyPr/>
        <a:lstStyle/>
        <a:p>
          <a:r>
            <a:rPr lang="en-US"/>
            <a:t>Monil Samir Mody</a:t>
          </a:r>
        </a:p>
      </dgm:t>
    </dgm:pt>
    <dgm:pt modelId="{0548461D-E430-4AEB-8335-B010A399684C}" type="parTrans" cxnId="{F871B807-C046-4725-84EB-CF740D63039E}">
      <dgm:prSet/>
      <dgm:spPr/>
      <dgm:t>
        <a:bodyPr/>
        <a:lstStyle/>
        <a:p>
          <a:endParaRPr lang="en-US"/>
        </a:p>
      </dgm:t>
    </dgm:pt>
    <dgm:pt modelId="{4B34D245-8BC9-438B-B4F2-D914FB6B1D73}" type="sibTrans" cxnId="{F871B807-C046-4725-84EB-CF740D63039E}">
      <dgm:prSet/>
      <dgm:spPr/>
      <dgm:t>
        <a:bodyPr/>
        <a:lstStyle/>
        <a:p>
          <a:endParaRPr lang="en-US"/>
        </a:p>
      </dgm:t>
    </dgm:pt>
    <dgm:pt modelId="{FDEA53BD-DA30-4D2C-B69F-9E3DA0F9DDF2}">
      <dgm:prSet/>
      <dgm:spPr/>
      <dgm:t>
        <a:bodyPr/>
        <a:lstStyle/>
        <a:p>
          <a:r>
            <a:rPr lang="en-US"/>
            <a:t>Harish Naik Sabawath</a:t>
          </a:r>
        </a:p>
      </dgm:t>
    </dgm:pt>
    <dgm:pt modelId="{0A16F146-E1A6-4540-A935-1E16E96E94B8}" type="parTrans" cxnId="{2B386A57-F8AF-4ADD-89C6-5F4116BF08EF}">
      <dgm:prSet/>
      <dgm:spPr/>
      <dgm:t>
        <a:bodyPr/>
        <a:lstStyle/>
        <a:p>
          <a:endParaRPr lang="en-US"/>
        </a:p>
      </dgm:t>
    </dgm:pt>
    <dgm:pt modelId="{11501558-9947-4E52-ADA2-06D5E7E9B29B}" type="sibTrans" cxnId="{2B386A57-F8AF-4ADD-89C6-5F4116BF08EF}">
      <dgm:prSet/>
      <dgm:spPr/>
      <dgm:t>
        <a:bodyPr/>
        <a:lstStyle/>
        <a:p>
          <a:endParaRPr lang="en-US"/>
        </a:p>
      </dgm:t>
    </dgm:pt>
    <dgm:pt modelId="{E631EA3E-A313-4FD8-81BB-309701B63BE1}">
      <dgm:prSet/>
      <dgm:spPr/>
      <dgm:t>
        <a:bodyPr/>
        <a:lstStyle/>
        <a:p>
          <a:r>
            <a:rPr lang="en-US"/>
            <a:t>Sankeerth Malapati</a:t>
          </a:r>
        </a:p>
      </dgm:t>
    </dgm:pt>
    <dgm:pt modelId="{98FCFCFA-269B-40D3-896E-022909262EDC}" type="parTrans" cxnId="{E6465027-AD04-4D0C-9E49-08F86A2D12B7}">
      <dgm:prSet/>
      <dgm:spPr/>
      <dgm:t>
        <a:bodyPr/>
        <a:lstStyle/>
        <a:p>
          <a:endParaRPr lang="en-US"/>
        </a:p>
      </dgm:t>
    </dgm:pt>
    <dgm:pt modelId="{DCEAAEFD-EF77-4DE1-88EC-62D0E1ACC16B}" type="sibTrans" cxnId="{E6465027-AD04-4D0C-9E49-08F86A2D12B7}">
      <dgm:prSet/>
      <dgm:spPr/>
      <dgm:t>
        <a:bodyPr/>
        <a:lstStyle/>
        <a:p>
          <a:endParaRPr lang="en-US"/>
        </a:p>
      </dgm:t>
    </dgm:pt>
    <dgm:pt modelId="{A9159420-AE8D-4FE4-91CE-7080299E47E9}">
      <dgm:prSet/>
      <dgm:spPr/>
      <dgm:t>
        <a:bodyPr/>
        <a:lstStyle/>
        <a:p>
          <a:r>
            <a:rPr lang="en-US"/>
            <a:t>Dheeraj Kumar Maddineni</a:t>
          </a:r>
        </a:p>
      </dgm:t>
    </dgm:pt>
    <dgm:pt modelId="{FC1AB4D0-6BC4-462E-85D6-CDFEEEFE1477}" type="parTrans" cxnId="{FA097979-AF08-4CD3-9D47-55C063381532}">
      <dgm:prSet/>
      <dgm:spPr/>
      <dgm:t>
        <a:bodyPr/>
        <a:lstStyle/>
        <a:p>
          <a:endParaRPr lang="en-US"/>
        </a:p>
      </dgm:t>
    </dgm:pt>
    <dgm:pt modelId="{79684519-5323-4CE9-8D44-E36D28F35AB3}" type="sibTrans" cxnId="{FA097979-AF08-4CD3-9D47-55C063381532}">
      <dgm:prSet/>
      <dgm:spPr/>
      <dgm:t>
        <a:bodyPr/>
        <a:lstStyle/>
        <a:p>
          <a:endParaRPr lang="en-US"/>
        </a:p>
      </dgm:t>
    </dgm:pt>
    <dgm:pt modelId="{CB257DA5-4CD0-4D40-B882-ED3B9EBF8A72}">
      <dgm:prSet/>
      <dgm:spPr/>
      <dgm:t>
        <a:bodyPr/>
        <a:lstStyle/>
        <a:p>
          <a:r>
            <a:rPr lang="en-US"/>
            <a:t>Maniraj Mukka</a:t>
          </a:r>
        </a:p>
      </dgm:t>
    </dgm:pt>
    <dgm:pt modelId="{288A15E9-2230-4C08-B419-D1996AC1DB8B}" type="parTrans" cxnId="{6190ABE2-37AA-4107-B7E9-8427AC0D200F}">
      <dgm:prSet/>
      <dgm:spPr/>
      <dgm:t>
        <a:bodyPr/>
        <a:lstStyle/>
        <a:p>
          <a:endParaRPr lang="en-US"/>
        </a:p>
      </dgm:t>
    </dgm:pt>
    <dgm:pt modelId="{3B8BE50F-B1D1-409E-A8CE-0D6641725F87}" type="sibTrans" cxnId="{6190ABE2-37AA-4107-B7E9-8427AC0D200F}">
      <dgm:prSet/>
      <dgm:spPr/>
      <dgm:t>
        <a:bodyPr/>
        <a:lstStyle/>
        <a:p>
          <a:endParaRPr lang="en-US"/>
        </a:p>
      </dgm:t>
    </dgm:pt>
    <dgm:pt modelId="{3680F7D1-AA6A-4082-9841-7EF1921586C7}">
      <dgm:prSet/>
      <dgm:spPr/>
      <dgm:t>
        <a:bodyPr/>
        <a:lstStyle/>
        <a:p>
          <a:r>
            <a:rPr lang="en-US"/>
            <a:t>Shashank Avinash Mishra</a:t>
          </a:r>
        </a:p>
      </dgm:t>
    </dgm:pt>
    <dgm:pt modelId="{C0AD2162-7EB2-4FC2-B580-AFBCB992CEFC}" type="parTrans" cxnId="{C9DA9423-D1A6-4344-92E8-A1213BFD5D8A}">
      <dgm:prSet/>
      <dgm:spPr/>
      <dgm:t>
        <a:bodyPr/>
        <a:lstStyle/>
        <a:p>
          <a:endParaRPr lang="en-US"/>
        </a:p>
      </dgm:t>
    </dgm:pt>
    <dgm:pt modelId="{24994139-F332-4B37-80EA-04B71F31B300}" type="sibTrans" cxnId="{C9DA9423-D1A6-4344-92E8-A1213BFD5D8A}">
      <dgm:prSet/>
      <dgm:spPr/>
      <dgm:t>
        <a:bodyPr/>
        <a:lstStyle/>
        <a:p>
          <a:endParaRPr lang="en-US"/>
        </a:p>
      </dgm:t>
    </dgm:pt>
    <dgm:pt modelId="{DDA07359-A70D-420E-BC15-EA122297FF23}">
      <dgm:prSet/>
      <dgm:spPr/>
      <dgm:t>
        <a:bodyPr/>
        <a:lstStyle/>
        <a:p>
          <a:r>
            <a:rPr lang="en-US"/>
            <a:t>Vaishnavi Konda</a:t>
          </a:r>
        </a:p>
      </dgm:t>
    </dgm:pt>
    <dgm:pt modelId="{6ADC92C2-022D-47AA-B692-48A89CF37059}" type="parTrans" cxnId="{003A4426-132A-42CB-AF13-B4D743094A71}">
      <dgm:prSet/>
      <dgm:spPr/>
      <dgm:t>
        <a:bodyPr/>
        <a:lstStyle/>
        <a:p>
          <a:endParaRPr lang="en-US"/>
        </a:p>
      </dgm:t>
    </dgm:pt>
    <dgm:pt modelId="{CD42BCF4-9410-4102-8F64-6CF07D750C60}" type="sibTrans" cxnId="{003A4426-132A-42CB-AF13-B4D743094A71}">
      <dgm:prSet/>
      <dgm:spPr/>
      <dgm:t>
        <a:bodyPr/>
        <a:lstStyle/>
        <a:p>
          <a:endParaRPr lang="en-US"/>
        </a:p>
      </dgm:t>
    </dgm:pt>
    <dgm:pt modelId="{F1FB6A86-3643-4EEC-9C1E-B8F948E2149E}">
      <dgm:prSet/>
      <dgm:spPr/>
      <dgm:t>
        <a:bodyPr/>
        <a:lstStyle/>
        <a:p>
          <a:r>
            <a:rPr lang="en-US"/>
            <a:t>Vrushali Prakash More</a:t>
          </a:r>
        </a:p>
      </dgm:t>
    </dgm:pt>
    <dgm:pt modelId="{5E06E91B-D78B-49ED-B41A-5A44B2E0FE76}" type="parTrans" cxnId="{B52123DF-F44F-41CD-85F3-F2B20A8DE7BD}">
      <dgm:prSet/>
      <dgm:spPr/>
      <dgm:t>
        <a:bodyPr/>
        <a:lstStyle/>
        <a:p>
          <a:endParaRPr lang="en-US"/>
        </a:p>
      </dgm:t>
    </dgm:pt>
    <dgm:pt modelId="{884B80DE-0EE3-4CC6-9BAE-0D8EC8683C7E}" type="sibTrans" cxnId="{B52123DF-F44F-41CD-85F3-F2B20A8DE7BD}">
      <dgm:prSet/>
      <dgm:spPr/>
      <dgm:t>
        <a:bodyPr/>
        <a:lstStyle/>
        <a:p>
          <a:endParaRPr lang="en-US"/>
        </a:p>
      </dgm:t>
    </dgm:pt>
    <dgm:pt modelId="{DCEBEFD7-6C46-483F-BCEA-52D3661461C4}">
      <dgm:prSet/>
      <dgm:spPr/>
      <dgm:t>
        <a:bodyPr/>
        <a:lstStyle/>
        <a:p>
          <a:r>
            <a:rPr lang="en-US"/>
            <a:t>Smith Dsouza</a:t>
          </a:r>
        </a:p>
      </dgm:t>
    </dgm:pt>
    <dgm:pt modelId="{A21E7C6B-2572-4BCD-A9AC-0C651AAF49DC}" type="parTrans" cxnId="{DF3CE794-BDE0-4617-9F3A-D1357EA379CD}">
      <dgm:prSet/>
      <dgm:spPr/>
      <dgm:t>
        <a:bodyPr/>
        <a:lstStyle/>
        <a:p>
          <a:endParaRPr lang="en-US"/>
        </a:p>
      </dgm:t>
    </dgm:pt>
    <dgm:pt modelId="{F278DB9A-6679-447E-9F7F-942413A0238C}" type="sibTrans" cxnId="{DF3CE794-BDE0-4617-9F3A-D1357EA379CD}">
      <dgm:prSet/>
      <dgm:spPr/>
      <dgm:t>
        <a:bodyPr/>
        <a:lstStyle/>
        <a:p>
          <a:endParaRPr lang="en-US"/>
        </a:p>
      </dgm:t>
    </dgm:pt>
    <dgm:pt modelId="{28E92042-86C6-412D-86D5-60F7D05AD30A}">
      <dgm:prSet/>
      <dgm:spPr/>
      <dgm:t>
        <a:bodyPr/>
        <a:lstStyle/>
        <a:p>
          <a:r>
            <a:rPr lang="en-US"/>
            <a:t>Koushik Yeluguri</a:t>
          </a:r>
        </a:p>
      </dgm:t>
    </dgm:pt>
    <dgm:pt modelId="{441D9F67-63A9-4B5D-88BE-373D66D95E74}" type="parTrans" cxnId="{A159E512-0BD0-4D17-B53B-711CF8C26D88}">
      <dgm:prSet/>
      <dgm:spPr/>
      <dgm:t>
        <a:bodyPr/>
        <a:lstStyle/>
        <a:p>
          <a:endParaRPr lang="en-US"/>
        </a:p>
      </dgm:t>
    </dgm:pt>
    <dgm:pt modelId="{88DBC147-2A20-44E1-BBDD-076500008C65}" type="sibTrans" cxnId="{A159E512-0BD0-4D17-B53B-711CF8C26D88}">
      <dgm:prSet/>
      <dgm:spPr/>
      <dgm:t>
        <a:bodyPr/>
        <a:lstStyle/>
        <a:p>
          <a:endParaRPr lang="en-US"/>
        </a:p>
      </dgm:t>
    </dgm:pt>
    <dgm:pt modelId="{87AF7B83-7AE8-405B-AC55-55ADB1034B23}">
      <dgm:prSet/>
      <dgm:spPr/>
      <dgm:t>
        <a:bodyPr/>
        <a:lstStyle/>
        <a:p>
          <a:r>
            <a:rPr lang="en-US"/>
            <a:t>Mehul Ahire</a:t>
          </a:r>
        </a:p>
      </dgm:t>
    </dgm:pt>
    <dgm:pt modelId="{7F19962D-A8A1-42ED-90D0-AFA48B3B57B3}" type="parTrans" cxnId="{8AF987E6-03AE-4D53-B9A2-B2BDF5FC8328}">
      <dgm:prSet/>
      <dgm:spPr/>
      <dgm:t>
        <a:bodyPr/>
        <a:lstStyle/>
        <a:p>
          <a:endParaRPr lang="en-US"/>
        </a:p>
      </dgm:t>
    </dgm:pt>
    <dgm:pt modelId="{700FEFB0-06D9-42A8-9E59-297602EFCFAC}" type="sibTrans" cxnId="{8AF987E6-03AE-4D53-B9A2-B2BDF5FC8328}">
      <dgm:prSet/>
      <dgm:spPr/>
      <dgm:t>
        <a:bodyPr/>
        <a:lstStyle/>
        <a:p>
          <a:endParaRPr lang="en-US"/>
        </a:p>
      </dgm:t>
    </dgm:pt>
    <dgm:pt modelId="{F8CC59A5-0C18-4FE9-ADF3-CD4E7F0FDCD3}">
      <dgm:prSet/>
      <dgm:spPr/>
      <dgm:t>
        <a:bodyPr/>
        <a:lstStyle/>
        <a:p>
          <a:r>
            <a:rPr lang="en-US"/>
            <a:t>Pakkela Pavan Sai</a:t>
          </a:r>
        </a:p>
      </dgm:t>
    </dgm:pt>
    <dgm:pt modelId="{AB0F700E-EC74-4F73-92DC-6885A6F4A60E}" type="parTrans" cxnId="{535F049E-DFCD-4924-A329-12454C19AD72}">
      <dgm:prSet/>
      <dgm:spPr/>
      <dgm:t>
        <a:bodyPr/>
        <a:lstStyle/>
        <a:p>
          <a:endParaRPr lang="en-US"/>
        </a:p>
      </dgm:t>
    </dgm:pt>
    <dgm:pt modelId="{C8441364-5149-4CC7-956D-33372E79F056}" type="sibTrans" cxnId="{535F049E-DFCD-4924-A329-12454C19AD72}">
      <dgm:prSet/>
      <dgm:spPr/>
      <dgm:t>
        <a:bodyPr/>
        <a:lstStyle/>
        <a:p>
          <a:endParaRPr lang="en-US"/>
        </a:p>
      </dgm:t>
    </dgm:pt>
    <dgm:pt modelId="{C48D1046-42F4-4DC5-BFEA-267A83E4EA03}">
      <dgm:prSet/>
      <dgm:spPr/>
      <dgm:t>
        <a:bodyPr/>
        <a:lstStyle/>
        <a:p>
          <a:r>
            <a:rPr lang="en-US"/>
            <a:t>Harsha Vardhan Andra</a:t>
          </a:r>
        </a:p>
      </dgm:t>
    </dgm:pt>
    <dgm:pt modelId="{EDEBBDD7-8F53-4B8F-A2BE-87EAB29A8545}" type="parTrans" cxnId="{DA039647-B499-4AD1-9E8C-C7B15E58C973}">
      <dgm:prSet/>
      <dgm:spPr/>
      <dgm:t>
        <a:bodyPr/>
        <a:lstStyle/>
        <a:p>
          <a:endParaRPr lang="en-US"/>
        </a:p>
      </dgm:t>
    </dgm:pt>
    <dgm:pt modelId="{A6C810A2-2888-4FD9-9578-B270F13528A8}" type="sibTrans" cxnId="{DA039647-B499-4AD1-9E8C-C7B15E58C973}">
      <dgm:prSet/>
      <dgm:spPr/>
      <dgm:t>
        <a:bodyPr/>
        <a:lstStyle/>
        <a:p>
          <a:endParaRPr lang="en-US"/>
        </a:p>
      </dgm:t>
    </dgm:pt>
    <dgm:pt modelId="{2EB15C8C-8D33-476F-9D9C-4712CFE6C5EF}" type="pres">
      <dgm:prSet presAssocID="{13512B80-BA1E-4247-86ED-34C19A9468CE}" presName="diagram" presStyleCnt="0">
        <dgm:presLayoutVars>
          <dgm:dir/>
          <dgm:resizeHandles val="exact"/>
        </dgm:presLayoutVars>
      </dgm:prSet>
      <dgm:spPr/>
    </dgm:pt>
    <dgm:pt modelId="{56DEFE75-58A2-424E-8D31-6749FA14598C}" type="pres">
      <dgm:prSet presAssocID="{6D89C976-BCDF-48CE-9765-6CB1D1F697C1}" presName="node" presStyleLbl="node1" presStyleIdx="0" presStyleCnt="16">
        <dgm:presLayoutVars>
          <dgm:bulletEnabled val="1"/>
        </dgm:presLayoutVars>
      </dgm:prSet>
      <dgm:spPr/>
    </dgm:pt>
    <dgm:pt modelId="{BA3990D2-B58B-494B-AE43-A8B31250E534}" type="pres">
      <dgm:prSet presAssocID="{5A1061C1-AAB5-42DB-85D1-1077E47CB8F3}" presName="sibTrans" presStyleCnt="0"/>
      <dgm:spPr/>
    </dgm:pt>
    <dgm:pt modelId="{53C6E2EB-D97E-489A-B385-D401590F8354}" type="pres">
      <dgm:prSet presAssocID="{1F06CFE7-8A11-4B3F-A10C-F780047A53FA}" presName="node" presStyleLbl="node1" presStyleIdx="1" presStyleCnt="16">
        <dgm:presLayoutVars>
          <dgm:bulletEnabled val="1"/>
        </dgm:presLayoutVars>
      </dgm:prSet>
      <dgm:spPr/>
    </dgm:pt>
    <dgm:pt modelId="{04694E7F-1FA5-472D-8808-B0C4B5F158BB}" type="pres">
      <dgm:prSet presAssocID="{68DB6569-2B51-4B44-AC51-96BE36ED55DA}" presName="sibTrans" presStyleCnt="0"/>
      <dgm:spPr/>
    </dgm:pt>
    <dgm:pt modelId="{4A26BE05-3341-46BC-9BAB-848AA1223196}" type="pres">
      <dgm:prSet presAssocID="{FE01AC8A-84DF-49AB-81F2-BD75BF0C9F2D}" presName="node" presStyleLbl="node1" presStyleIdx="2" presStyleCnt="16">
        <dgm:presLayoutVars>
          <dgm:bulletEnabled val="1"/>
        </dgm:presLayoutVars>
      </dgm:prSet>
      <dgm:spPr/>
    </dgm:pt>
    <dgm:pt modelId="{A1FF49C4-2E6A-4A6C-9429-766294EB73D2}" type="pres">
      <dgm:prSet presAssocID="{9FD9BCC8-BE43-4B68-933E-85F41493994F}" presName="sibTrans" presStyleCnt="0"/>
      <dgm:spPr/>
    </dgm:pt>
    <dgm:pt modelId="{F58DB497-F5DF-4A46-A4CA-33F4D5D9376A}" type="pres">
      <dgm:prSet presAssocID="{467F6223-9978-44C9-87BA-7644689D9663}" presName="node" presStyleLbl="node1" presStyleIdx="3" presStyleCnt="16">
        <dgm:presLayoutVars>
          <dgm:bulletEnabled val="1"/>
        </dgm:presLayoutVars>
      </dgm:prSet>
      <dgm:spPr/>
    </dgm:pt>
    <dgm:pt modelId="{924507DA-3299-4551-8EA2-2014DC4D7D43}" type="pres">
      <dgm:prSet presAssocID="{4B34D245-8BC9-438B-B4F2-D914FB6B1D73}" presName="sibTrans" presStyleCnt="0"/>
      <dgm:spPr/>
    </dgm:pt>
    <dgm:pt modelId="{DAD6DBB8-838F-4F28-98C1-089971830EC9}" type="pres">
      <dgm:prSet presAssocID="{FDEA53BD-DA30-4D2C-B69F-9E3DA0F9DDF2}" presName="node" presStyleLbl="node1" presStyleIdx="4" presStyleCnt="16">
        <dgm:presLayoutVars>
          <dgm:bulletEnabled val="1"/>
        </dgm:presLayoutVars>
      </dgm:prSet>
      <dgm:spPr/>
    </dgm:pt>
    <dgm:pt modelId="{01525996-4860-4B7C-931A-AA6AC77E0720}" type="pres">
      <dgm:prSet presAssocID="{11501558-9947-4E52-ADA2-06D5E7E9B29B}" presName="sibTrans" presStyleCnt="0"/>
      <dgm:spPr/>
    </dgm:pt>
    <dgm:pt modelId="{3A53B00E-3A39-40A0-85C3-722DC770B849}" type="pres">
      <dgm:prSet presAssocID="{E631EA3E-A313-4FD8-81BB-309701B63BE1}" presName="node" presStyleLbl="node1" presStyleIdx="5" presStyleCnt="16">
        <dgm:presLayoutVars>
          <dgm:bulletEnabled val="1"/>
        </dgm:presLayoutVars>
      </dgm:prSet>
      <dgm:spPr/>
    </dgm:pt>
    <dgm:pt modelId="{2F5C384A-CD83-46FF-BBED-91844155F0B6}" type="pres">
      <dgm:prSet presAssocID="{DCEAAEFD-EF77-4DE1-88EC-62D0E1ACC16B}" presName="sibTrans" presStyleCnt="0"/>
      <dgm:spPr/>
    </dgm:pt>
    <dgm:pt modelId="{DDE8B414-E387-4395-9B72-D17604D31EA6}" type="pres">
      <dgm:prSet presAssocID="{A9159420-AE8D-4FE4-91CE-7080299E47E9}" presName="node" presStyleLbl="node1" presStyleIdx="6" presStyleCnt="16">
        <dgm:presLayoutVars>
          <dgm:bulletEnabled val="1"/>
        </dgm:presLayoutVars>
      </dgm:prSet>
      <dgm:spPr/>
    </dgm:pt>
    <dgm:pt modelId="{19A1CBDA-C6DA-450F-8D6D-92656BF6E47B}" type="pres">
      <dgm:prSet presAssocID="{79684519-5323-4CE9-8D44-E36D28F35AB3}" presName="sibTrans" presStyleCnt="0"/>
      <dgm:spPr/>
    </dgm:pt>
    <dgm:pt modelId="{0315B731-1C2B-4B60-83A2-4DFBA7625929}" type="pres">
      <dgm:prSet presAssocID="{CB257DA5-4CD0-4D40-B882-ED3B9EBF8A72}" presName="node" presStyleLbl="node1" presStyleIdx="7" presStyleCnt="16">
        <dgm:presLayoutVars>
          <dgm:bulletEnabled val="1"/>
        </dgm:presLayoutVars>
      </dgm:prSet>
      <dgm:spPr/>
    </dgm:pt>
    <dgm:pt modelId="{71512AEC-9385-486A-8F2D-AAFBA8815D7A}" type="pres">
      <dgm:prSet presAssocID="{3B8BE50F-B1D1-409E-A8CE-0D6641725F87}" presName="sibTrans" presStyleCnt="0"/>
      <dgm:spPr/>
    </dgm:pt>
    <dgm:pt modelId="{6393BAD4-0C2B-4ADC-AFC4-A6C0732C0689}" type="pres">
      <dgm:prSet presAssocID="{3680F7D1-AA6A-4082-9841-7EF1921586C7}" presName="node" presStyleLbl="node1" presStyleIdx="8" presStyleCnt="16">
        <dgm:presLayoutVars>
          <dgm:bulletEnabled val="1"/>
        </dgm:presLayoutVars>
      </dgm:prSet>
      <dgm:spPr/>
    </dgm:pt>
    <dgm:pt modelId="{E6BF75E1-D2C0-4EAC-BC5C-EFB71B895CDF}" type="pres">
      <dgm:prSet presAssocID="{24994139-F332-4B37-80EA-04B71F31B300}" presName="sibTrans" presStyleCnt="0"/>
      <dgm:spPr/>
    </dgm:pt>
    <dgm:pt modelId="{B81E3AA6-D53A-4E0C-880E-37FA3BE323EA}" type="pres">
      <dgm:prSet presAssocID="{DDA07359-A70D-420E-BC15-EA122297FF23}" presName="node" presStyleLbl="node1" presStyleIdx="9" presStyleCnt="16">
        <dgm:presLayoutVars>
          <dgm:bulletEnabled val="1"/>
        </dgm:presLayoutVars>
      </dgm:prSet>
      <dgm:spPr/>
    </dgm:pt>
    <dgm:pt modelId="{CBD5261B-0932-4ED2-A9B7-4E30BC788467}" type="pres">
      <dgm:prSet presAssocID="{CD42BCF4-9410-4102-8F64-6CF07D750C60}" presName="sibTrans" presStyleCnt="0"/>
      <dgm:spPr/>
    </dgm:pt>
    <dgm:pt modelId="{432A4D98-AF62-40BB-B784-F869795B4464}" type="pres">
      <dgm:prSet presAssocID="{F1FB6A86-3643-4EEC-9C1E-B8F948E2149E}" presName="node" presStyleLbl="node1" presStyleIdx="10" presStyleCnt="16">
        <dgm:presLayoutVars>
          <dgm:bulletEnabled val="1"/>
        </dgm:presLayoutVars>
      </dgm:prSet>
      <dgm:spPr/>
    </dgm:pt>
    <dgm:pt modelId="{B7A3A3FF-67CD-40C6-BEC0-0E986103D586}" type="pres">
      <dgm:prSet presAssocID="{884B80DE-0EE3-4CC6-9BAE-0D8EC8683C7E}" presName="sibTrans" presStyleCnt="0"/>
      <dgm:spPr/>
    </dgm:pt>
    <dgm:pt modelId="{95E02725-91CE-4E00-93DE-02156EE8882B}" type="pres">
      <dgm:prSet presAssocID="{DCEBEFD7-6C46-483F-BCEA-52D3661461C4}" presName="node" presStyleLbl="node1" presStyleIdx="11" presStyleCnt="16">
        <dgm:presLayoutVars>
          <dgm:bulletEnabled val="1"/>
        </dgm:presLayoutVars>
      </dgm:prSet>
      <dgm:spPr/>
    </dgm:pt>
    <dgm:pt modelId="{98BA1876-02A0-480F-908B-7456F353AF12}" type="pres">
      <dgm:prSet presAssocID="{F278DB9A-6679-447E-9F7F-942413A0238C}" presName="sibTrans" presStyleCnt="0"/>
      <dgm:spPr/>
    </dgm:pt>
    <dgm:pt modelId="{FE4D9D6E-16B2-4ACE-A587-44A748AE65A3}" type="pres">
      <dgm:prSet presAssocID="{28E92042-86C6-412D-86D5-60F7D05AD30A}" presName="node" presStyleLbl="node1" presStyleIdx="12" presStyleCnt="16">
        <dgm:presLayoutVars>
          <dgm:bulletEnabled val="1"/>
        </dgm:presLayoutVars>
      </dgm:prSet>
      <dgm:spPr/>
    </dgm:pt>
    <dgm:pt modelId="{B718B56D-DAC0-47BB-BECB-332AF8C46C7D}" type="pres">
      <dgm:prSet presAssocID="{88DBC147-2A20-44E1-BBDD-076500008C65}" presName="sibTrans" presStyleCnt="0"/>
      <dgm:spPr/>
    </dgm:pt>
    <dgm:pt modelId="{5863AAC9-A800-4618-A2DD-C8AB6330AAA1}" type="pres">
      <dgm:prSet presAssocID="{87AF7B83-7AE8-405B-AC55-55ADB1034B23}" presName="node" presStyleLbl="node1" presStyleIdx="13" presStyleCnt="16">
        <dgm:presLayoutVars>
          <dgm:bulletEnabled val="1"/>
        </dgm:presLayoutVars>
      </dgm:prSet>
      <dgm:spPr/>
    </dgm:pt>
    <dgm:pt modelId="{44DBEFF5-E276-4242-8113-64AF88200B5C}" type="pres">
      <dgm:prSet presAssocID="{700FEFB0-06D9-42A8-9E59-297602EFCFAC}" presName="sibTrans" presStyleCnt="0"/>
      <dgm:spPr/>
    </dgm:pt>
    <dgm:pt modelId="{D187439E-8210-45FE-83A6-F047C641F77A}" type="pres">
      <dgm:prSet presAssocID="{F8CC59A5-0C18-4FE9-ADF3-CD4E7F0FDCD3}" presName="node" presStyleLbl="node1" presStyleIdx="14" presStyleCnt="16">
        <dgm:presLayoutVars>
          <dgm:bulletEnabled val="1"/>
        </dgm:presLayoutVars>
      </dgm:prSet>
      <dgm:spPr/>
    </dgm:pt>
    <dgm:pt modelId="{62EB8416-3CD7-4D6D-B34F-F1647AE0E066}" type="pres">
      <dgm:prSet presAssocID="{C8441364-5149-4CC7-956D-33372E79F056}" presName="sibTrans" presStyleCnt="0"/>
      <dgm:spPr/>
    </dgm:pt>
    <dgm:pt modelId="{34E24091-23C7-4628-B6C9-E70006FF0303}" type="pres">
      <dgm:prSet presAssocID="{C48D1046-42F4-4DC5-BFEA-267A83E4EA03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84E800-6022-47E7-9F82-D6C7CDA217AB}" type="presOf" srcId="{467F6223-9978-44C9-87BA-7644689D9663}" destId="{F58DB497-F5DF-4A46-A4CA-33F4D5D9376A}" srcOrd="0" destOrd="0" presId="urn:microsoft.com/office/officeart/2005/8/layout/default"/>
    <dgm:cxn modelId="{F871B807-C046-4725-84EB-CF740D63039E}" srcId="{13512B80-BA1E-4247-86ED-34C19A9468CE}" destId="{467F6223-9978-44C9-87BA-7644689D9663}" srcOrd="3" destOrd="0" parTransId="{0548461D-E430-4AEB-8335-B010A399684C}" sibTransId="{4B34D245-8BC9-438B-B4F2-D914FB6B1D73}"/>
    <dgm:cxn modelId="{A159E512-0BD0-4D17-B53B-711CF8C26D88}" srcId="{13512B80-BA1E-4247-86ED-34C19A9468CE}" destId="{28E92042-86C6-412D-86D5-60F7D05AD30A}" srcOrd="12" destOrd="0" parTransId="{441D9F67-63A9-4B5D-88BE-373D66D95E74}" sibTransId="{88DBC147-2A20-44E1-BBDD-076500008C65}"/>
    <dgm:cxn modelId="{81890713-14E2-470C-82AE-DCEE6126F0AD}" type="presOf" srcId="{E631EA3E-A313-4FD8-81BB-309701B63BE1}" destId="{3A53B00E-3A39-40A0-85C3-722DC770B849}" srcOrd="0" destOrd="0" presId="urn:microsoft.com/office/officeart/2005/8/layout/default"/>
    <dgm:cxn modelId="{5E8DD820-3EF6-4714-B7BB-0E8EC1F97188}" type="presOf" srcId="{A9159420-AE8D-4FE4-91CE-7080299E47E9}" destId="{DDE8B414-E387-4395-9B72-D17604D31EA6}" srcOrd="0" destOrd="0" presId="urn:microsoft.com/office/officeart/2005/8/layout/default"/>
    <dgm:cxn modelId="{C9DA9423-D1A6-4344-92E8-A1213BFD5D8A}" srcId="{13512B80-BA1E-4247-86ED-34C19A9468CE}" destId="{3680F7D1-AA6A-4082-9841-7EF1921586C7}" srcOrd="8" destOrd="0" parTransId="{C0AD2162-7EB2-4FC2-B580-AFBCB992CEFC}" sibTransId="{24994139-F332-4B37-80EA-04B71F31B300}"/>
    <dgm:cxn modelId="{A9BED024-111D-4127-B5A7-5A3383584C5C}" type="presOf" srcId="{F8CC59A5-0C18-4FE9-ADF3-CD4E7F0FDCD3}" destId="{D187439E-8210-45FE-83A6-F047C641F77A}" srcOrd="0" destOrd="0" presId="urn:microsoft.com/office/officeart/2005/8/layout/default"/>
    <dgm:cxn modelId="{003A4426-132A-42CB-AF13-B4D743094A71}" srcId="{13512B80-BA1E-4247-86ED-34C19A9468CE}" destId="{DDA07359-A70D-420E-BC15-EA122297FF23}" srcOrd="9" destOrd="0" parTransId="{6ADC92C2-022D-47AA-B692-48A89CF37059}" sibTransId="{CD42BCF4-9410-4102-8F64-6CF07D750C60}"/>
    <dgm:cxn modelId="{E6465027-AD04-4D0C-9E49-08F86A2D12B7}" srcId="{13512B80-BA1E-4247-86ED-34C19A9468CE}" destId="{E631EA3E-A313-4FD8-81BB-309701B63BE1}" srcOrd="5" destOrd="0" parTransId="{98FCFCFA-269B-40D3-896E-022909262EDC}" sibTransId="{DCEAAEFD-EF77-4DE1-88EC-62D0E1ACC16B}"/>
    <dgm:cxn modelId="{2C7B263C-E6CB-45B0-86D8-5608C301187F}" type="presOf" srcId="{DDA07359-A70D-420E-BC15-EA122297FF23}" destId="{B81E3AA6-D53A-4E0C-880E-37FA3BE323EA}" srcOrd="0" destOrd="0" presId="urn:microsoft.com/office/officeart/2005/8/layout/default"/>
    <dgm:cxn modelId="{D3442565-F265-46A8-BFA0-627592EE5094}" type="presOf" srcId="{FE01AC8A-84DF-49AB-81F2-BD75BF0C9F2D}" destId="{4A26BE05-3341-46BC-9BAB-848AA1223196}" srcOrd="0" destOrd="0" presId="urn:microsoft.com/office/officeart/2005/8/layout/default"/>
    <dgm:cxn modelId="{DA039647-B499-4AD1-9E8C-C7B15E58C973}" srcId="{13512B80-BA1E-4247-86ED-34C19A9468CE}" destId="{C48D1046-42F4-4DC5-BFEA-267A83E4EA03}" srcOrd="15" destOrd="0" parTransId="{EDEBBDD7-8F53-4B8F-A2BE-87EAB29A8545}" sibTransId="{A6C810A2-2888-4FD9-9578-B270F13528A8}"/>
    <dgm:cxn modelId="{04931F70-1365-484B-97AD-93E5F346DCE4}" type="presOf" srcId="{C48D1046-42F4-4DC5-BFEA-267A83E4EA03}" destId="{34E24091-23C7-4628-B6C9-E70006FF0303}" srcOrd="0" destOrd="0" presId="urn:microsoft.com/office/officeart/2005/8/layout/default"/>
    <dgm:cxn modelId="{17428951-4E15-4854-AE7E-042263C8EF54}" type="presOf" srcId="{DCEBEFD7-6C46-483F-BCEA-52D3661461C4}" destId="{95E02725-91CE-4E00-93DE-02156EE8882B}" srcOrd="0" destOrd="0" presId="urn:microsoft.com/office/officeart/2005/8/layout/default"/>
    <dgm:cxn modelId="{2B386A57-F8AF-4ADD-89C6-5F4116BF08EF}" srcId="{13512B80-BA1E-4247-86ED-34C19A9468CE}" destId="{FDEA53BD-DA30-4D2C-B69F-9E3DA0F9DDF2}" srcOrd="4" destOrd="0" parTransId="{0A16F146-E1A6-4540-A935-1E16E96E94B8}" sibTransId="{11501558-9947-4E52-ADA2-06D5E7E9B29B}"/>
    <dgm:cxn modelId="{FAF78677-9806-4DE4-8F95-2EF67698FD83}" srcId="{13512B80-BA1E-4247-86ED-34C19A9468CE}" destId="{FE01AC8A-84DF-49AB-81F2-BD75BF0C9F2D}" srcOrd="2" destOrd="0" parTransId="{3E1E064D-05B1-4F11-9DCA-0E92A440C785}" sibTransId="{9FD9BCC8-BE43-4B68-933E-85F41493994F}"/>
    <dgm:cxn modelId="{FA097979-AF08-4CD3-9D47-55C063381532}" srcId="{13512B80-BA1E-4247-86ED-34C19A9468CE}" destId="{A9159420-AE8D-4FE4-91CE-7080299E47E9}" srcOrd="6" destOrd="0" parTransId="{FC1AB4D0-6BC4-462E-85D6-CDFEEEFE1477}" sibTransId="{79684519-5323-4CE9-8D44-E36D28F35AB3}"/>
    <dgm:cxn modelId="{01144994-2698-4EE6-A921-1F0C31434132}" type="presOf" srcId="{3680F7D1-AA6A-4082-9841-7EF1921586C7}" destId="{6393BAD4-0C2B-4ADC-AFC4-A6C0732C0689}" srcOrd="0" destOrd="0" presId="urn:microsoft.com/office/officeart/2005/8/layout/default"/>
    <dgm:cxn modelId="{DF3CE794-BDE0-4617-9F3A-D1357EA379CD}" srcId="{13512B80-BA1E-4247-86ED-34C19A9468CE}" destId="{DCEBEFD7-6C46-483F-BCEA-52D3661461C4}" srcOrd="11" destOrd="0" parTransId="{A21E7C6B-2572-4BCD-A9AC-0C651AAF49DC}" sibTransId="{F278DB9A-6679-447E-9F7F-942413A0238C}"/>
    <dgm:cxn modelId="{535F049E-DFCD-4924-A329-12454C19AD72}" srcId="{13512B80-BA1E-4247-86ED-34C19A9468CE}" destId="{F8CC59A5-0C18-4FE9-ADF3-CD4E7F0FDCD3}" srcOrd="14" destOrd="0" parTransId="{AB0F700E-EC74-4F73-92DC-6885A6F4A60E}" sibTransId="{C8441364-5149-4CC7-956D-33372E79F056}"/>
    <dgm:cxn modelId="{0B8AB8B0-E780-43B7-9AF7-1E2D9BFC159B}" type="presOf" srcId="{FDEA53BD-DA30-4D2C-B69F-9E3DA0F9DDF2}" destId="{DAD6DBB8-838F-4F28-98C1-089971830EC9}" srcOrd="0" destOrd="0" presId="urn:microsoft.com/office/officeart/2005/8/layout/default"/>
    <dgm:cxn modelId="{F11CE6B4-41A5-471C-9290-C90F9EF90FE9}" type="presOf" srcId="{13512B80-BA1E-4247-86ED-34C19A9468CE}" destId="{2EB15C8C-8D33-476F-9D9C-4712CFE6C5EF}" srcOrd="0" destOrd="0" presId="urn:microsoft.com/office/officeart/2005/8/layout/default"/>
    <dgm:cxn modelId="{D83C11BA-6831-4997-8C0A-90691C544DBA}" srcId="{13512B80-BA1E-4247-86ED-34C19A9468CE}" destId="{1F06CFE7-8A11-4B3F-A10C-F780047A53FA}" srcOrd="1" destOrd="0" parTransId="{6706DCC9-9A71-4EBA-98BD-028119D2BA14}" sibTransId="{68DB6569-2B51-4B44-AC51-96BE36ED55DA}"/>
    <dgm:cxn modelId="{A79E24C0-F0DF-49B0-8476-8CE134243CEF}" type="presOf" srcId="{28E92042-86C6-412D-86D5-60F7D05AD30A}" destId="{FE4D9D6E-16B2-4ACE-A587-44A748AE65A3}" srcOrd="0" destOrd="0" presId="urn:microsoft.com/office/officeart/2005/8/layout/default"/>
    <dgm:cxn modelId="{5D7D21C3-95AF-48B8-AE7D-4E5CE28630D8}" type="presOf" srcId="{CB257DA5-4CD0-4D40-B882-ED3B9EBF8A72}" destId="{0315B731-1C2B-4B60-83A2-4DFBA7625929}" srcOrd="0" destOrd="0" presId="urn:microsoft.com/office/officeart/2005/8/layout/default"/>
    <dgm:cxn modelId="{5DD777C3-396C-4638-BC79-3905C7751466}" type="presOf" srcId="{87AF7B83-7AE8-405B-AC55-55ADB1034B23}" destId="{5863AAC9-A800-4618-A2DD-C8AB6330AAA1}" srcOrd="0" destOrd="0" presId="urn:microsoft.com/office/officeart/2005/8/layout/default"/>
    <dgm:cxn modelId="{2B5E08CB-9406-4D90-B80C-446264D38D82}" type="presOf" srcId="{6D89C976-BCDF-48CE-9765-6CB1D1F697C1}" destId="{56DEFE75-58A2-424E-8D31-6749FA14598C}" srcOrd="0" destOrd="0" presId="urn:microsoft.com/office/officeart/2005/8/layout/default"/>
    <dgm:cxn modelId="{6D2F5FD2-59DD-4CBE-AC8A-9EE85A59A6BE}" type="presOf" srcId="{F1FB6A86-3643-4EEC-9C1E-B8F948E2149E}" destId="{432A4D98-AF62-40BB-B784-F869795B4464}" srcOrd="0" destOrd="0" presId="urn:microsoft.com/office/officeart/2005/8/layout/default"/>
    <dgm:cxn modelId="{AEDD94D6-CA5F-4495-94B8-B532E721A056}" srcId="{13512B80-BA1E-4247-86ED-34C19A9468CE}" destId="{6D89C976-BCDF-48CE-9765-6CB1D1F697C1}" srcOrd="0" destOrd="0" parTransId="{4D005AEE-63CA-48A3-82A6-A07F2B140E3B}" sibTransId="{5A1061C1-AAB5-42DB-85D1-1077E47CB8F3}"/>
    <dgm:cxn modelId="{8C002DD9-640C-441E-A7DA-78C1D1FB4769}" type="presOf" srcId="{1F06CFE7-8A11-4B3F-A10C-F780047A53FA}" destId="{53C6E2EB-D97E-489A-B385-D401590F8354}" srcOrd="0" destOrd="0" presId="urn:microsoft.com/office/officeart/2005/8/layout/default"/>
    <dgm:cxn modelId="{B52123DF-F44F-41CD-85F3-F2B20A8DE7BD}" srcId="{13512B80-BA1E-4247-86ED-34C19A9468CE}" destId="{F1FB6A86-3643-4EEC-9C1E-B8F948E2149E}" srcOrd="10" destOrd="0" parTransId="{5E06E91B-D78B-49ED-B41A-5A44B2E0FE76}" sibTransId="{884B80DE-0EE3-4CC6-9BAE-0D8EC8683C7E}"/>
    <dgm:cxn modelId="{6190ABE2-37AA-4107-B7E9-8427AC0D200F}" srcId="{13512B80-BA1E-4247-86ED-34C19A9468CE}" destId="{CB257DA5-4CD0-4D40-B882-ED3B9EBF8A72}" srcOrd="7" destOrd="0" parTransId="{288A15E9-2230-4C08-B419-D1996AC1DB8B}" sibTransId="{3B8BE50F-B1D1-409E-A8CE-0D6641725F87}"/>
    <dgm:cxn modelId="{8AF987E6-03AE-4D53-B9A2-B2BDF5FC8328}" srcId="{13512B80-BA1E-4247-86ED-34C19A9468CE}" destId="{87AF7B83-7AE8-405B-AC55-55ADB1034B23}" srcOrd="13" destOrd="0" parTransId="{7F19962D-A8A1-42ED-90D0-AFA48B3B57B3}" sibTransId="{700FEFB0-06D9-42A8-9E59-297602EFCFAC}"/>
    <dgm:cxn modelId="{F35B74D6-2619-4FB2-BD51-B40E6F498B00}" type="presParOf" srcId="{2EB15C8C-8D33-476F-9D9C-4712CFE6C5EF}" destId="{56DEFE75-58A2-424E-8D31-6749FA14598C}" srcOrd="0" destOrd="0" presId="urn:microsoft.com/office/officeart/2005/8/layout/default"/>
    <dgm:cxn modelId="{E679B3D5-E9F2-4B0F-86D2-DC6B5A7E444D}" type="presParOf" srcId="{2EB15C8C-8D33-476F-9D9C-4712CFE6C5EF}" destId="{BA3990D2-B58B-494B-AE43-A8B31250E534}" srcOrd="1" destOrd="0" presId="urn:microsoft.com/office/officeart/2005/8/layout/default"/>
    <dgm:cxn modelId="{9C0E6DFB-15C8-4EFA-81D9-1F73931D0BDA}" type="presParOf" srcId="{2EB15C8C-8D33-476F-9D9C-4712CFE6C5EF}" destId="{53C6E2EB-D97E-489A-B385-D401590F8354}" srcOrd="2" destOrd="0" presId="urn:microsoft.com/office/officeart/2005/8/layout/default"/>
    <dgm:cxn modelId="{E1B0A5F7-3FE1-4771-9A51-BB2BFFDA63DB}" type="presParOf" srcId="{2EB15C8C-8D33-476F-9D9C-4712CFE6C5EF}" destId="{04694E7F-1FA5-472D-8808-B0C4B5F158BB}" srcOrd="3" destOrd="0" presId="urn:microsoft.com/office/officeart/2005/8/layout/default"/>
    <dgm:cxn modelId="{FABA6DA5-089E-4765-9AF2-8642620F25C3}" type="presParOf" srcId="{2EB15C8C-8D33-476F-9D9C-4712CFE6C5EF}" destId="{4A26BE05-3341-46BC-9BAB-848AA1223196}" srcOrd="4" destOrd="0" presId="urn:microsoft.com/office/officeart/2005/8/layout/default"/>
    <dgm:cxn modelId="{95AE9DF5-C408-464F-B435-3C9A23171E03}" type="presParOf" srcId="{2EB15C8C-8D33-476F-9D9C-4712CFE6C5EF}" destId="{A1FF49C4-2E6A-4A6C-9429-766294EB73D2}" srcOrd="5" destOrd="0" presId="urn:microsoft.com/office/officeart/2005/8/layout/default"/>
    <dgm:cxn modelId="{0F73C3A1-A927-4A92-A30A-1A10FB2640A1}" type="presParOf" srcId="{2EB15C8C-8D33-476F-9D9C-4712CFE6C5EF}" destId="{F58DB497-F5DF-4A46-A4CA-33F4D5D9376A}" srcOrd="6" destOrd="0" presId="urn:microsoft.com/office/officeart/2005/8/layout/default"/>
    <dgm:cxn modelId="{F44967FC-43F6-4C07-AD9A-F0F05A452FEA}" type="presParOf" srcId="{2EB15C8C-8D33-476F-9D9C-4712CFE6C5EF}" destId="{924507DA-3299-4551-8EA2-2014DC4D7D43}" srcOrd="7" destOrd="0" presId="urn:microsoft.com/office/officeart/2005/8/layout/default"/>
    <dgm:cxn modelId="{5D104DD9-97B0-40D5-8F3F-9A118C851C89}" type="presParOf" srcId="{2EB15C8C-8D33-476F-9D9C-4712CFE6C5EF}" destId="{DAD6DBB8-838F-4F28-98C1-089971830EC9}" srcOrd="8" destOrd="0" presId="urn:microsoft.com/office/officeart/2005/8/layout/default"/>
    <dgm:cxn modelId="{DFD2D96F-B155-4728-A018-EBE274D8167C}" type="presParOf" srcId="{2EB15C8C-8D33-476F-9D9C-4712CFE6C5EF}" destId="{01525996-4860-4B7C-931A-AA6AC77E0720}" srcOrd="9" destOrd="0" presId="urn:microsoft.com/office/officeart/2005/8/layout/default"/>
    <dgm:cxn modelId="{3571CE1D-311F-4BB9-9EF9-EE16472D2193}" type="presParOf" srcId="{2EB15C8C-8D33-476F-9D9C-4712CFE6C5EF}" destId="{3A53B00E-3A39-40A0-85C3-722DC770B849}" srcOrd="10" destOrd="0" presId="urn:microsoft.com/office/officeart/2005/8/layout/default"/>
    <dgm:cxn modelId="{FCC5785B-1853-4F3A-868F-CDB87439B4D9}" type="presParOf" srcId="{2EB15C8C-8D33-476F-9D9C-4712CFE6C5EF}" destId="{2F5C384A-CD83-46FF-BBED-91844155F0B6}" srcOrd="11" destOrd="0" presId="urn:microsoft.com/office/officeart/2005/8/layout/default"/>
    <dgm:cxn modelId="{5B57558C-03D5-41B6-89E6-55B8990940BE}" type="presParOf" srcId="{2EB15C8C-8D33-476F-9D9C-4712CFE6C5EF}" destId="{DDE8B414-E387-4395-9B72-D17604D31EA6}" srcOrd="12" destOrd="0" presId="urn:microsoft.com/office/officeart/2005/8/layout/default"/>
    <dgm:cxn modelId="{3B77A869-2167-4ABB-A906-FDDC1EC4629C}" type="presParOf" srcId="{2EB15C8C-8D33-476F-9D9C-4712CFE6C5EF}" destId="{19A1CBDA-C6DA-450F-8D6D-92656BF6E47B}" srcOrd="13" destOrd="0" presId="urn:microsoft.com/office/officeart/2005/8/layout/default"/>
    <dgm:cxn modelId="{09468365-9422-419D-8FBC-4071E7947422}" type="presParOf" srcId="{2EB15C8C-8D33-476F-9D9C-4712CFE6C5EF}" destId="{0315B731-1C2B-4B60-83A2-4DFBA7625929}" srcOrd="14" destOrd="0" presId="urn:microsoft.com/office/officeart/2005/8/layout/default"/>
    <dgm:cxn modelId="{9BD49726-2317-42FB-8BF0-2864E4199CC5}" type="presParOf" srcId="{2EB15C8C-8D33-476F-9D9C-4712CFE6C5EF}" destId="{71512AEC-9385-486A-8F2D-AAFBA8815D7A}" srcOrd="15" destOrd="0" presId="urn:microsoft.com/office/officeart/2005/8/layout/default"/>
    <dgm:cxn modelId="{616A6719-CA70-475F-B6FC-7CEAA9D8ACE6}" type="presParOf" srcId="{2EB15C8C-8D33-476F-9D9C-4712CFE6C5EF}" destId="{6393BAD4-0C2B-4ADC-AFC4-A6C0732C0689}" srcOrd="16" destOrd="0" presId="urn:microsoft.com/office/officeart/2005/8/layout/default"/>
    <dgm:cxn modelId="{03FF3647-DD84-4DCD-884B-DD52F63B2763}" type="presParOf" srcId="{2EB15C8C-8D33-476F-9D9C-4712CFE6C5EF}" destId="{E6BF75E1-D2C0-4EAC-BC5C-EFB71B895CDF}" srcOrd="17" destOrd="0" presId="urn:microsoft.com/office/officeart/2005/8/layout/default"/>
    <dgm:cxn modelId="{F9C78C90-FF5E-40DB-9162-CE28100BD16D}" type="presParOf" srcId="{2EB15C8C-8D33-476F-9D9C-4712CFE6C5EF}" destId="{B81E3AA6-D53A-4E0C-880E-37FA3BE323EA}" srcOrd="18" destOrd="0" presId="urn:microsoft.com/office/officeart/2005/8/layout/default"/>
    <dgm:cxn modelId="{0A3E2C10-ED51-460D-91EE-46B632EF9C50}" type="presParOf" srcId="{2EB15C8C-8D33-476F-9D9C-4712CFE6C5EF}" destId="{CBD5261B-0932-4ED2-A9B7-4E30BC788467}" srcOrd="19" destOrd="0" presId="urn:microsoft.com/office/officeart/2005/8/layout/default"/>
    <dgm:cxn modelId="{F1E83335-70E7-4F15-9B1B-A59711FFEB05}" type="presParOf" srcId="{2EB15C8C-8D33-476F-9D9C-4712CFE6C5EF}" destId="{432A4D98-AF62-40BB-B784-F869795B4464}" srcOrd="20" destOrd="0" presId="urn:microsoft.com/office/officeart/2005/8/layout/default"/>
    <dgm:cxn modelId="{8B711C4D-0A80-4C95-A993-AA729FCC108E}" type="presParOf" srcId="{2EB15C8C-8D33-476F-9D9C-4712CFE6C5EF}" destId="{B7A3A3FF-67CD-40C6-BEC0-0E986103D586}" srcOrd="21" destOrd="0" presId="urn:microsoft.com/office/officeart/2005/8/layout/default"/>
    <dgm:cxn modelId="{732E76C6-9FE7-47A2-AAC7-B46DA56A35C9}" type="presParOf" srcId="{2EB15C8C-8D33-476F-9D9C-4712CFE6C5EF}" destId="{95E02725-91CE-4E00-93DE-02156EE8882B}" srcOrd="22" destOrd="0" presId="urn:microsoft.com/office/officeart/2005/8/layout/default"/>
    <dgm:cxn modelId="{9B51A290-873E-410C-ADDB-F355F6D547C1}" type="presParOf" srcId="{2EB15C8C-8D33-476F-9D9C-4712CFE6C5EF}" destId="{98BA1876-02A0-480F-908B-7456F353AF12}" srcOrd="23" destOrd="0" presId="urn:microsoft.com/office/officeart/2005/8/layout/default"/>
    <dgm:cxn modelId="{94DEB505-C549-4551-945A-ED372AB9329A}" type="presParOf" srcId="{2EB15C8C-8D33-476F-9D9C-4712CFE6C5EF}" destId="{FE4D9D6E-16B2-4ACE-A587-44A748AE65A3}" srcOrd="24" destOrd="0" presId="urn:microsoft.com/office/officeart/2005/8/layout/default"/>
    <dgm:cxn modelId="{10FC3F58-F8E6-4F96-BC3D-4D1DC1556DCE}" type="presParOf" srcId="{2EB15C8C-8D33-476F-9D9C-4712CFE6C5EF}" destId="{B718B56D-DAC0-47BB-BECB-332AF8C46C7D}" srcOrd="25" destOrd="0" presId="urn:microsoft.com/office/officeart/2005/8/layout/default"/>
    <dgm:cxn modelId="{2175DDAF-8D40-42AE-B4AD-77FF80A9B7AB}" type="presParOf" srcId="{2EB15C8C-8D33-476F-9D9C-4712CFE6C5EF}" destId="{5863AAC9-A800-4618-A2DD-C8AB6330AAA1}" srcOrd="26" destOrd="0" presId="urn:microsoft.com/office/officeart/2005/8/layout/default"/>
    <dgm:cxn modelId="{1DBB9345-4A7E-42DA-8A09-90B1209FD578}" type="presParOf" srcId="{2EB15C8C-8D33-476F-9D9C-4712CFE6C5EF}" destId="{44DBEFF5-E276-4242-8113-64AF88200B5C}" srcOrd="27" destOrd="0" presId="urn:microsoft.com/office/officeart/2005/8/layout/default"/>
    <dgm:cxn modelId="{52D77E6E-6D1C-48F5-A41D-D0209C1008FD}" type="presParOf" srcId="{2EB15C8C-8D33-476F-9D9C-4712CFE6C5EF}" destId="{D187439E-8210-45FE-83A6-F047C641F77A}" srcOrd="28" destOrd="0" presId="urn:microsoft.com/office/officeart/2005/8/layout/default"/>
    <dgm:cxn modelId="{3D759A33-447B-45B4-BC33-6455B9863840}" type="presParOf" srcId="{2EB15C8C-8D33-476F-9D9C-4712CFE6C5EF}" destId="{62EB8416-3CD7-4D6D-B34F-F1647AE0E066}" srcOrd="29" destOrd="0" presId="urn:microsoft.com/office/officeart/2005/8/layout/default"/>
    <dgm:cxn modelId="{C85FAD5B-C973-4328-BAD3-B169188369FA}" type="presParOf" srcId="{2EB15C8C-8D33-476F-9D9C-4712CFE6C5EF}" destId="{34E24091-23C7-4628-B6C9-E70006FF030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EFE75-58A2-424E-8D31-6749FA14598C}">
      <dsp:nvSpPr>
        <dsp:cNvPr id="0" name=""/>
        <dsp:cNvSpPr/>
      </dsp:nvSpPr>
      <dsp:spPr>
        <a:xfrm>
          <a:off x="452645" y="1239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Priyabhavana Mallugari</a:t>
          </a:r>
        </a:p>
      </dsp:txBody>
      <dsp:txXfrm>
        <a:off x="452645" y="1239"/>
        <a:ext cx="974444" cy="584666"/>
      </dsp:txXfrm>
    </dsp:sp>
    <dsp:sp modelId="{53C6E2EB-D97E-489A-B385-D401590F8354}">
      <dsp:nvSpPr>
        <dsp:cNvPr id="0" name=""/>
        <dsp:cNvSpPr/>
      </dsp:nvSpPr>
      <dsp:spPr>
        <a:xfrm>
          <a:off x="1524534" y="1239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Dipesh Sanjay Bharambe</a:t>
          </a:r>
        </a:p>
      </dsp:txBody>
      <dsp:txXfrm>
        <a:off x="1524534" y="1239"/>
        <a:ext cx="974444" cy="584666"/>
      </dsp:txXfrm>
    </dsp:sp>
    <dsp:sp modelId="{4A26BE05-3341-46BC-9BAB-848AA1223196}">
      <dsp:nvSpPr>
        <dsp:cNvPr id="0" name=""/>
        <dsp:cNvSpPr/>
      </dsp:nvSpPr>
      <dsp:spPr>
        <a:xfrm>
          <a:off x="2596423" y="1239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Supraja Kusam</a:t>
          </a:r>
        </a:p>
      </dsp:txBody>
      <dsp:txXfrm>
        <a:off x="2596423" y="1239"/>
        <a:ext cx="974444" cy="584666"/>
      </dsp:txXfrm>
    </dsp:sp>
    <dsp:sp modelId="{F58DB497-F5DF-4A46-A4CA-33F4D5D9376A}">
      <dsp:nvSpPr>
        <dsp:cNvPr id="0" name=""/>
        <dsp:cNvSpPr/>
      </dsp:nvSpPr>
      <dsp:spPr>
        <a:xfrm>
          <a:off x="452645" y="683350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Monil Samir Mody</a:t>
          </a:r>
        </a:p>
      </dsp:txBody>
      <dsp:txXfrm>
        <a:off x="452645" y="683350"/>
        <a:ext cx="974444" cy="584666"/>
      </dsp:txXfrm>
    </dsp:sp>
    <dsp:sp modelId="{DAD6DBB8-838F-4F28-98C1-089971830EC9}">
      <dsp:nvSpPr>
        <dsp:cNvPr id="0" name=""/>
        <dsp:cNvSpPr/>
      </dsp:nvSpPr>
      <dsp:spPr>
        <a:xfrm>
          <a:off x="1524534" y="683350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Harish Naik Sabawath</a:t>
          </a:r>
        </a:p>
      </dsp:txBody>
      <dsp:txXfrm>
        <a:off x="1524534" y="683350"/>
        <a:ext cx="974444" cy="584666"/>
      </dsp:txXfrm>
    </dsp:sp>
    <dsp:sp modelId="{3A53B00E-3A39-40A0-85C3-722DC770B849}">
      <dsp:nvSpPr>
        <dsp:cNvPr id="0" name=""/>
        <dsp:cNvSpPr/>
      </dsp:nvSpPr>
      <dsp:spPr>
        <a:xfrm>
          <a:off x="2596423" y="683350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Sankeerth Malapati</a:t>
          </a:r>
        </a:p>
      </dsp:txBody>
      <dsp:txXfrm>
        <a:off x="2596423" y="683350"/>
        <a:ext cx="974444" cy="584666"/>
      </dsp:txXfrm>
    </dsp:sp>
    <dsp:sp modelId="{DDE8B414-E387-4395-9B72-D17604D31EA6}">
      <dsp:nvSpPr>
        <dsp:cNvPr id="0" name=""/>
        <dsp:cNvSpPr/>
      </dsp:nvSpPr>
      <dsp:spPr>
        <a:xfrm>
          <a:off x="452645" y="1365461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Dheeraj Kumar Maddineni</a:t>
          </a:r>
        </a:p>
      </dsp:txBody>
      <dsp:txXfrm>
        <a:off x="452645" y="1365461"/>
        <a:ext cx="974444" cy="584666"/>
      </dsp:txXfrm>
    </dsp:sp>
    <dsp:sp modelId="{0315B731-1C2B-4B60-83A2-4DFBA7625929}">
      <dsp:nvSpPr>
        <dsp:cNvPr id="0" name=""/>
        <dsp:cNvSpPr/>
      </dsp:nvSpPr>
      <dsp:spPr>
        <a:xfrm>
          <a:off x="1524534" y="1365461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Maniraj Mukka</a:t>
          </a:r>
        </a:p>
      </dsp:txBody>
      <dsp:txXfrm>
        <a:off x="1524534" y="1365461"/>
        <a:ext cx="974444" cy="584666"/>
      </dsp:txXfrm>
    </dsp:sp>
    <dsp:sp modelId="{6393BAD4-0C2B-4ADC-AFC4-A6C0732C0689}">
      <dsp:nvSpPr>
        <dsp:cNvPr id="0" name=""/>
        <dsp:cNvSpPr/>
      </dsp:nvSpPr>
      <dsp:spPr>
        <a:xfrm>
          <a:off x="2596423" y="1365461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Shashank Avinash Mishra</a:t>
          </a:r>
        </a:p>
      </dsp:txBody>
      <dsp:txXfrm>
        <a:off x="2596423" y="1365461"/>
        <a:ext cx="974444" cy="584666"/>
      </dsp:txXfrm>
    </dsp:sp>
    <dsp:sp modelId="{B81E3AA6-D53A-4E0C-880E-37FA3BE323EA}">
      <dsp:nvSpPr>
        <dsp:cNvPr id="0" name=""/>
        <dsp:cNvSpPr/>
      </dsp:nvSpPr>
      <dsp:spPr>
        <a:xfrm>
          <a:off x="452645" y="2047573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Vaishnavi Konda</a:t>
          </a:r>
        </a:p>
      </dsp:txBody>
      <dsp:txXfrm>
        <a:off x="452645" y="2047573"/>
        <a:ext cx="974444" cy="584666"/>
      </dsp:txXfrm>
    </dsp:sp>
    <dsp:sp modelId="{432A4D98-AF62-40BB-B784-F869795B4464}">
      <dsp:nvSpPr>
        <dsp:cNvPr id="0" name=""/>
        <dsp:cNvSpPr/>
      </dsp:nvSpPr>
      <dsp:spPr>
        <a:xfrm>
          <a:off x="1524534" y="2047573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Vrushali Prakash More</a:t>
          </a:r>
        </a:p>
      </dsp:txBody>
      <dsp:txXfrm>
        <a:off x="1524534" y="2047573"/>
        <a:ext cx="974444" cy="584666"/>
      </dsp:txXfrm>
    </dsp:sp>
    <dsp:sp modelId="{95E02725-91CE-4E00-93DE-02156EE8882B}">
      <dsp:nvSpPr>
        <dsp:cNvPr id="0" name=""/>
        <dsp:cNvSpPr/>
      </dsp:nvSpPr>
      <dsp:spPr>
        <a:xfrm>
          <a:off x="2596423" y="2047573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Smith Dsouza</a:t>
          </a:r>
        </a:p>
      </dsp:txBody>
      <dsp:txXfrm>
        <a:off x="2596423" y="2047573"/>
        <a:ext cx="974444" cy="584666"/>
      </dsp:txXfrm>
    </dsp:sp>
    <dsp:sp modelId="{FE4D9D6E-16B2-4ACE-A587-44A748AE65A3}">
      <dsp:nvSpPr>
        <dsp:cNvPr id="0" name=""/>
        <dsp:cNvSpPr/>
      </dsp:nvSpPr>
      <dsp:spPr>
        <a:xfrm>
          <a:off x="452645" y="2729684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Koushik Yeluguri</a:t>
          </a:r>
        </a:p>
      </dsp:txBody>
      <dsp:txXfrm>
        <a:off x="452645" y="2729684"/>
        <a:ext cx="974444" cy="584666"/>
      </dsp:txXfrm>
    </dsp:sp>
    <dsp:sp modelId="{5863AAC9-A800-4618-A2DD-C8AB6330AAA1}">
      <dsp:nvSpPr>
        <dsp:cNvPr id="0" name=""/>
        <dsp:cNvSpPr/>
      </dsp:nvSpPr>
      <dsp:spPr>
        <a:xfrm>
          <a:off x="1524534" y="2729684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Mehul Ahire</a:t>
          </a:r>
        </a:p>
      </dsp:txBody>
      <dsp:txXfrm>
        <a:off x="1524534" y="2729684"/>
        <a:ext cx="974444" cy="584666"/>
      </dsp:txXfrm>
    </dsp:sp>
    <dsp:sp modelId="{D187439E-8210-45FE-83A6-F047C641F77A}">
      <dsp:nvSpPr>
        <dsp:cNvPr id="0" name=""/>
        <dsp:cNvSpPr/>
      </dsp:nvSpPr>
      <dsp:spPr>
        <a:xfrm>
          <a:off x="2596423" y="2729684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Pakkela Pavan Sai</a:t>
          </a:r>
        </a:p>
      </dsp:txBody>
      <dsp:txXfrm>
        <a:off x="2596423" y="2729684"/>
        <a:ext cx="974444" cy="584666"/>
      </dsp:txXfrm>
    </dsp:sp>
    <dsp:sp modelId="{34E24091-23C7-4628-B6C9-E70006FF0303}">
      <dsp:nvSpPr>
        <dsp:cNvPr id="0" name=""/>
        <dsp:cNvSpPr/>
      </dsp:nvSpPr>
      <dsp:spPr>
        <a:xfrm>
          <a:off x="1524534" y="3411795"/>
          <a:ext cx="974444" cy="58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Harsha Vardhan Andra</a:t>
          </a:r>
        </a:p>
      </dsp:txBody>
      <dsp:txXfrm>
        <a:off x="1524534" y="3411795"/>
        <a:ext cx="974444" cy="58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A26A-ABDA-4F3F-8660-50161AE1F41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183A5-DE22-4387-8A7F-5DCF1E91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183A5-DE22-4387-8A7F-5DCF1E91DF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ADFC-EC83-2E30-0C68-DF417A01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7C0DF-D872-6E52-1461-B56A34EF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14F2-46CF-BD6D-B605-E93BE54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9E9D-858E-5BF1-0CE6-DF08E25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EAB9D-3E28-7BD6-ED93-16CCF0D5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9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E8C-A616-A154-9745-D62EF035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8A04D-86AD-661C-E2FD-08F35BBD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D7BB-2890-5E60-8DD5-A7F4DB58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D8A7-5BCD-F24F-A113-5DED2B51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F4BF-975C-AE63-8A2E-95AFFD9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0EAE9-38DD-1C62-5E8D-910EF7864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E18A2-57CA-9EC3-DDDC-CF7B656CD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060E-98D6-E091-C924-93B9E0C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3E9A-F133-FFFC-9200-67159B5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6117-9DB2-1C23-1A81-6516C8E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FB67-10E5-CEB6-98A0-223ED68A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32F0-E1EB-85A2-8D69-5DC0CC6C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22D2-A594-BEDA-D864-EB1C5BBB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66CA-18BA-FE9F-1C66-83FC819C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638E-1203-72F6-E14D-426A162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AE6A-6952-41BE-E788-52759F1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E34C-CD6C-E282-8950-C3132C2B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1982-9374-2266-2548-754E15DD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384-F145-B6CE-C05D-3E2D2D02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4E95-DDF9-0AEC-6516-A6BF36C1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8BD8-59AA-AF9B-13B4-38544B75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4B41-1A0A-48EF-A8A0-9B318E68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10941-88B9-1D38-7228-F8163F7A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EF2E-3F25-60F6-09CD-FFC67362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7BD5-1164-7D9D-A785-3485323A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7AFD-B536-6FE7-A8A1-5CAF7B6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30C7-D990-E439-CB5E-84BA0A03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F424-256D-180B-9F23-4DEE4AF9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E701C-AFA0-4060-E389-3B637977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F4440-1CD6-7EC7-C3E8-14F2CA08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6BBC5-7D9B-98F8-75EF-D948515E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65195-8593-3C06-DF5D-B1AAFDA2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0ED20-A4F2-D19E-9EC5-6AFCDEC8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8D680-7D10-77E4-ADFC-FDD78663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DA31-A46F-598B-0B00-A443DE1D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8F60A-81E9-D09C-E043-33D18F76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D3AE3-C097-9B7C-E262-AED9A630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5E877-E5A4-7589-3DBD-54799342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11A81-EE74-B594-7BE4-BAF771A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B12A3-0189-2D7C-1D2C-750B2D9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DCFA-A31F-8634-91FD-E3561760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8008-0D5E-66BB-612D-7750134F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6136-8203-57CA-34F0-3F879129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7703B-B0F5-8CA4-67F4-4843AD975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BB22F-084E-08EA-5ED1-85796310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E24D-0DEC-35C0-F3D7-EE043D3F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C0FB5-B172-A85A-0CD8-EC6AE04D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54CE-71F0-5F3D-58CD-654D32F7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D573B-BEA6-A8A0-23F5-999FDBBCC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D292-B21C-1352-3B3E-6FDBA6348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FBA60-5933-28CF-64D3-FE77FF1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7FD9-448F-79D6-F572-ECDA3160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350A-63E0-2D38-C9CF-6E32BB0C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FD849-6411-9848-AC9C-6E831FCA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0213-CEA6-EB60-9072-1E4557FD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1593-76B7-22B4-7AA6-8DE967E8F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1F3C7-395F-4B35-B01B-E8386846295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19D0-B992-5753-AEBF-367DCF76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6128-79D2-CA92-1ADA-D5F45AE58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AA5D1-0657-404F-A941-807CB36F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railway junction and power lines">
            <a:extLst>
              <a:ext uri="{FF2B5EF4-FFF2-40B4-BE49-F238E27FC236}">
                <a16:creationId xmlns:a16="http://schemas.microsoft.com/office/drawing/2014/main" id="{BCFFFFB0-02B4-90DE-3EAB-CE8373A7A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BAC99A-E105-A3BC-4E41-BDB8D1FC5156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SWIFT RAILS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B7DD2-9D10-E57B-3856-5ADE21D32F45}"/>
              </a:ext>
            </a:extLst>
          </p:cNvPr>
          <p:cNvSpPr txBox="1"/>
          <p:nvPr/>
        </p:nvSpPr>
        <p:spPr>
          <a:xfrm>
            <a:off x="1527048" y="4599432"/>
            <a:ext cx="9144000" cy="15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TEAM 5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34AD0E-A021-DD3B-B3B8-364456B20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5" t="10000" r="5715" b="16365"/>
          <a:stretch/>
        </p:blipFill>
        <p:spPr>
          <a:xfrm>
            <a:off x="643467" y="1882417"/>
            <a:ext cx="5294716" cy="30931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762DBA7-8E2F-DFD7-FD8E-C1E0A37A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869" y="643467"/>
            <a:ext cx="4888610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29A61-3B74-62C5-3A1D-776706734672}"/>
              </a:ext>
            </a:extLst>
          </p:cNvPr>
          <p:cNvSpPr txBox="1"/>
          <p:nvPr/>
        </p:nvSpPr>
        <p:spPr>
          <a:xfrm>
            <a:off x="2889297" y="23057"/>
            <a:ext cx="6097772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ERD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4B88-0C99-1026-8C73-A6223954C4F3}"/>
              </a:ext>
            </a:extLst>
          </p:cNvPr>
          <p:cNvSpPr txBox="1"/>
          <p:nvPr/>
        </p:nvSpPr>
        <p:spPr>
          <a:xfrm>
            <a:off x="7064884" y="109631"/>
            <a:ext cx="488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PRESENTED BY: SANKEERTH AND PAVAN</a:t>
            </a:r>
          </a:p>
        </p:txBody>
      </p:sp>
    </p:spTree>
    <p:extLst>
      <p:ext uri="{BB962C8B-B14F-4D97-AF65-F5344CB8AC3E}">
        <p14:creationId xmlns:p14="http://schemas.microsoft.com/office/powerpoint/2010/main" val="200996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titled (20)">
            <a:extLst>
              <a:ext uri="{FF2B5EF4-FFF2-40B4-BE49-F238E27FC236}">
                <a16:creationId xmlns:a16="http://schemas.microsoft.com/office/drawing/2014/main" id="{1A226AC8-B99F-5774-2A12-00F32838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619"/>
          <a:stretch>
            <a:fillRect/>
          </a:stretch>
        </p:blipFill>
        <p:spPr>
          <a:xfrm>
            <a:off x="2166598" y="526057"/>
            <a:ext cx="5394409" cy="6016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9D5F33-0F21-E223-B263-EB5ED71E2769}"/>
              </a:ext>
            </a:extLst>
          </p:cNvPr>
          <p:cNvSpPr txBox="1"/>
          <p:nvPr/>
        </p:nvSpPr>
        <p:spPr>
          <a:xfrm>
            <a:off x="7846828" y="891540"/>
            <a:ext cx="362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ACTIVITY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0C5AA-E3DF-9B97-AEBC-22D163F028C2}"/>
              </a:ext>
            </a:extLst>
          </p:cNvPr>
          <p:cNvSpPr txBox="1"/>
          <p:nvPr/>
        </p:nvSpPr>
        <p:spPr>
          <a:xfrm>
            <a:off x="8165432" y="2197768"/>
            <a:ext cx="29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BY: VRUSHALI</a:t>
            </a:r>
          </a:p>
        </p:txBody>
      </p:sp>
    </p:spTree>
    <p:extLst>
      <p:ext uri="{BB962C8B-B14F-4D97-AF65-F5344CB8AC3E}">
        <p14:creationId xmlns:p14="http://schemas.microsoft.com/office/powerpoint/2010/main" val="211098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016FE-EA72-6F62-C102-8060153A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041706"/>
            <a:ext cx="5426764" cy="146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F8687-712D-B634-1E72-8074C0AC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305897"/>
            <a:ext cx="5426764" cy="14109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6F6A0-96F6-7AC7-3E26-7DE78F574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2427362"/>
            <a:ext cx="5426764" cy="1858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3E893-6607-A7AD-29F4-5994419D6D9B}"/>
              </a:ext>
            </a:extLst>
          </p:cNvPr>
          <p:cNvSpPr txBox="1"/>
          <p:nvPr/>
        </p:nvSpPr>
        <p:spPr>
          <a:xfrm>
            <a:off x="6560288" y="404037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BURNDOWN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D15CA-26DF-DDEA-855A-E866502019A4}"/>
              </a:ext>
            </a:extLst>
          </p:cNvPr>
          <p:cNvSpPr txBox="1"/>
          <p:nvPr/>
        </p:nvSpPr>
        <p:spPr>
          <a:xfrm>
            <a:off x="7251032" y="1155032"/>
            <a:ext cx="43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BY: HARSHA &amp; SHASHANK</a:t>
            </a:r>
          </a:p>
        </p:txBody>
      </p:sp>
    </p:spTree>
    <p:extLst>
      <p:ext uri="{BB962C8B-B14F-4D97-AF65-F5344CB8AC3E}">
        <p14:creationId xmlns:p14="http://schemas.microsoft.com/office/powerpoint/2010/main" val="286041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2CE21-E043-6EE8-AFF2-88C826A3A17C}"/>
              </a:ext>
            </a:extLst>
          </p:cNvPr>
          <p:cNvSpPr txBox="1"/>
          <p:nvPr/>
        </p:nvSpPr>
        <p:spPr>
          <a:xfrm>
            <a:off x="1288026" y="424935"/>
            <a:ext cx="637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GIT HUB REPOSITORY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A25073-9F37-AE33-BE51-A29EB8CF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1129545"/>
            <a:ext cx="8485632" cy="5303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DFD80-8523-F35A-8C15-CD9FB5C30494}"/>
              </a:ext>
            </a:extLst>
          </p:cNvPr>
          <p:cNvSpPr txBox="1"/>
          <p:nvPr/>
        </p:nvSpPr>
        <p:spPr>
          <a:xfrm>
            <a:off x="5923280" y="142240"/>
            <a:ext cx="61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PRESENTATION BY: DHEERAJ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8598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5E7D8-3E57-DFCD-ED6F-D3890FA8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84017"/>
            <a:ext cx="5294716" cy="22899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FAF7C8-7463-F1F5-BD28-1663E307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284019"/>
            <a:ext cx="5294715" cy="2289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EE94-18AC-1777-EEA0-99CB0C221E79}"/>
              </a:ext>
            </a:extLst>
          </p:cNvPr>
          <p:cNvSpPr txBox="1"/>
          <p:nvPr/>
        </p:nvSpPr>
        <p:spPr>
          <a:xfrm>
            <a:off x="1320800" y="802640"/>
            <a:ext cx="677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JENKINS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428E9-CEB3-9005-C6DE-BB153E92B1D5}"/>
              </a:ext>
            </a:extLst>
          </p:cNvPr>
          <p:cNvSpPr txBox="1"/>
          <p:nvPr/>
        </p:nvSpPr>
        <p:spPr>
          <a:xfrm>
            <a:off x="6827520" y="873760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PRESENTATION BY: MONIL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1339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FAC13D-1242-E799-6DD3-19072197CDA5}"/>
              </a:ext>
            </a:extLst>
          </p:cNvPr>
          <p:cNvSpPr txBox="1"/>
          <p:nvPr/>
        </p:nvSpPr>
        <p:spPr>
          <a:xfrm>
            <a:off x="4926310" y="1189672"/>
            <a:ext cx="310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TEAM-5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6A162-D984-1411-BBFC-F502AC4D3127}"/>
              </a:ext>
            </a:extLst>
          </p:cNvPr>
          <p:cNvSpPr txBox="1"/>
          <p:nvPr/>
        </p:nvSpPr>
        <p:spPr>
          <a:xfrm>
            <a:off x="626912" y="2618171"/>
            <a:ext cx="4023514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4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  <a:endParaRPr lang="en-US" sz="4800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5C69E81A-ED09-693D-208D-5A13825E1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967817"/>
              </p:ext>
            </p:extLst>
          </p:nvPr>
        </p:nvGraphicFramePr>
        <p:xfrm>
          <a:off x="3728414" y="2086820"/>
          <a:ext cx="4023514" cy="399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34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46A1E-B3F7-CD85-CF2D-F1B5715C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19" y="891540"/>
            <a:ext cx="9077362" cy="5071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993118-78BB-5E3E-3355-2697AD78BEF0}"/>
              </a:ext>
            </a:extLst>
          </p:cNvPr>
          <p:cNvSpPr txBox="1"/>
          <p:nvPr/>
        </p:nvSpPr>
        <p:spPr>
          <a:xfrm>
            <a:off x="8823158" y="442180"/>
            <a:ext cx="797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 DIPESH</a:t>
            </a:r>
          </a:p>
        </p:txBody>
      </p:sp>
    </p:spTree>
    <p:extLst>
      <p:ext uri="{BB962C8B-B14F-4D97-AF65-F5344CB8AC3E}">
        <p14:creationId xmlns:p14="http://schemas.microsoft.com/office/powerpoint/2010/main" val="27822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oup&#10;&#10;Description automatically generated">
            <a:extLst>
              <a:ext uri="{FF2B5EF4-FFF2-40B4-BE49-F238E27FC236}">
                <a16:creationId xmlns:a16="http://schemas.microsoft.com/office/drawing/2014/main" id="{C299BE07-B596-0AB3-6292-514BE191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99" y="891540"/>
            <a:ext cx="8081451" cy="5071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44011-1165-053C-A55F-4C9FF5DA6948}"/>
              </a:ext>
            </a:extLst>
          </p:cNvPr>
          <p:cNvSpPr txBox="1"/>
          <p:nvPr/>
        </p:nvSpPr>
        <p:spPr>
          <a:xfrm>
            <a:off x="8277003" y="401052"/>
            <a:ext cx="37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BY: MANIRAJ MUKKA</a:t>
            </a:r>
          </a:p>
        </p:txBody>
      </p:sp>
    </p:spTree>
    <p:extLst>
      <p:ext uri="{BB962C8B-B14F-4D97-AF65-F5344CB8AC3E}">
        <p14:creationId xmlns:p14="http://schemas.microsoft.com/office/powerpoint/2010/main" val="112580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FDABEC9-60F4-50B6-2938-96CFCCBD5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" t="2002" r="2070"/>
          <a:stretch/>
        </p:blipFill>
        <p:spPr>
          <a:xfrm>
            <a:off x="1710814" y="993058"/>
            <a:ext cx="8750710" cy="496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339A7-35A7-8E9F-04CB-8085F480F334}"/>
              </a:ext>
            </a:extLst>
          </p:cNvPr>
          <p:cNvSpPr txBox="1"/>
          <p:nvPr/>
        </p:nvSpPr>
        <p:spPr>
          <a:xfrm>
            <a:off x="8985650" y="368968"/>
            <a:ext cx="295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BY: SUPRAJA</a:t>
            </a:r>
          </a:p>
        </p:txBody>
      </p:sp>
    </p:spTree>
    <p:extLst>
      <p:ext uri="{BB962C8B-B14F-4D97-AF65-F5344CB8AC3E}">
        <p14:creationId xmlns:p14="http://schemas.microsoft.com/office/powerpoint/2010/main" val="412319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D1EB0-51E9-A872-6B11-878FB479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78" y="1809135"/>
            <a:ext cx="5181856" cy="28034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38405B-98CE-2082-3F1B-43E4DC42B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" t="2729"/>
          <a:stretch/>
        </p:blipFill>
        <p:spPr>
          <a:xfrm>
            <a:off x="845074" y="1771987"/>
            <a:ext cx="5150854" cy="284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209E3-E55E-07DB-1865-DBAEB43D0C50}"/>
              </a:ext>
            </a:extLst>
          </p:cNvPr>
          <p:cNvSpPr txBox="1"/>
          <p:nvPr/>
        </p:nvSpPr>
        <p:spPr>
          <a:xfrm>
            <a:off x="6689558" y="368968"/>
            <a:ext cx="4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BY: HARSHA</a:t>
            </a:r>
          </a:p>
        </p:txBody>
      </p:sp>
    </p:spTree>
    <p:extLst>
      <p:ext uri="{BB962C8B-B14F-4D97-AF65-F5344CB8AC3E}">
        <p14:creationId xmlns:p14="http://schemas.microsoft.com/office/powerpoint/2010/main" val="54016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icket reservation&#10;&#10;Description automatically generated">
            <a:extLst>
              <a:ext uri="{FF2B5EF4-FFF2-40B4-BE49-F238E27FC236}">
                <a16:creationId xmlns:a16="http://schemas.microsoft.com/office/drawing/2014/main" id="{37C13F71-7231-8D1B-87AD-11232445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" y="984748"/>
            <a:ext cx="10337975" cy="4884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76DDD-7E8A-8624-DD51-D4470735F0FE}"/>
              </a:ext>
            </a:extLst>
          </p:cNvPr>
          <p:cNvSpPr txBox="1"/>
          <p:nvPr/>
        </p:nvSpPr>
        <p:spPr>
          <a:xfrm>
            <a:off x="7170821" y="307708"/>
            <a:ext cx="43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BY: PRIYABHAVANA</a:t>
            </a:r>
          </a:p>
        </p:txBody>
      </p:sp>
    </p:spTree>
    <p:extLst>
      <p:ext uri="{BB962C8B-B14F-4D97-AF65-F5344CB8AC3E}">
        <p14:creationId xmlns:p14="http://schemas.microsoft.com/office/powerpoint/2010/main" val="7338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80A00-9D0C-3ED5-0096-FF098A91F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3"/>
          <a:stretch/>
        </p:blipFill>
        <p:spPr>
          <a:xfrm>
            <a:off x="796412" y="1152947"/>
            <a:ext cx="11012129" cy="4548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A0585-1E22-1B4F-2365-D60D81259E7B}"/>
              </a:ext>
            </a:extLst>
          </p:cNvPr>
          <p:cNvSpPr txBox="1"/>
          <p:nvPr/>
        </p:nvSpPr>
        <p:spPr>
          <a:xfrm>
            <a:off x="8616162" y="513347"/>
            <a:ext cx="3192379" cy="37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BY: VAISHNAVI</a:t>
            </a:r>
          </a:p>
        </p:txBody>
      </p:sp>
    </p:spTree>
    <p:extLst>
      <p:ext uri="{BB962C8B-B14F-4D97-AF65-F5344CB8AC3E}">
        <p14:creationId xmlns:p14="http://schemas.microsoft.com/office/powerpoint/2010/main" val="304533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CF5ED-A9C6-14E7-A7DA-8DAD0BCF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" y="1462879"/>
            <a:ext cx="10337975" cy="3928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586ADA-295C-2207-7FAC-01A0EABD8E88}"/>
              </a:ext>
            </a:extLst>
          </p:cNvPr>
          <p:cNvSpPr txBox="1"/>
          <p:nvPr/>
        </p:nvSpPr>
        <p:spPr>
          <a:xfrm>
            <a:off x="1111045" y="521110"/>
            <a:ext cx="703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USER STORIES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557C3-25F6-248A-6149-8F4D7696C6F1}"/>
              </a:ext>
            </a:extLst>
          </p:cNvPr>
          <p:cNvSpPr txBox="1"/>
          <p:nvPr/>
        </p:nvSpPr>
        <p:spPr>
          <a:xfrm>
            <a:off x="7363326" y="468179"/>
            <a:ext cx="6380618" cy="37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 SMITH AND KOUSHIK</a:t>
            </a:r>
          </a:p>
        </p:txBody>
      </p:sp>
    </p:spTree>
    <p:extLst>
      <p:ext uri="{BB962C8B-B14F-4D97-AF65-F5344CB8AC3E}">
        <p14:creationId xmlns:p14="http://schemas.microsoft.com/office/powerpoint/2010/main" val="214104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E7CFB-A13E-0626-8123-1AE08827E918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ERD DIAGRAM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A96EFCAD-6FA7-F9D9-CBDF-FF4D078C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84" y="2508062"/>
            <a:ext cx="5096514" cy="3605784"/>
          </a:xfrm>
          <a:prstGeom prst="rect">
            <a:avLst/>
          </a:prstGeom>
        </p:spPr>
      </p:pic>
      <p:pic>
        <p:nvPicPr>
          <p:cNvPr id="2" name="Content Placeholder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9DFC168-BCF3-DB34-CF45-960685DD6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7078" r="8629" b="17621"/>
          <a:stretch/>
        </p:blipFill>
        <p:spPr>
          <a:xfrm>
            <a:off x="865260" y="3029820"/>
            <a:ext cx="5614416" cy="2779536"/>
          </a:xfrm>
          <a:prstGeom prst="rect">
            <a:avLst/>
          </a:prstGeom>
        </p:spPr>
      </p:pic>
      <p:sp>
        <p:nvSpPr>
          <p:cNvPr id="8" name="AutoShape 4" descr="044ce4d5-8ef9-4091-90dd-0e3b6edc0313">
            <a:extLst>
              <a:ext uri="{FF2B5EF4-FFF2-40B4-BE49-F238E27FC236}">
                <a16:creationId xmlns:a16="http://schemas.microsoft.com/office/drawing/2014/main" id="{D7460387-36F5-5F4C-AA61-ADF641963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FCC62-950B-5B45-70FD-BEABAB6E3D07}"/>
              </a:ext>
            </a:extLst>
          </p:cNvPr>
          <p:cNvSpPr txBox="1"/>
          <p:nvPr/>
        </p:nvSpPr>
        <p:spPr>
          <a:xfrm>
            <a:off x="8788651" y="432331"/>
            <a:ext cx="3080085" cy="36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 : MEHUL</a:t>
            </a:r>
          </a:p>
        </p:txBody>
      </p:sp>
    </p:spTree>
    <p:extLst>
      <p:ext uri="{BB962C8B-B14F-4D97-AF65-F5344CB8AC3E}">
        <p14:creationId xmlns:p14="http://schemas.microsoft.com/office/powerpoint/2010/main" val="337077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reddy</dc:creator>
  <cp:lastModifiedBy>priya reddy</cp:lastModifiedBy>
  <cp:revision>1</cp:revision>
  <dcterms:created xsi:type="dcterms:W3CDTF">2024-05-06T16:29:04Z</dcterms:created>
  <dcterms:modified xsi:type="dcterms:W3CDTF">2024-05-07T01:24:40Z</dcterms:modified>
</cp:coreProperties>
</file>