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3" name="Shape 2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2" name="Shape 3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7" name="Shape 3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2" name="Shape 3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7" name="Shape 3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2" name="Shape 3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7" name="Shape 3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7" name="Shape 3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2" name="Shape 3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7" name="Shape 3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2" name="Shape 3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2" name="Shape 3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7" name="Shape 3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2" name="Shape 3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标题文本"/>
          <p:cNvSpPr txBox="1"/>
          <p:nvPr>
            <p:ph type="title"/>
          </p:nvPr>
        </p:nvSpPr>
        <p:spPr>
          <a:xfrm>
            <a:off x="1143000" y="1852440"/>
            <a:ext cx="6858000" cy="977094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5" name="正文级别 1…"/>
          <p:cNvSpPr txBox="1"/>
          <p:nvPr>
            <p:ph type="body" sz="quarter" idx="1"/>
          </p:nvPr>
        </p:nvSpPr>
        <p:spPr>
          <a:xfrm>
            <a:off x="1143000" y="2940263"/>
            <a:ext cx="6858000" cy="57741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34290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68580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02870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37160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96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8904" y="4478697"/>
            <a:ext cx="1466194" cy="38959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幻灯片编号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7" name="正文级别 1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标题文本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9" name="正文级别 1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0" name="正文级别 1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1" name="正文级别 1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2" name="文本占位符 4"/>
          <p:cNvSpPr/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标题文本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82" name="正文级别 1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3" name="文本占位符 3"/>
          <p:cNvSpPr/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标题文本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4" name="图片占位符 2"/>
          <p:cNvSpPr/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5" name="正文级别 1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3"/>
          <p:cNvSpPr/>
          <p:nvPr/>
        </p:nvSpPr>
        <p:spPr>
          <a:xfrm>
            <a:off x="251520" y="411510"/>
            <a:ext cx="6840760" cy="45720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" name="图片 14" descr="图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69017"/>
            <a:ext cx="1440161" cy="36683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5" name="正文级别 1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6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15" name="正文级别 1…"/>
          <p:cNvSpPr txBox="1"/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标题文本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25" name="正文级别 1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6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35" name="正文级别 1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6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45" name="正文级别 1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6" name="文本占位符 4"/>
          <p:cNvSpPr/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7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56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标题文本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73" name="正文级别 1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4" name="文本占位符 3"/>
          <p:cNvSpPr/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275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标题文本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84" name="图片占位符 2"/>
          <p:cNvSpPr/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5" name="正文级别 1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6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1" name="正文级别 1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9" name="正文级别 1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文本占位符 4"/>
          <p:cNvSpPr/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4" name="正文级别 1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文本占位符 3"/>
          <p:cNvSpPr/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4" name="图片占位符 2"/>
          <p:cNvSpPr/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正文级别 1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-1" y="1329611"/>
            <a:ext cx="9144001" cy="1566175"/>
          </a:xfrm>
          <a:prstGeom prst="rect">
            <a:avLst/>
          </a:prstGeom>
          <a:solidFill>
            <a:srgbClr val="00A84D"/>
          </a:soli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pic>
        <p:nvPicPr>
          <p:cNvPr id="4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7518" y="3651870"/>
            <a:ext cx="2423161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正文级别 1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8428176" y="4780032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xy.golang.org/" TargetMode="External"/><Relationship Id="rId4" Type="http://schemas.openxmlformats.org/officeDocument/2006/relationships/hyperlink" Target="http://k8s.io/client-go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golang/go/wiki/Modules" TargetMode="External"/><Relationship Id="rId4" Type="http://schemas.openxmlformats.org/officeDocument/2006/relationships/hyperlink" Target="https://semver.org/lang/zh-CN/" TargetMode="External"/><Relationship Id="rId5" Type="http://schemas.openxmlformats.org/officeDocument/2006/relationships/hyperlink" Target="https://github.com/kubernetes/client-go/issues/670" TargetMode="External"/><Relationship Id="rId6" Type="http://schemas.openxmlformats.org/officeDocument/2006/relationships/hyperlink" Target="https://github.com/golang/go/issues/33558#issuecomment-519762115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emver.org/#spec-item-9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golang/go/wiki/Modules#semantic-import-versioning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angle 4"/>
          <p:cNvSpPr txBox="1"/>
          <p:nvPr/>
        </p:nvSpPr>
        <p:spPr>
          <a:xfrm>
            <a:off x="45719" y="1707653"/>
            <a:ext cx="9052561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使用go module进行依赖管理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文本框 8"/>
          <p:cNvSpPr txBox="1"/>
          <p:nvPr/>
        </p:nvSpPr>
        <p:spPr>
          <a:xfrm>
            <a:off x="213801" y="0"/>
            <a:ext cx="1289319" cy="43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 DEMO</a:t>
            </a:r>
          </a:p>
        </p:txBody>
      </p:sp>
      <p:pic>
        <p:nvPicPr>
          <p:cNvPr id="33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" y="463550"/>
            <a:ext cx="8978900" cy="421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文本框 8"/>
          <p:cNvSpPr txBox="1"/>
          <p:nvPr/>
        </p:nvSpPr>
        <p:spPr>
          <a:xfrm>
            <a:off x="213801" y="0"/>
            <a:ext cx="1289319" cy="43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 DEMO</a:t>
            </a:r>
          </a:p>
        </p:txBody>
      </p:sp>
      <p:pic>
        <p:nvPicPr>
          <p:cNvPr id="34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450" y="901700"/>
            <a:ext cx="8293100" cy="334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文本框 8"/>
          <p:cNvSpPr txBox="1"/>
          <p:nvPr/>
        </p:nvSpPr>
        <p:spPr>
          <a:xfrm>
            <a:off x="213801" y="0"/>
            <a:ext cx="1289319" cy="43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 DEMO</a:t>
            </a:r>
          </a:p>
        </p:txBody>
      </p:sp>
      <p:pic>
        <p:nvPicPr>
          <p:cNvPr id="34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937" y="740176"/>
            <a:ext cx="7810501" cy="314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文本框 8"/>
          <p:cNvSpPr txBox="1"/>
          <p:nvPr/>
        </p:nvSpPr>
        <p:spPr>
          <a:xfrm>
            <a:off x="213801" y="0"/>
            <a:ext cx="3180032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升级client-go库的流程</a:t>
            </a:r>
          </a:p>
        </p:txBody>
      </p:sp>
      <p:sp>
        <p:nvSpPr>
          <p:cNvPr id="350" name="内容占位符 2"/>
          <p:cNvSpPr txBox="1"/>
          <p:nvPr/>
        </p:nvSpPr>
        <p:spPr>
          <a:xfrm>
            <a:off x="688603" y="1016786"/>
            <a:ext cx="7766793" cy="277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目前cleint-go v12.0.0正好对应k8s 1.15版本，因此go.mod 文件中都是</a:t>
            </a:r>
          </a:p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solidFill>
                  <a:srgbClr val="0052CC"/>
                </a:solidFill>
              </a:rPr>
              <a:t>k8s.io/client-go</a:t>
            </a:r>
            <a:r>
              <a:t> v12.0.0+incompatible</a:t>
            </a:r>
          </a:p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未来如果出了v13.0.0版本，可以先固定住某些不需要升级的库，然后手动把v12换成v13，删除其他k8s.io相关的，让client-go的go.mod自动去下载依赖</a:t>
            </a:r>
          </a:p>
          <a:p>
            <a:pPr>
              <a:spcBef>
                <a:spcPts val="300"/>
              </a:spcBef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spcBef>
                <a:spcPts val="300"/>
              </a:spcBef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+incompatible的原因</a:t>
            </a:r>
          </a:p>
          <a:p>
            <a:pPr>
              <a:spcBef>
                <a:spcPts val="300"/>
              </a:spcBef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尽管cleint-go从v12.0.0开始使用go mod进行管理，但是其module name并没有以/v12结尾，因此这会被go mod认为不符合其规范，为了强制依赖这个版本，需要加上+incompatible，让go tools该怎么做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文本框 8"/>
          <p:cNvSpPr txBox="1"/>
          <p:nvPr/>
        </p:nvSpPr>
        <p:spPr>
          <a:xfrm>
            <a:off x="213801" y="0"/>
            <a:ext cx="2824481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自有项目的维护建议</a:t>
            </a:r>
          </a:p>
        </p:txBody>
      </p:sp>
      <p:sp>
        <p:nvSpPr>
          <p:cNvPr id="355" name="内容占位符 2"/>
          <p:cNvSpPr txBox="1"/>
          <p:nvPr/>
        </p:nvSpPr>
        <p:spPr>
          <a:xfrm>
            <a:off x="688603" y="1025448"/>
            <a:ext cx="7766793" cy="186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根据semver，tag v0.x.x是测试版本，tag v1.x.x是稳定版本 tag v2.x.x不兼容v1</a:t>
            </a:r>
          </a:p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不建议轻易升级major version &gt;=2，因为根据go mod的约束</a:t>
            </a:r>
            <a:br/>
            <a:r>
              <a:t>一旦主版本&gt;=2，module name和require以及import都需要修改，这对代码的侵入性和改造较大</a:t>
            </a:r>
          </a:p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若必须要升，可以参考client-go的做法，故意在module name时不写v12，在引用的地方加上incompatible，这样在代码里无需改造，侵入性较小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文本框 8"/>
          <p:cNvSpPr txBox="1"/>
          <p:nvPr/>
        </p:nvSpPr>
        <p:spPr>
          <a:xfrm>
            <a:off x="213801" y="0"/>
            <a:ext cx="334939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踩过的一些坑&amp;一些技巧</a:t>
            </a:r>
          </a:p>
        </p:txBody>
      </p:sp>
      <p:sp>
        <p:nvSpPr>
          <p:cNvPr id="360" name="内容占位符 2"/>
          <p:cNvSpPr txBox="1"/>
          <p:nvPr/>
        </p:nvSpPr>
        <p:spPr>
          <a:xfrm>
            <a:off x="688603" y="1025448"/>
            <a:ext cx="7766793" cy="1914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最新的go 1.13会有一个严格的语义版本检查，在不走proxy下载的情况下，同时在1.12和1.13go get k8s.io/client-go@v12.0.0，前者不会报错，会自动降级到v11.0.0，后者会报错，停止下载</a:t>
            </a:r>
          </a:p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Go 1.13以后会默认通过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https://proxy.golang.org/</a:t>
            </a:r>
            <a:r>
              <a:t>  代理下载包</a:t>
            </a:r>
          </a:p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go list -m -versions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k8s.io/client-go</a:t>
            </a:r>
            <a:r>
              <a:t> 可以列出有哪些符合语义化版本的包</a:t>
            </a:r>
          </a:p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go clean -mocache可以清除掉本地的mod文件夹 便于测试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文本框 8"/>
          <p:cNvSpPr txBox="1"/>
          <p:nvPr/>
        </p:nvSpPr>
        <p:spPr>
          <a:xfrm>
            <a:off x="213801" y="0"/>
            <a:ext cx="758598" cy="43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365" name="Reference:…"/>
          <p:cNvSpPr txBox="1"/>
          <p:nvPr/>
        </p:nvSpPr>
        <p:spPr>
          <a:xfrm>
            <a:off x="4241401" y="3443149"/>
            <a:ext cx="4378262" cy="1161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800"/>
              </a:lnSpc>
              <a:defRPr sz="1200" u="sng">
                <a:latin typeface="Times"/>
                <a:ea typeface="Times"/>
                <a:cs typeface="Times"/>
                <a:sym typeface="Times"/>
              </a:defRPr>
            </a:pPr>
            <a:r>
              <a:t>Reference:</a:t>
            </a:r>
          </a:p>
          <a:p>
            <a:pPr defTabSz="457200">
              <a:lnSpc>
                <a:spcPts val="2800"/>
              </a:lnSpc>
              <a:defRPr sz="1200" u="sng">
                <a:latin typeface="Times"/>
                <a:ea typeface="Times"/>
                <a:cs typeface="Times"/>
                <a:sym typeface="Time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https://github.com/golang/go/wiki/Modules</a:t>
            </a:r>
          </a:p>
          <a:p>
            <a:pPr defTabSz="457200">
              <a:lnSpc>
                <a:spcPts val="2800"/>
              </a:lnSpc>
              <a:defRPr sz="1200" u="sng">
                <a:latin typeface="Times"/>
                <a:ea typeface="Times"/>
                <a:cs typeface="Times"/>
                <a:sym typeface="Time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https://semver.org/lang/zh-CN/</a:t>
            </a:r>
          </a:p>
          <a:p>
            <a:pPr defTabSz="457200">
              <a:lnSpc>
                <a:spcPts val="2800"/>
              </a:lnSpc>
              <a:defRPr sz="1200" u="sng">
                <a:latin typeface="Times"/>
                <a:ea typeface="Times"/>
                <a:cs typeface="Times"/>
                <a:sym typeface="Time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https://github.com/kubernetes/client-go/issues/670</a:t>
            </a:r>
          </a:p>
          <a:p>
            <a:pPr defTabSz="457200">
              <a:lnSpc>
                <a:spcPts val="2800"/>
              </a:lnSpc>
              <a:defRPr sz="1200" u="sng">
                <a:latin typeface="Times"/>
                <a:ea typeface="Times"/>
                <a:cs typeface="Times"/>
                <a:sym typeface="Time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https://github.com/golang/go/issues/33558#issuecomment-519762115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方正兰亭特黑简体"/>
                <a:ea typeface="方正兰亭特黑简体"/>
                <a:cs typeface="方正兰亭特黑简体"/>
                <a:sym typeface="方正兰亭特黑简体"/>
              </a:defRPr>
            </a:lvl1pPr>
          </a:lstStyle>
          <a:p>
            <a:pPr/>
            <a:r>
              <a:t>Thanks.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Before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文本框 8"/>
          <p:cNvSpPr txBox="1"/>
          <p:nvPr/>
        </p:nvSpPr>
        <p:spPr>
          <a:xfrm>
            <a:off x="213801" y="0"/>
            <a:ext cx="871559" cy="43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Tools</a:t>
            </a:r>
          </a:p>
        </p:txBody>
      </p:sp>
      <p:sp>
        <p:nvSpPr>
          <p:cNvPr id="300" name="Rectangle 1"/>
          <p:cNvSpPr txBox="1"/>
          <p:nvPr/>
        </p:nvSpPr>
        <p:spPr>
          <a:xfrm>
            <a:off x="1940723" y="1347613"/>
            <a:ext cx="4671061" cy="170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Go get(强依赖于GOPATH)</a:t>
            </a: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Vendor(</a:t>
            </a:r>
            <a:r>
              <a:t>工具种类较多不统一 </a:t>
            </a:r>
            <a:r>
              <a:t>)</a:t>
            </a: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Go dep(</a:t>
            </a:r>
            <a:r>
              <a:t>官方基于vendor推出 统一管理 依然需要GOPATH</a:t>
            </a:r>
            <a:r>
              <a:t>)</a:t>
            </a: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Vgo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文本框 8"/>
          <p:cNvSpPr txBox="1"/>
          <p:nvPr/>
        </p:nvSpPr>
        <p:spPr>
          <a:xfrm>
            <a:off x="213801" y="0"/>
            <a:ext cx="1672998" cy="43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 module</a:t>
            </a:r>
          </a:p>
        </p:txBody>
      </p:sp>
      <p:sp>
        <p:nvSpPr>
          <p:cNvPr id="305" name="Rectangle 1"/>
          <p:cNvSpPr txBox="1"/>
          <p:nvPr/>
        </p:nvSpPr>
        <p:spPr>
          <a:xfrm>
            <a:off x="1953423" y="1347614"/>
            <a:ext cx="4480561" cy="139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基于vgo代码合并过来</a:t>
            </a:r>
            <a:endParaRPr sz="3400">
              <a:latin typeface="Monaco"/>
              <a:ea typeface="Monaco"/>
              <a:cs typeface="Monaco"/>
              <a:sym typeface="Monaco"/>
            </a:endParaRP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可以完全不依赖GOPATH</a:t>
            </a:r>
            <a:endParaRPr sz="3400">
              <a:latin typeface="Monaco"/>
              <a:ea typeface="Monaco"/>
              <a:cs typeface="Monaco"/>
              <a:sym typeface="Monaco"/>
            </a:endParaRP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Go &gt;=1.11</a:t>
            </a: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遵循语义化版本控制规范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文本框 8"/>
          <p:cNvSpPr txBox="1"/>
          <p:nvPr/>
        </p:nvSpPr>
        <p:spPr>
          <a:xfrm>
            <a:off x="213801" y="0"/>
            <a:ext cx="2858117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lvl="1"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go.mod文件组成</a:t>
            </a:r>
          </a:p>
        </p:txBody>
      </p:sp>
      <p:pic>
        <p:nvPicPr>
          <p:cNvPr id="31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59693"/>
            <a:ext cx="8391015" cy="4201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文本框 8"/>
          <p:cNvSpPr txBox="1"/>
          <p:nvPr/>
        </p:nvSpPr>
        <p:spPr>
          <a:xfrm>
            <a:off x="213801" y="0"/>
            <a:ext cx="3891281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 module 初始化拉取规则</a:t>
            </a:r>
          </a:p>
        </p:txBody>
      </p:sp>
      <p:sp>
        <p:nvSpPr>
          <p:cNvPr id="315" name="Rectangle 1"/>
          <p:cNvSpPr txBox="1"/>
          <p:nvPr/>
        </p:nvSpPr>
        <p:spPr>
          <a:xfrm>
            <a:off x="1953423" y="1347614"/>
            <a:ext cx="4480561" cy="1353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Go mod init 以后，go mod 默认会如下优先级递减拉取代码:</a:t>
            </a:r>
          </a:p>
          <a:p>
            <a:pPr lvl="1" indent="228600" defTabSz="457200">
              <a:lnSpc>
                <a:spcPts val="3300"/>
              </a:lnSpc>
              <a:defRPr sz="1400">
                <a:solidFill>
                  <a:srgbClr val="3E404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latest tagged stable (non-</a:t>
            </a:r>
            <a:r>
              <a:rPr>
                <a:solidFill>
                  <a:srgbClr val="0052CC"/>
                </a:solidFill>
                <a:hlinkClick r:id="rId3" invalidUrl="" action="" tgtFrame="" tooltip="" history="1" highlightClick="0" endSnd="0"/>
              </a:rPr>
              <a:t>prerelease</a:t>
            </a:r>
            <a:r>
              <a:t>) version</a:t>
            </a:r>
          </a:p>
          <a:p>
            <a:pPr lvl="1" indent="228600" defTabSz="457200">
              <a:lnSpc>
                <a:spcPts val="3300"/>
              </a:lnSpc>
              <a:defRPr sz="1400">
                <a:solidFill>
                  <a:srgbClr val="3E404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latest tagged prerelease version</a:t>
            </a:r>
          </a:p>
          <a:p>
            <a:pPr lvl="1" indent="228600" defTabSz="457200">
              <a:lnSpc>
                <a:spcPts val="3300"/>
              </a:lnSpc>
              <a:defRPr sz="1400">
                <a:solidFill>
                  <a:srgbClr val="3E404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latest untagged 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文本框 8"/>
          <p:cNvSpPr txBox="1"/>
          <p:nvPr/>
        </p:nvSpPr>
        <p:spPr>
          <a:xfrm>
            <a:off x="213801" y="0"/>
            <a:ext cx="4112440" cy="43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Semantic Import Versioning</a:t>
            </a:r>
          </a:p>
        </p:txBody>
      </p:sp>
      <p:pic>
        <p:nvPicPr>
          <p:cNvPr id="32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3700" y="1155700"/>
            <a:ext cx="5816600" cy="283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文本框 8"/>
          <p:cNvSpPr txBox="1"/>
          <p:nvPr/>
        </p:nvSpPr>
        <p:spPr>
          <a:xfrm>
            <a:off x="213801" y="0"/>
            <a:ext cx="380659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 module的一些官方约束</a:t>
            </a:r>
          </a:p>
        </p:txBody>
      </p:sp>
      <p:sp>
        <p:nvSpPr>
          <p:cNvPr id="325" name="文本框 4"/>
          <p:cNvSpPr txBox="1"/>
          <p:nvPr/>
        </p:nvSpPr>
        <p:spPr>
          <a:xfrm>
            <a:off x="1615755" y="725878"/>
            <a:ext cx="6350001" cy="2373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400"/>
              </a:lnSpc>
              <a:spcBef>
                <a:spcPts val="300"/>
              </a:spcBef>
              <a:defRPr sz="1400">
                <a:solidFill>
                  <a:srgbClr val="111111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560">
              <a:solidFill>
                <a:srgbClr val="40404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457200" indent="-317500" defTabSz="457200">
              <a:lnSpc>
                <a:spcPts val="3700"/>
              </a:lnSpc>
              <a:buClr>
                <a:srgbClr val="24292E"/>
              </a:buClr>
              <a:buSzPct val="100000"/>
              <a:buFont typeface="Times-Roman"/>
              <a:buChar char="•"/>
              <a:defRPr sz="16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如果一个引入的包的主版本n &gt;=2，假设这个被引用的包也是使用go mod管理，必须遵循以下格式，否则会被认为incompatible</a:t>
            </a:r>
          </a:p>
          <a:p>
            <a:pPr marL="457200" indent="-317500" defTabSz="457200">
              <a:lnSpc>
                <a:spcPts val="3600"/>
              </a:lnSpc>
              <a:spcBef>
                <a:spcPts val="300"/>
              </a:spcBef>
              <a:buClr>
                <a:srgbClr val="404040"/>
              </a:buClr>
              <a:buSzPct val="100000"/>
              <a:buFont typeface="Times-Roman"/>
              <a:buChar char="•"/>
              <a:defRPr sz="1400">
                <a:solidFill>
                  <a:srgbClr val="11111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6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rPr>
              <a:t>在 go.mod 文件中： </a:t>
            </a:r>
            <a:r>
              <a:t>module github.com/my/mod/v2</a:t>
            </a:r>
            <a:endParaRPr sz="1560">
              <a:solidFill>
                <a:srgbClr val="40404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457200" indent="-317500" defTabSz="457200">
              <a:lnSpc>
                <a:spcPts val="3600"/>
              </a:lnSpc>
              <a:spcBef>
                <a:spcPts val="300"/>
              </a:spcBef>
              <a:buClr>
                <a:srgbClr val="404040"/>
              </a:buClr>
              <a:buSzPct val="100000"/>
              <a:buFont typeface="Times-Roman"/>
              <a:buChar char="•"/>
              <a:defRPr sz="1400">
                <a:solidFill>
                  <a:srgbClr val="11111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6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rPr>
              <a:t>在 require 的时候： </a:t>
            </a:r>
            <a:r>
              <a:t>require github.com/my/mod/v2 v2.0.0</a:t>
            </a:r>
            <a:endParaRPr sz="1560">
              <a:solidFill>
                <a:srgbClr val="40404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457200" indent="-317500" defTabSz="457200">
              <a:lnSpc>
                <a:spcPts val="3600"/>
              </a:lnSpc>
              <a:spcBef>
                <a:spcPts val="300"/>
              </a:spcBef>
              <a:buClr>
                <a:srgbClr val="404040"/>
              </a:buClr>
              <a:buSzPct val="100000"/>
              <a:buFont typeface="Times-Roman"/>
              <a:buChar char="•"/>
              <a:defRPr sz="1400">
                <a:solidFill>
                  <a:srgbClr val="11111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6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rPr>
              <a:t>在 import 的时候： </a:t>
            </a:r>
            <a:r>
              <a:t>import github.com/my/mod/v2/mypkg</a:t>
            </a:r>
          </a:p>
          <a:p>
            <a:pPr marL="457200" indent="-317500" defTabSz="457200">
              <a:lnSpc>
                <a:spcPts val="3700"/>
              </a:lnSpc>
              <a:buClr>
                <a:srgbClr val="24292E"/>
              </a:buClr>
              <a:buSzPct val="100000"/>
              <a:buFont typeface="Times-Roman"/>
              <a:buChar char="•"/>
              <a:defRPr sz="16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如果一个主版本&lt;=1 不要显示指明要使用是v1 or v0</a:t>
            </a:r>
          </a:p>
          <a:p>
            <a:pPr lvl="2" indent="457200" defTabSz="457200">
              <a:lnSpc>
                <a:spcPts val="2800"/>
              </a:lnSpc>
              <a:defRPr sz="12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https://github.com/golang/go/wiki/Modules#semantic-import-versioning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文本框 8"/>
          <p:cNvSpPr txBox="1"/>
          <p:nvPr/>
        </p:nvSpPr>
        <p:spPr>
          <a:xfrm>
            <a:off x="213801" y="0"/>
            <a:ext cx="1289319" cy="43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 DEMO</a:t>
            </a:r>
          </a:p>
        </p:txBody>
      </p:sp>
      <p:pic>
        <p:nvPicPr>
          <p:cNvPr id="33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472923"/>
            <a:ext cx="9144000" cy="2197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669" tIns="45669" rIns="45669" bIns="4566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669" tIns="45669" rIns="45669" bIns="4566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