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7"/>
  </p:notesMasterIdLst>
  <p:sldIdLst>
    <p:sldId id="269" r:id="rId4"/>
    <p:sldId id="284" r:id="rId5"/>
    <p:sldId id="285" r:id="rId6"/>
    <p:sldId id="286" r:id="rId7"/>
    <p:sldId id="270" r:id="rId8"/>
    <p:sldId id="279" r:id="rId9"/>
    <p:sldId id="280" r:id="rId10"/>
    <p:sldId id="281" r:id="rId11"/>
    <p:sldId id="282" r:id="rId12"/>
    <p:sldId id="283" r:id="rId13"/>
    <p:sldId id="259" r:id="rId14"/>
    <p:sldId id="261" r:id="rId15"/>
    <p:sldId id="273" r:id="rId16"/>
    <p:sldId id="262" r:id="rId17"/>
    <p:sldId id="278" r:id="rId18"/>
    <p:sldId id="263" r:id="rId19"/>
    <p:sldId id="271" r:id="rId20"/>
    <p:sldId id="274" r:id="rId21"/>
    <p:sldId id="276" r:id="rId22"/>
    <p:sldId id="277" r:id="rId23"/>
    <p:sldId id="272" r:id="rId24"/>
    <p:sldId id="268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8C006-EDA3-4925-ACF9-E42FD98152A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16DF8B-2CC0-4B1B-8375-0559880C8BE2}">
      <dgm:prSet/>
      <dgm:spPr/>
      <dgm:t>
        <a:bodyPr/>
        <a:lstStyle/>
        <a:p>
          <a:r>
            <a:rPr lang="en-US"/>
            <a:t>Build</a:t>
          </a:r>
        </a:p>
      </dgm:t>
    </dgm:pt>
    <dgm:pt modelId="{BA8DAF20-23B6-43E8-99CB-938673ACEB6F}" type="parTrans" cxnId="{33139CB2-3104-47EA-8D65-B3F11912B7C1}">
      <dgm:prSet/>
      <dgm:spPr/>
      <dgm:t>
        <a:bodyPr/>
        <a:lstStyle/>
        <a:p>
          <a:endParaRPr lang="en-US"/>
        </a:p>
      </dgm:t>
    </dgm:pt>
    <dgm:pt modelId="{8794A088-27D2-45D0-9452-335DEEEF854C}" type="sibTrans" cxnId="{33139CB2-3104-47EA-8D65-B3F11912B7C1}">
      <dgm:prSet/>
      <dgm:spPr/>
      <dgm:t>
        <a:bodyPr/>
        <a:lstStyle/>
        <a:p>
          <a:endParaRPr lang="en-US"/>
        </a:p>
      </dgm:t>
    </dgm:pt>
    <dgm:pt modelId="{0027FCA6-A508-4996-BE68-6AC025F3DB46}">
      <dgm:prSet/>
      <dgm:spPr/>
      <dgm:t>
        <a:bodyPr/>
        <a:lstStyle/>
        <a:p>
          <a:r>
            <a:rPr lang="en-US"/>
            <a:t>Build a VNET in East US using IP space of 172.16.0.0/16 in portal</a:t>
          </a:r>
        </a:p>
      </dgm:t>
    </dgm:pt>
    <dgm:pt modelId="{926D8FCE-D7ED-4493-A85E-4AA697C549A2}" type="parTrans" cxnId="{E489912C-3C5A-40EC-8FF9-8C3DBFD66A25}">
      <dgm:prSet/>
      <dgm:spPr/>
      <dgm:t>
        <a:bodyPr/>
        <a:lstStyle/>
        <a:p>
          <a:endParaRPr lang="en-US"/>
        </a:p>
      </dgm:t>
    </dgm:pt>
    <dgm:pt modelId="{928AA4B8-5F32-4E29-B2BC-D043F9CA6E46}" type="sibTrans" cxnId="{E489912C-3C5A-40EC-8FF9-8C3DBFD66A25}">
      <dgm:prSet/>
      <dgm:spPr/>
      <dgm:t>
        <a:bodyPr/>
        <a:lstStyle/>
        <a:p>
          <a:endParaRPr lang="en-US"/>
        </a:p>
      </dgm:t>
    </dgm:pt>
    <dgm:pt modelId="{C48F4865-073D-4A77-8043-905C31BF9DDB}">
      <dgm:prSet/>
      <dgm:spPr/>
      <dgm:t>
        <a:bodyPr/>
        <a:lstStyle/>
        <a:p>
          <a:r>
            <a:rPr lang="en-US"/>
            <a:t>Subnets DefualtGateway, AAA, DATA, APP, WEB using /24</a:t>
          </a:r>
        </a:p>
      </dgm:t>
    </dgm:pt>
    <dgm:pt modelId="{491F705F-6090-4FFA-9D50-DE9DB5662E68}" type="parTrans" cxnId="{D0387A3B-3891-4BBE-9E26-19D5187F2935}">
      <dgm:prSet/>
      <dgm:spPr/>
      <dgm:t>
        <a:bodyPr/>
        <a:lstStyle/>
        <a:p>
          <a:endParaRPr lang="en-US"/>
        </a:p>
      </dgm:t>
    </dgm:pt>
    <dgm:pt modelId="{49C15939-D6A5-488A-AC2E-7C76EB70C867}" type="sibTrans" cxnId="{D0387A3B-3891-4BBE-9E26-19D5187F2935}">
      <dgm:prSet/>
      <dgm:spPr/>
      <dgm:t>
        <a:bodyPr/>
        <a:lstStyle/>
        <a:p>
          <a:endParaRPr lang="en-US"/>
        </a:p>
      </dgm:t>
    </dgm:pt>
    <dgm:pt modelId="{05426CEB-AD77-48F8-BB01-CD743C0484BA}">
      <dgm:prSet/>
      <dgm:spPr/>
      <dgm:t>
        <a:bodyPr/>
        <a:lstStyle/>
        <a:p>
          <a:r>
            <a:rPr lang="en-US"/>
            <a:t>Build</a:t>
          </a:r>
        </a:p>
      </dgm:t>
    </dgm:pt>
    <dgm:pt modelId="{E6F2A138-6348-4CD8-BA0D-7A40DFC31D4D}" type="parTrans" cxnId="{7DAF8940-4C65-4A3A-BCA3-768123C5E8FF}">
      <dgm:prSet/>
      <dgm:spPr/>
      <dgm:t>
        <a:bodyPr/>
        <a:lstStyle/>
        <a:p>
          <a:endParaRPr lang="en-US"/>
        </a:p>
      </dgm:t>
    </dgm:pt>
    <dgm:pt modelId="{68028111-6149-4753-A9D0-B4C9907EF3E9}" type="sibTrans" cxnId="{7DAF8940-4C65-4A3A-BCA3-768123C5E8FF}">
      <dgm:prSet/>
      <dgm:spPr/>
      <dgm:t>
        <a:bodyPr/>
        <a:lstStyle/>
        <a:p>
          <a:endParaRPr lang="en-US"/>
        </a:p>
      </dgm:t>
    </dgm:pt>
    <dgm:pt modelId="{929D43EA-D26F-479F-B784-865FD579CA86}">
      <dgm:prSet/>
      <dgm:spPr/>
      <dgm:t>
        <a:bodyPr/>
        <a:lstStyle/>
        <a:p>
          <a:r>
            <a:rPr lang="en-US"/>
            <a:t>Build a VNET in West US US using IP space of 192.168.0.0/16 ARM Template</a:t>
          </a:r>
        </a:p>
      </dgm:t>
    </dgm:pt>
    <dgm:pt modelId="{54F145C7-160D-4453-8097-3357517809E3}" type="parTrans" cxnId="{CE195457-179B-4C82-BD01-052A10FCB622}">
      <dgm:prSet/>
      <dgm:spPr/>
      <dgm:t>
        <a:bodyPr/>
        <a:lstStyle/>
        <a:p>
          <a:endParaRPr lang="en-US"/>
        </a:p>
      </dgm:t>
    </dgm:pt>
    <dgm:pt modelId="{A8E848B5-C5A1-4454-B7B5-4F5C19BFE032}" type="sibTrans" cxnId="{CE195457-179B-4C82-BD01-052A10FCB622}">
      <dgm:prSet/>
      <dgm:spPr/>
      <dgm:t>
        <a:bodyPr/>
        <a:lstStyle/>
        <a:p>
          <a:endParaRPr lang="en-US"/>
        </a:p>
      </dgm:t>
    </dgm:pt>
    <dgm:pt modelId="{83F88982-FE3A-43F1-8EBA-306B32ABBF95}">
      <dgm:prSet/>
      <dgm:spPr/>
      <dgm:t>
        <a:bodyPr/>
        <a:lstStyle/>
        <a:p>
          <a:r>
            <a:rPr lang="en-US"/>
            <a:t>Subnets DefualtGateway, AAA, DATA, APP, WEB using /24</a:t>
          </a:r>
        </a:p>
      </dgm:t>
    </dgm:pt>
    <dgm:pt modelId="{FAC360D3-B2B7-4371-B367-CF51B70D4840}" type="parTrans" cxnId="{E9646CDE-26A7-4F87-954E-E5D93E59002E}">
      <dgm:prSet/>
      <dgm:spPr/>
      <dgm:t>
        <a:bodyPr/>
        <a:lstStyle/>
        <a:p>
          <a:endParaRPr lang="en-US"/>
        </a:p>
      </dgm:t>
    </dgm:pt>
    <dgm:pt modelId="{C8D76FC8-4F89-4CA0-9E88-EEDC9FE74FFA}" type="sibTrans" cxnId="{E9646CDE-26A7-4F87-954E-E5D93E59002E}">
      <dgm:prSet/>
      <dgm:spPr/>
      <dgm:t>
        <a:bodyPr/>
        <a:lstStyle/>
        <a:p>
          <a:endParaRPr lang="en-US"/>
        </a:p>
      </dgm:t>
    </dgm:pt>
    <dgm:pt modelId="{B15434E0-D2E2-451F-A186-74EE42B46FC1}">
      <dgm:prSet/>
      <dgm:spPr/>
      <dgm:t>
        <a:bodyPr/>
        <a:lstStyle/>
        <a:p>
          <a:r>
            <a:rPr lang="en-US"/>
            <a:t>Create</a:t>
          </a:r>
        </a:p>
      </dgm:t>
    </dgm:pt>
    <dgm:pt modelId="{D3EED557-2048-41F0-88C5-FFC61312F130}" type="parTrans" cxnId="{F4C96CBF-D758-4428-A219-7801619678D1}">
      <dgm:prSet/>
      <dgm:spPr/>
      <dgm:t>
        <a:bodyPr/>
        <a:lstStyle/>
        <a:p>
          <a:endParaRPr lang="en-US"/>
        </a:p>
      </dgm:t>
    </dgm:pt>
    <dgm:pt modelId="{91BA50DE-EBD1-4CB6-BEBE-11D777B50D8E}" type="sibTrans" cxnId="{F4C96CBF-D758-4428-A219-7801619678D1}">
      <dgm:prSet/>
      <dgm:spPr/>
      <dgm:t>
        <a:bodyPr/>
        <a:lstStyle/>
        <a:p>
          <a:endParaRPr lang="en-US"/>
        </a:p>
      </dgm:t>
    </dgm:pt>
    <dgm:pt modelId="{5D7D5EB5-EB44-43BD-B189-84088D1A50E4}">
      <dgm:prSet/>
      <dgm:spPr/>
      <dgm:t>
        <a:bodyPr/>
        <a:lstStyle/>
        <a:p>
          <a:r>
            <a:rPr lang="en-US"/>
            <a:t>Create a S2S connection</a:t>
          </a:r>
        </a:p>
      </dgm:t>
    </dgm:pt>
    <dgm:pt modelId="{7B940831-D083-47DA-86D3-38FA335B2572}" type="parTrans" cxnId="{7A7AD98C-2042-4C03-A5EC-0B78BDE7EB9A}">
      <dgm:prSet/>
      <dgm:spPr/>
      <dgm:t>
        <a:bodyPr/>
        <a:lstStyle/>
        <a:p>
          <a:endParaRPr lang="en-US"/>
        </a:p>
      </dgm:t>
    </dgm:pt>
    <dgm:pt modelId="{B11F6105-DBC2-4D01-8741-FCE05C8CC4FA}" type="sibTrans" cxnId="{7A7AD98C-2042-4C03-A5EC-0B78BDE7EB9A}">
      <dgm:prSet/>
      <dgm:spPr/>
      <dgm:t>
        <a:bodyPr/>
        <a:lstStyle/>
        <a:p>
          <a:endParaRPr lang="en-US"/>
        </a:p>
      </dgm:t>
    </dgm:pt>
    <dgm:pt modelId="{CB5118B4-BBA3-4DD3-B6A1-93F805443CBE}" type="pres">
      <dgm:prSet presAssocID="{AC78C006-EDA3-4925-ACF9-E42FD98152A0}" presName="Name0" presStyleCnt="0">
        <dgm:presLayoutVars>
          <dgm:dir/>
          <dgm:animLvl val="lvl"/>
          <dgm:resizeHandles val="exact"/>
        </dgm:presLayoutVars>
      </dgm:prSet>
      <dgm:spPr/>
    </dgm:pt>
    <dgm:pt modelId="{ED39C9E8-FEEF-4AE3-80C4-9E59E1F17825}" type="pres">
      <dgm:prSet presAssocID="{3A16DF8B-2CC0-4B1B-8375-0559880C8BE2}" presName="linNode" presStyleCnt="0"/>
      <dgm:spPr/>
    </dgm:pt>
    <dgm:pt modelId="{FDB5E8B8-5490-4441-BEE5-D491833B5222}" type="pres">
      <dgm:prSet presAssocID="{3A16DF8B-2CC0-4B1B-8375-0559880C8BE2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20FCFD0-D130-4E54-9268-6E53F4C6FF20}" type="pres">
      <dgm:prSet presAssocID="{3A16DF8B-2CC0-4B1B-8375-0559880C8BE2}" presName="descendantText" presStyleLbl="alignAccFollowNode1" presStyleIdx="0" presStyleCnt="3">
        <dgm:presLayoutVars>
          <dgm:bulletEnabled/>
        </dgm:presLayoutVars>
      </dgm:prSet>
      <dgm:spPr/>
    </dgm:pt>
    <dgm:pt modelId="{7F066CFD-DDFF-40D4-B173-A0DB6631AFE4}" type="pres">
      <dgm:prSet presAssocID="{8794A088-27D2-45D0-9452-335DEEEF854C}" presName="sp" presStyleCnt="0"/>
      <dgm:spPr/>
    </dgm:pt>
    <dgm:pt modelId="{C9D540CD-E2C1-4477-9269-1E6D58C07246}" type="pres">
      <dgm:prSet presAssocID="{05426CEB-AD77-48F8-BB01-CD743C0484BA}" presName="linNode" presStyleCnt="0"/>
      <dgm:spPr/>
    </dgm:pt>
    <dgm:pt modelId="{A5C505C1-D7DC-4D53-B54D-6D2381FE1BE3}" type="pres">
      <dgm:prSet presAssocID="{05426CEB-AD77-48F8-BB01-CD743C0484B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A542DC08-3F3F-4EDB-B465-478215625B3A}" type="pres">
      <dgm:prSet presAssocID="{05426CEB-AD77-48F8-BB01-CD743C0484BA}" presName="descendantText" presStyleLbl="alignAccFollowNode1" presStyleIdx="1" presStyleCnt="3">
        <dgm:presLayoutVars>
          <dgm:bulletEnabled/>
        </dgm:presLayoutVars>
      </dgm:prSet>
      <dgm:spPr/>
    </dgm:pt>
    <dgm:pt modelId="{B652E307-0F13-4CEE-AB7D-1DBF74A07BBB}" type="pres">
      <dgm:prSet presAssocID="{68028111-6149-4753-A9D0-B4C9907EF3E9}" presName="sp" presStyleCnt="0"/>
      <dgm:spPr/>
    </dgm:pt>
    <dgm:pt modelId="{E7683F59-92C4-4AA8-9CD8-BD4C81DEDA1E}" type="pres">
      <dgm:prSet presAssocID="{B15434E0-D2E2-451F-A186-74EE42B46FC1}" presName="linNode" presStyleCnt="0"/>
      <dgm:spPr/>
    </dgm:pt>
    <dgm:pt modelId="{BF3C88D3-F7C4-4189-84F2-8AEA52512AE1}" type="pres">
      <dgm:prSet presAssocID="{B15434E0-D2E2-451F-A186-74EE42B46FC1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10322943-31E1-4091-931B-89CAAC5D6F69}" type="pres">
      <dgm:prSet presAssocID="{B15434E0-D2E2-451F-A186-74EE42B46FC1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21C2201-F4EC-4F0E-BCF7-7FAF2A89C40A}" type="presOf" srcId="{929D43EA-D26F-479F-B784-865FD579CA86}" destId="{A542DC08-3F3F-4EDB-B465-478215625B3A}" srcOrd="0" destOrd="0" presId="urn:microsoft.com/office/officeart/2016/7/layout/VerticalSolidActionList"/>
    <dgm:cxn modelId="{3FFEFA27-7145-4BA9-9985-92748CDDB471}" type="presOf" srcId="{0027FCA6-A508-4996-BE68-6AC025F3DB46}" destId="{320FCFD0-D130-4E54-9268-6E53F4C6FF20}" srcOrd="0" destOrd="0" presId="urn:microsoft.com/office/officeart/2016/7/layout/VerticalSolidActionList"/>
    <dgm:cxn modelId="{E489912C-3C5A-40EC-8FF9-8C3DBFD66A25}" srcId="{3A16DF8B-2CC0-4B1B-8375-0559880C8BE2}" destId="{0027FCA6-A508-4996-BE68-6AC025F3DB46}" srcOrd="0" destOrd="0" parTransId="{926D8FCE-D7ED-4493-A85E-4AA697C549A2}" sibTransId="{928AA4B8-5F32-4E29-B2BC-D043F9CA6E46}"/>
    <dgm:cxn modelId="{23B21F2E-A23D-4AF5-86B3-1433BD47669F}" type="presOf" srcId="{5D7D5EB5-EB44-43BD-B189-84088D1A50E4}" destId="{10322943-31E1-4091-931B-89CAAC5D6F69}" srcOrd="0" destOrd="0" presId="urn:microsoft.com/office/officeart/2016/7/layout/VerticalSolidActionList"/>
    <dgm:cxn modelId="{B1D50935-07ED-49C3-8713-C91E905CD16C}" type="presOf" srcId="{AC78C006-EDA3-4925-ACF9-E42FD98152A0}" destId="{CB5118B4-BBA3-4DD3-B6A1-93F805443CBE}" srcOrd="0" destOrd="0" presId="urn:microsoft.com/office/officeart/2016/7/layout/VerticalSolidActionList"/>
    <dgm:cxn modelId="{D0387A3B-3891-4BBE-9E26-19D5187F2935}" srcId="{0027FCA6-A508-4996-BE68-6AC025F3DB46}" destId="{C48F4865-073D-4A77-8043-905C31BF9DDB}" srcOrd="0" destOrd="0" parTransId="{491F705F-6090-4FFA-9D50-DE9DB5662E68}" sibTransId="{49C15939-D6A5-488A-AC2E-7C76EB70C867}"/>
    <dgm:cxn modelId="{7DAF8940-4C65-4A3A-BCA3-768123C5E8FF}" srcId="{AC78C006-EDA3-4925-ACF9-E42FD98152A0}" destId="{05426CEB-AD77-48F8-BB01-CD743C0484BA}" srcOrd="1" destOrd="0" parTransId="{E6F2A138-6348-4CD8-BA0D-7A40DFC31D4D}" sibTransId="{68028111-6149-4753-A9D0-B4C9907EF3E9}"/>
    <dgm:cxn modelId="{16B5636E-0FE4-4011-9E59-98D2D299A392}" type="presOf" srcId="{83F88982-FE3A-43F1-8EBA-306B32ABBF95}" destId="{A542DC08-3F3F-4EDB-B465-478215625B3A}" srcOrd="0" destOrd="1" presId="urn:microsoft.com/office/officeart/2016/7/layout/VerticalSolidActionList"/>
    <dgm:cxn modelId="{CE195457-179B-4C82-BD01-052A10FCB622}" srcId="{05426CEB-AD77-48F8-BB01-CD743C0484BA}" destId="{929D43EA-D26F-479F-B784-865FD579CA86}" srcOrd="0" destOrd="0" parTransId="{54F145C7-160D-4453-8097-3357517809E3}" sibTransId="{A8E848B5-C5A1-4454-B7B5-4F5C19BFE032}"/>
    <dgm:cxn modelId="{B4EBC27B-EBE6-42E2-A4F4-790C2BAA0969}" type="presOf" srcId="{B15434E0-D2E2-451F-A186-74EE42B46FC1}" destId="{BF3C88D3-F7C4-4189-84F2-8AEA52512AE1}" srcOrd="0" destOrd="0" presId="urn:microsoft.com/office/officeart/2016/7/layout/VerticalSolidActionList"/>
    <dgm:cxn modelId="{7A7AD98C-2042-4C03-A5EC-0B78BDE7EB9A}" srcId="{B15434E0-D2E2-451F-A186-74EE42B46FC1}" destId="{5D7D5EB5-EB44-43BD-B189-84088D1A50E4}" srcOrd="0" destOrd="0" parTransId="{7B940831-D083-47DA-86D3-38FA335B2572}" sibTransId="{B11F6105-DBC2-4D01-8741-FCE05C8CC4FA}"/>
    <dgm:cxn modelId="{98FC82A0-8BC2-4194-A0D0-A83C297D0F94}" type="presOf" srcId="{05426CEB-AD77-48F8-BB01-CD743C0484BA}" destId="{A5C505C1-D7DC-4D53-B54D-6D2381FE1BE3}" srcOrd="0" destOrd="0" presId="urn:microsoft.com/office/officeart/2016/7/layout/VerticalSolidActionList"/>
    <dgm:cxn modelId="{61E3B0AE-C2A7-467A-B3AE-DB5246657B5C}" type="presOf" srcId="{3A16DF8B-2CC0-4B1B-8375-0559880C8BE2}" destId="{FDB5E8B8-5490-4441-BEE5-D491833B5222}" srcOrd="0" destOrd="0" presId="urn:microsoft.com/office/officeart/2016/7/layout/VerticalSolidActionList"/>
    <dgm:cxn modelId="{33139CB2-3104-47EA-8D65-B3F11912B7C1}" srcId="{AC78C006-EDA3-4925-ACF9-E42FD98152A0}" destId="{3A16DF8B-2CC0-4B1B-8375-0559880C8BE2}" srcOrd="0" destOrd="0" parTransId="{BA8DAF20-23B6-43E8-99CB-938673ACEB6F}" sibTransId="{8794A088-27D2-45D0-9452-335DEEEF854C}"/>
    <dgm:cxn modelId="{F4C96CBF-D758-4428-A219-7801619678D1}" srcId="{AC78C006-EDA3-4925-ACF9-E42FD98152A0}" destId="{B15434E0-D2E2-451F-A186-74EE42B46FC1}" srcOrd="2" destOrd="0" parTransId="{D3EED557-2048-41F0-88C5-FFC61312F130}" sibTransId="{91BA50DE-EBD1-4CB6-BEBE-11D777B50D8E}"/>
    <dgm:cxn modelId="{3DE7EEDA-8FAF-4FF8-B916-20A52AB12C51}" type="presOf" srcId="{C48F4865-073D-4A77-8043-905C31BF9DDB}" destId="{320FCFD0-D130-4E54-9268-6E53F4C6FF20}" srcOrd="0" destOrd="1" presId="urn:microsoft.com/office/officeart/2016/7/layout/VerticalSolidActionList"/>
    <dgm:cxn modelId="{E9646CDE-26A7-4F87-954E-E5D93E59002E}" srcId="{929D43EA-D26F-479F-B784-865FD579CA86}" destId="{83F88982-FE3A-43F1-8EBA-306B32ABBF95}" srcOrd="0" destOrd="0" parTransId="{FAC360D3-B2B7-4371-B367-CF51B70D4840}" sibTransId="{C8D76FC8-4F89-4CA0-9E88-EEDC9FE74FFA}"/>
    <dgm:cxn modelId="{133DF4D7-C1AB-4656-9570-69C86D61FB23}" type="presParOf" srcId="{CB5118B4-BBA3-4DD3-B6A1-93F805443CBE}" destId="{ED39C9E8-FEEF-4AE3-80C4-9E59E1F17825}" srcOrd="0" destOrd="0" presId="urn:microsoft.com/office/officeart/2016/7/layout/VerticalSolidActionList"/>
    <dgm:cxn modelId="{1BF89BB3-D375-4372-A4FB-82474B71030E}" type="presParOf" srcId="{ED39C9E8-FEEF-4AE3-80C4-9E59E1F17825}" destId="{FDB5E8B8-5490-4441-BEE5-D491833B5222}" srcOrd="0" destOrd="0" presId="urn:microsoft.com/office/officeart/2016/7/layout/VerticalSolidActionList"/>
    <dgm:cxn modelId="{9E9E7A23-AAA9-4F11-9029-B026C994C6E4}" type="presParOf" srcId="{ED39C9E8-FEEF-4AE3-80C4-9E59E1F17825}" destId="{320FCFD0-D130-4E54-9268-6E53F4C6FF20}" srcOrd="1" destOrd="0" presId="urn:microsoft.com/office/officeart/2016/7/layout/VerticalSolidActionList"/>
    <dgm:cxn modelId="{9FAD08CF-ED60-4E52-A1E3-72982DBB0F64}" type="presParOf" srcId="{CB5118B4-BBA3-4DD3-B6A1-93F805443CBE}" destId="{7F066CFD-DDFF-40D4-B173-A0DB6631AFE4}" srcOrd="1" destOrd="0" presId="urn:microsoft.com/office/officeart/2016/7/layout/VerticalSolidActionList"/>
    <dgm:cxn modelId="{FF6ADA46-36C9-4BBA-8187-B78228485609}" type="presParOf" srcId="{CB5118B4-BBA3-4DD3-B6A1-93F805443CBE}" destId="{C9D540CD-E2C1-4477-9269-1E6D58C07246}" srcOrd="2" destOrd="0" presId="urn:microsoft.com/office/officeart/2016/7/layout/VerticalSolidActionList"/>
    <dgm:cxn modelId="{49F6DDBB-2303-4404-AF6E-7046DBD68AD0}" type="presParOf" srcId="{C9D540CD-E2C1-4477-9269-1E6D58C07246}" destId="{A5C505C1-D7DC-4D53-B54D-6D2381FE1BE3}" srcOrd="0" destOrd="0" presId="urn:microsoft.com/office/officeart/2016/7/layout/VerticalSolidActionList"/>
    <dgm:cxn modelId="{33233C12-D16E-42A1-992F-67175C45C413}" type="presParOf" srcId="{C9D540CD-E2C1-4477-9269-1E6D58C07246}" destId="{A542DC08-3F3F-4EDB-B465-478215625B3A}" srcOrd="1" destOrd="0" presId="urn:microsoft.com/office/officeart/2016/7/layout/VerticalSolidActionList"/>
    <dgm:cxn modelId="{BDE3046A-ACBB-4E46-B597-CEB280E48B37}" type="presParOf" srcId="{CB5118B4-BBA3-4DD3-B6A1-93F805443CBE}" destId="{B652E307-0F13-4CEE-AB7D-1DBF74A07BBB}" srcOrd="3" destOrd="0" presId="urn:microsoft.com/office/officeart/2016/7/layout/VerticalSolidActionList"/>
    <dgm:cxn modelId="{30135921-11FA-490F-8294-78A27F7D9FED}" type="presParOf" srcId="{CB5118B4-BBA3-4DD3-B6A1-93F805443CBE}" destId="{E7683F59-92C4-4AA8-9CD8-BD4C81DEDA1E}" srcOrd="4" destOrd="0" presId="urn:microsoft.com/office/officeart/2016/7/layout/VerticalSolidActionList"/>
    <dgm:cxn modelId="{10B015C1-0C8A-40FB-B2A1-C44B03CD2464}" type="presParOf" srcId="{E7683F59-92C4-4AA8-9CD8-BD4C81DEDA1E}" destId="{BF3C88D3-F7C4-4189-84F2-8AEA52512AE1}" srcOrd="0" destOrd="0" presId="urn:microsoft.com/office/officeart/2016/7/layout/VerticalSolidActionList"/>
    <dgm:cxn modelId="{392E2EDF-F657-4722-9EF0-F5D009CAE6FF}" type="presParOf" srcId="{E7683F59-92C4-4AA8-9CD8-BD4C81DEDA1E}" destId="{10322943-31E1-4091-931B-89CAAC5D6F6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653842-16E9-496D-95EE-A621B93C4FD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2E1EC4-4BD7-4190-BD8E-01CEFBF2A6DF}">
      <dgm:prSet/>
      <dgm:spPr/>
      <dgm:t>
        <a:bodyPr/>
        <a:lstStyle/>
        <a:p>
          <a:r>
            <a:rPr lang="en-US"/>
            <a:t>Create</a:t>
          </a:r>
        </a:p>
      </dgm:t>
    </dgm:pt>
    <dgm:pt modelId="{16B31BC9-C3CE-4A03-B4EE-6ABE8B0BB674}" type="parTrans" cxnId="{136FD677-8942-4314-8E8D-5BCE7A484079}">
      <dgm:prSet/>
      <dgm:spPr/>
      <dgm:t>
        <a:bodyPr/>
        <a:lstStyle/>
        <a:p>
          <a:endParaRPr lang="en-US"/>
        </a:p>
      </dgm:t>
    </dgm:pt>
    <dgm:pt modelId="{F52C468A-4DBC-41B3-988F-343EA0C1777F}" type="sibTrans" cxnId="{136FD677-8942-4314-8E8D-5BCE7A484079}">
      <dgm:prSet/>
      <dgm:spPr/>
      <dgm:t>
        <a:bodyPr/>
        <a:lstStyle/>
        <a:p>
          <a:endParaRPr lang="en-US"/>
        </a:p>
      </dgm:t>
    </dgm:pt>
    <dgm:pt modelId="{CC8EAE76-D16C-48A5-BB66-E9A2215AB5B4}">
      <dgm:prSet/>
      <dgm:spPr/>
      <dgm:t>
        <a:bodyPr/>
        <a:lstStyle/>
        <a:p>
          <a:r>
            <a:rPr lang="en-US"/>
            <a:t>Create a Diagnostic Storage Account</a:t>
          </a:r>
        </a:p>
      </dgm:t>
    </dgm:pt>
    <dgm:pt modelId="{C042DA25-FC5A-4F9E-8B64-3588D9D27E5C}" type="parTrans" cxnId="{FA77D045-A28A-4250-9078-A0CF2A871954}">
      <dgm:prSet/>
      <dgm:spPr/>
      <dgm:t>
        <a:bodyPr/>
        <a:lstStyle/>
        <a:p>
          <a:endParaRPr lang="en-US"/>
        </a:p>
      </dgm:t>
    </dgm:pt>
    <dgm:pt modelId="{9DB2856F-32F6-45BC-AF6B-956844F20C7E}" type="sibTrans" cxnId="{FA77D045-A28A-4250-9078-A0CF2A871954}">
      <dgm:prSet/>
      <dgm:spPr/>
      <dgm:t>
        <a:bodyPr/>
        <a:lstStyle/>
        <a:p>
          <a:endParaRPr lang="en-US"/>
        </a:p>
      </dgm:t>
    </dgm:pt>
    <dgm:pt modelId="{E42A3153-5F40-4648-9A4D-C9826E356CDD}">
      <dgm:prSet/>
      <dgm:spPr/>
      <dgm:t>
        <a:bodyPr/>
        <a:lstStyle/>
        <a:p>
          <a:r>
            <a:rPr lang="en-US"/>
            <a:t>Build</a:t>
          </a:r>
        </a:p>
      </dgm:t>
    </dgm:pt>
    <dgm:pt modelId="{2C897784-1461-4611-83BF-3E5FE05A1E42}" type="parTrans" cxnId="{DB10210C-9D80-497E-9206-A08C734E1113}">
      <dgm:prSet/>
      <dgm:spPr/>
      <dgm:t>
        <a:bodyPr/>
        <a:lstStyle/>
        <a:p>
          <a:endParaRPr lang="en-US"/>
        </a:p>
      </dgm:t>
    </dgm:pt>
    <dgm:pt modelId="{AAA1D5C4-7DDB-49BC-A303-5658CD361B00}" type="sibTrans" cxnId="{DB10210C-9D80-497E-9206-A08C734E1113}">
      <dgm:prSet/>
      <dgm:spPr/>
      <dgm:t>
        <a:bodyPr/>
        <a:lstStyle/>
        <a:p>
          <a:endParaRPr lang="en-US"/>
        </a:p>
      </dgm:t>
    </dgm:pt>
    <dgm:pt modelId="{4163E243-74C1-4F97-9DB7-CD4E0C23CE7C}">
      <dgm:prSet/>
      <dgm:spPr/>
      <dgm:t>
        <a:bodyPr/>
        <a:lstStyle/>
        <a:p>
          <a:r>
            <a:rPr lang="en-US"/>
            <a:t>Build a VM from the Portal and place in VNET East US</a:t>
          </a:r>
        </a:p>
      </dgm:t>
    </dgm:pt>
    <dgm:pt modelId="{78F92F42-6743-4C06-B6FE-F280685B6BD6}" type="parTrans" cxnId="{8E90ABF2-8693-4F0F-A174-0CEFD7F18DD4}">
      <dgm:prSet/>
      <dgm:spPr/>
      <dgm:t>
        <a:bodyPr/>
        <a:lstStyle/>
        <a:p>
          <a:endParaRPr lang="en-US"/>
        </a:p>
      </dgm:t>
    </dgm:pt>
    <dgm:pt modelId="{B8339AE3-6837-473E-9306-A445E211939C}" type="sibTrans" cxnId="{8E90ABF2-8693-4F0F-A174-0CEFD7F18DD4}">
      <dgm:prSet/>
      <dgm:spPr/>
      <dgm:t>
        <a:bodyPr/>
        <a:lstStyle/>
        <a:p>
          <a:endParaRPr lang="en-US"/>
        </a:p>
      </dgm:t>
    </dgm:pt>
    <dgm:pt modelId="{23912FC7-B95D-4465-94A5-9F8511D47030}">
      <dgm:prSet/>
      <dgm:spPr/>
      <dgm:t>
        <a:bodyPr/>
        <a:lstStyle/>
        <a:p>
          <a:r>
            <a:rPr lang="en-US"/>
            <a:t>Build</a:t>
          </a:r>
        </a:p>
      </dgm:t>
    </dgm:pt>
    <dgm:pt modelId="{A7A58BB9-04C0-4134-BE50-5823B1FF4847}" type="parTrans" cxnId="{3D5BE298-F86A-471A-A4A4-CAD14005A9A5}">
      <dgm:prSet/>
      <dgm:spPr/>
      <dgm:t>
        <a:bodyPr/>
        <a:lstStyle/>
        <a:p>
          <a:endParaRPr lang="en-US"/>
        </a:p>
      </dgm:t>
    </dgm:pt>
    <dgm:pt modelId="{C57828AF-0DA1-4B32-B99A-17D6D387B093}" type="sibTrans" cxnId="{3D5BE298-F86A-471A-A4A4-CAD14005A9A5}">
      <dgm:prSet/>
      <dgm:spPr/>
      <dgm:t>
        <a:bodyPr/>
        <a:lstStyle/>
        <a:p>
          <a:endParaRPr lang="en-US"/>
        </a:p>
      </dgm:t>
    </dgm:pt>
    <dgm:pt modelId="{01E2664F-0A1E-48DE-89ED-966F0E95ACC5}">
      <dgm:prSet/>
      <dgm:spPr/>
      <dgm:t>
        <a:bodyPr/>
        <a:lstStyle/>
        <a:p>
          <a:r>
            <a:rPr lang="en-US"/>
            <a:t>Build a VM from an ARM Template and place in West US</a:t>
          </a:r>
        </a:p>
      </dgm:t>
    </dgm:pt>
    <dgm:pt modelId="{744A9688-3E91-4A32-875E-AFDBC475B5E5}" type="parTrans" cxnId="{F493B4B5-2880-4D79-87B9-AA5C05F5E73C}">
      <dgm:prSet/>
      <dgm:spPr/>
      <dgm:t>
        <a:bodyPr/>
        <a:lstStyle/>
        <a:p>
          <a:endParaRPr lang="en-US"/>
        </a:p>
      </dgm:t>
    </dgm:pt>
    <dgm:pt modelId="{2A99AD93-3A13-40E0-A9C7-BC03DEE6374F}" type="sibTrans" cxnId="{F493B4B5-2880-4D79-87B9-AA5C05F5E73C}">
      <dgm:prSet/>
      <dgm:spPr/>
      <dgm:t>
        <a:bodyPr/>
        <a:lstStyle/>
        <a:p>
          <a:endParaRPr lang="en-US"/>
        </a:p>
      </dgm:t>
    </dgm:pt>
    <dgm:pt modelId="{5444FCD3-C2BA-489A-9E5E-852CCD135753}" type="pres">
      <dgm:prSet presAssocID="{CD653842-16E9-496D-95EE-A621B93C4FDC}" presName="Name0" presStyleCnt="0">
        <dgm:presLayoutVars>
          <dgm:dir/>
          <dgm:animLvl val="lvl"/>
          <dgm:resizeHandles val="exact"/>
        </dgm:presLayoutVars>
      </dgm:prSet>
      <dgm:spPr/>
    </dgm:pt>
    <dgm:pt modelId="{7B2BBBCF-E0F6-47BC-9EEA-2590BB8115C3}" type="pres">
      <dgm:prSet presAssocID="{23912FC7-B95D-4465-94A5-9F8511D47030}" presName="boxAndChildren" presStyleCnt="0"/>
      <dgm:spPr/>
    </dgm:pt>
    <dgm:pt modelId="{368D3BFF-9267-42F0-8DDD-655D1541F0D4}" type="pres">
      <dgm:prSet presAssocID="{23912FC7-B95D-4465-94A5-9F8511D47030}" presName="parentTextBox" presStyleLbl="alignNode1" presStyleIdx="0" presStyleCnt="3"/>
      <dgm:spPr/>
    </dgm:pt>
    <dgm:pt modelId="{3B73741D-1663-4B48-B289-69DB858007C3}" type="pres">
      <dgm:prSet presAssocID="{23912FC7-B95D-4465-94A5-9F8511D47030}" presName="descendantBox" presStyleLbl="bgAccFollowNode1" presStyleIdx="0" presStyleCnt="3"/>
      <dgm:spPr/>
    </dgm:pt>
    <dgm:pt modelId="{5C28123A-9138-4146-A1E4-14BDBDEB212C}" type="pres">
      <dgm:prSet presAssocID="{AAA1D5C4-7DDB-49BC-A303-5658CD361B00}" presName="sp" presStyleCnt="0"/>
      <dgm:spPr/>
    </dgm:pt>
    <dgm:pt modelId="{7D0F952C-F857-419B-8464-B4E44D5700FE}" type="pres">
      <dgm:prSet presAssocID="{E42A3153-5F40-4648-9A4D-C9826E356CDD}" presName="arrowAndChildren" presStyleCnt="0"/>
      <dgm:spPr/>
    </dgm:pt>
    <dgm:pt modelId="{C18DC6BC-89A6-431A-B800-3438BFF1EC58}" type="pres">
      <dgm:prSet presAssocID="{E42A3153-5F40-4648-9A4D-C9826E356CDD}" presName="parentTextArrow" presStyleLbl="node1" presStyleIdx="0" presStyleCnt="0"/>
      <dgm:spPr/>
    </dgm:pt>
    <dgm:pt modelId="{39F1F89A-18E7-4195-8330-4EF4904EF647}" type="pres">
      <dgm:prSet presAssocID="{E42A3153-5F40-4648-9A4D-C9826E356CDD}" presName="arrow" presStyleLbl="alignNode1" presStyleIdx="1" presStyleCnt="3"/>
      <dgm:spPr/>
    </dgm:pt>
    <dgm:pt modelId="{8CA98573-50BF-44EC-8D08-0E521417E7E9}" type="pres">
      <dgm:prSet presAssocID="{E42A3153-5F40-4648-9A4D-C9826E356CDD}" presName="descendantArrow" presStyleLbl="bgAccFollowNode1" presStyleIdx="1" presStyleCnt="3"/>
      <dgm:spPr/>
    </dgm:pt>
    <dgm:pt modelId="{FCF6C775-47C9-420C-BEAD-A4B0C34D3B3F}" type="pres">
      <dgm:prSet presAssocID="{F52C468A-4DBC-41B3-988F-343EA0C1777F}" presName="sp" presStyleCnt="0"/>
      <dgm:spPr/>
    </dgm:pt>
    <dgm:pt modelId="{5E24B031-BFB8-477B-8BB9-01F09C6E65F3}" type="pres">
      <dgm:prSet presAssocID="{EB2E1EC4-4BD7-4190-BD8E-01CEFBF2A6DF}" presName="arrowAndChildren" presStyleCnt="0"/>
      <dgm:spPr/>
    </dgm:pt>
    <dgm:pt modelId="{7CCF5672-A189-4F02-BE41-EF63A39A50D0}" type="pres">
      <dgm:prSet presAssocID="{EB2E1EC4-4BD7-4190-BD8E-01CEFBF2A6DF}" presName="parentTextArrow" presStyleLbl="node1" presStyleIdx="0" presStyleCnt="0"/>
      <dgm:spPr/>
    </dgm:pt>
    <dgm:pt modelId="{132E8397-4F29-403C-A5DF-9145EC6AEA40}" type="pres">
      <dgm:prSet presAssocID="{EB2E1EC4-4BD7-4190-BD8E-01CEFBF2A6DF}" presName="arrow" presStyleLbl="alignNode1" presStyleIdx="2" presStyleCnt="3"/>
      <dgm:spPr/>
    </dgm:pt>
    <dgm:pt modelId="{A8C82F68-FEE9-465C-9714-29D09C0425F3}" type="pres">
      <dgm:prSet presAssocID="{EB2E1EC4-4BD7-4190-BD8E-01CEFBF2A6DF}" presName="descendantArrow" presStyleLbl="bgAccFollowNode1" presStyleIdx="2" presStyleCnt="3"/>
      <dgm:spPr/>
    </dgm:pt>
  </dgm:ptLst>
  <dgm:cxnLst>
    <dgm:cxn modelId="{67A71D07-7A4F-4FC1-85EB-1A63723127B5}" type="presOf" srcId="{4163E243-74C1-4F97-9DB7-CD4E0C23CE7C}" destId="{8CA98573-50BF-44EC-8D08-0E521417E7E9}" srcOrd="0" destOrd="0" presId="urn:microsoft.com/office/officeart/2016/7/layout/VerticalDownArrowProcess"/>
    <dgm:cxn modelId="{DB10210C-9D80-497E-9206-A08C734E1113}" srcId="{CD653842-16E9-496D-95EE-A621B93C4FDC}" destId="{E42A3153-5F40-4648-9A4D-C9826E356CDD}" srcOrd="1" destOrd="0" parTransId="{2C897784-1461-4611-83BF-3E5FE05A1E42}" sibTransId="{AAA1D5C4-7DDB-49BC-A303-5658CD361B00}"/>
    <dgm:cxn modelId="{CBC3C61E-0AAF-4825-BD14-FB1609460338}" type="presOf" srcId="{E42A3153-5F40-4648-9A4D-C9826E356CDD}" destId="{C18DC6BC-89A6-431A-B800-3438BFF1EC58}" srcOrd="0" destOrd="0" presId="urn:microsoft.com/office/officeart/2016/7/layout/VerticalDownArrowProcess"/>
    <dgm:cxn modelId="{342AD022-545E-4997-9FD4-ECCAC1AAD9D1}" type="presOf" srcId="{CD653842-16E9-496D-95EE-A621B93C4FDC}" destId="{5444FCD3-C2BA-489A-9E5E-852CCD135753}" srcOrd="0" destOrd="0" presId="urn:microsoft.com/office/officeart/2016/7/layout/VerticalDownArrowProcess"/>
    <dgm:cxn modelId="{FA77D045-A28A-4250-9078-A0CF2A871954}" srcId="{EB2E1EC4-4BD7-4190-BD8E-01CEFBF2A6DF}" destId="{CC8EAE76-D16C-48A5-BB66-E9A2215AB5B4}" srcOrd="0" destOrd="0" parTransId="{C042DA25-FC5A-4F9E-8B64-3588D9D27E5C}" sibTransId="{9DB2856F-32F6-45BC-AF6B-956844F20C7E}"/>
    <dgm:cxn modelId="{136FD677-8942-4314-8E8D-5BCE7A484079}" srcId="{CD653842-16E9-496D-95EE-A621B93C4FDC}" destId="{EB2E1EC4-4BD7-4190-BD8E-01CEFBF2A6DF}" srcOrd="0" destOrd="0" parTransId="{16B31BC9-C3CE-4A03-B4EE-6ABE8B0BB674}" sibTransId="{F52C468A-4DBC-41B3-988F-343EA0C1777F}"/>
    <dgm:cxn modelId="{3D5BE298-F86A-471A-A4A4-CAD14005A9A5}" srcId="{CD653842-16E9-496D-95EE-A621B93C4FDC}" destId="{23912FC7-B95D-4465-94A5-9F8511D47030}" srcOrd="2" destOrd="0" parTransId="{A7A58BB9-04C0-4134-BE50-5823B1FF4847}" sibTransId="{C57828AF-0DA1-4B32-B99A-17D6D387B093}"/>
    <dgm:cxn modelId="{966494AA-A46D-4C36-90C5-89E93805E1B5}" type="presOf" srcId="{CC8EAE76-D16C-48A5-BB66-E9A2215AB5B4}" destId="{A8C82F68-FEE9-465C-9714-29D09C0425F3}" srcOrd="0" destOrd="0" presId="urn:microsoft.com/office/officeart/2016/7/layout/VerticalDownArrowProcess"/>
    <dgm:cxn modelId="{432F9CAC-7778-4E7D-930E-32ECF1170833}" type="presOf" srcId="{23912FC7-B95D-4465-94A5-9F8511D47030}" destId="{368D3BFF-9267-42F0-8DDD-655D1541F0D4}" srcOrd="0" destOrd="0" presId="urn:microsoft.com/office/officeart/2016/7/layout/VerticalDownArrowProcess"/>
    <dgm:cxn modelId="{F493B4B5-2880-4D79-87B9-AA5C05F5E73C}" srcId="{23912FC7-B95D-4465-94A5-9F8511D47030}" destId="{01E2664F-0A1E-48DE-89ED-966F0E95ACC5}" srcOrd="0" destOrd="0" parTransId="{744A9688-3E91-4A32-875E-AFDBC475B5E5}" sibTransId="{2A99AD93-3A13-40E0-A9C7-BC03DEE6374F}"/>
    <dgm:cxn modelId="{6235A0CA-9DE5-4A45-9167-44DA74DD2D4C}" type="presOf" srcId="{EB2E1EC4-4BD7-4190-BD8E-01CEFBF2A6DF}" destId="{7CCF5672-A189-4F02-BE41-EF63A39A50D0}" srcOrd="0" destOrd="0" presId="urn:microsoft.com/office/officeart/2016/7/layout/VerticalDownArrowProcess"/>
    <dgm:cxn modelId="{F3F6DECC-F707-4230-8E2E-7C4BC069F360}" type="presOf" srcId="{01E2664F-0A1E-48DE-89ED-966F0E95ACC5}" destId="{3B73741D-1663-4B48-B289-69DB858007C3}" srcOrd="0" destOrd="0" presId="urn:microsoft.com/office/officeart/2016/7/layout/VerticalDownArrowProcess"/>
    <dgm:cxn modelId="{6E481DE9-FAF4-493E-A672-6A6B2D331325}" type="presOf" srcId="{EB2E1EC4-4BD7-4190-BD8E-01CEFBF2A6DF}" destId="{132E8397-4F29-403C-A5DF-9145EC6AEA40}" srcOrd="1" destOrd="0" presId="urn:microsoft.com/office/officeart/2016/7/layout/VerticalDownArrowProcess"/>
    <dgm:cxn modelId="{A05ADEEA-D95F-4A7D-90F3-830D9463D473}" type="presOf" srcId="{E42A3153-5F40-4648-9A4D-C9826E356CDD}" destId="{39F1F89A-18E7-4195-8330-4EF4904EF647}" srcOrd="1" destOrd="0" presId="urn:microsoft.com/office/officeart/2016/7/layout/VerticalDownArrowProcess"/>
    <dgm:cxn modelId="{8E90ABF2-8693-4F0F-A174-0CEFD7F18DD4}" srcId="{E42A3153-5F40-4648-9A4D-C9826E356CDD}" destId="{4163E243-74C1-4F97-9DB7-CD4E0C23CE7C}" srcOrd="0" destOrd="0" parTransId="{78F92F42-6743-4C06-B6FE-F280685B6BD6}" sibTransId="{B8339AE3-6837-473E-9306-A445E211939C}"/>
    <dgm:cxn modelId="{3AFEECD9-07E5-4F2A-861F-DC8C9792D3F4}" type="presParOf" srcId="{5444FCD3-C2BA-489A-9E5E-852CCD135753}" destId="{7B2BBBCF-E0F6-47BC-9EEA-2590BB8115C3}" srcOrd="0" destOrd="0" presId="urn:microsoft.com/office/officeart/2016/7/layout/VerticalDownArrowProcess"/>
    <dgm:cxn modelId="{135A4B76-4024-4AA9-A49B-5EA8D9E1827D}" type="presParOf" srcId="{7B2BBBCF-E0F6-47BC-9EEA-2590BB8115C3}" destId="{368D3BFF-9267-42F0-8DDD-655D1541F0D4}" srcOrd="0" destOrd="0" presId="urn:microsoft.com/office/officeart/2016/7/layout/VerticalDownArrowProcess"/>
    <dgm:cxn modelId="{140637AC-8817-4FF1-BA71-7E9EF136C52A}" type="presParOf" srcId="{7B2BBBCF-E0F6-47BC-9EEA-2590BB8115C3}" destId="{3B73741D-1663-4B48-B289-69DB858007C3}" srcOrd="1" destOrd="0" presId="urn:microsoft.com/office/officeart/2016/7/layout/VerticalDownArrowProcess"/>
    <dgm:cxn modelId="{9115D138-4732-4B09-9636-C864A0C19EF2}" type="presParOf" srcId="{5444FCD3-C2BA-489A-9E5E-852CCD135753}" destId="{5C28123A-9138-4146-A1E4-14BDBDEB212C}" srcOrd="1" destOrd="0" presId="urn:microsoft.com/office/officeart/2016/7/layout/VerticalDownArrowProcess"/>
    <dgm:cxn modelId="{A28BB2C7-6C6A-400A-9BC6-7D7B2199191B}" type="presParOf" srcId="{5444FCD3-C2BA-489A-9E5E-852CCD135753}" destId="{7D0F952C-F857-419B-8464-B4E44D5700FE}" srcOrd="2" destOrd="0" presId="urn:microsoft.com/office/officeart/2016/7/layout/VerticalDownArrowProcess"/>
    <dgm:cxn modelId="{E2131007-CC34-49C4-BDB3-4CE35C962FBA}" type="presParOf" srcId="{7D0F952C-F857-419B-8464-B4E44D5700FE}" destId="{C18DC6BC-89A6-431A-B800-3438BFF1EC58}" srcOrd="0" destOrd="0" presId="urn:microsoft.com/office/officeart/2016/7/layout/VerticalDownArrowProcess"/>
    <dgm:cxn modelId="{CFA56B2A-C9DF-4481-8B3B-2C37C8185161}" type="presParOf" srcId="{7D0F952C-F857-419B-8464-B4E44D5700FE}" destId="{39F1F89A-18E7-4195-8330-4EF4904EF647}" srcOrd="1" destOrd="0" presId="urn:microsoft.com/office/officeart/2016/7/layout/VerticalDownArrowProcess"/>
    <dgm:cxn modelId="{677B5B39-1CAE-489E-A396-2C31AE7AC254}" type="presParOf" srcId="{7D0F952C-F857-419B-8464-B4E44D5700FE}" destId="{8CA98573-50BF-44EC-8D08-0E521417E7E9}" srcOrd="2" destOrd="0" presId="urn:microsoft.com/office/officeart/2016/7/layout/VerticalDownArrowProcess"/>
    <dgm:cxn modelId="{8291F7AC-7B63-4081-BCF7-7390BFB061BD}" type="presParOf" srcId="{5444FCD3-C2BA-489A-9E5E-852CCD135753}" destId="{FCF6C775-47C9-420C-BEAD-A4B0C34D3B3F}" srcOrd="3" destOrd="0" presId="urn:microsoft.com/office/officeart/2016/7/layout/VerticalDownArrowProcess"/>
    <dgm:cxn modelId="{2072FB8C-434A-4829-B2D6-0D916798319B}" type="presParOf" srcId="{5444FCD3-C2BA-489A-9E5E-852CCD135753}" destId="{5E24B031-BFB8-477B-8BB9-01F09C6E65F3}" srcOrd="4" destOrd="0" presId="urn:microsoft.com/office/officeart/2016/7/layout/VerticalDownArrowProcess"/>
    <dgm:cxn modelId="{4F949FA0-C832-4B97-B639-EB6E38929526}" type="presParOf" srcId="{5E24B031-BFB8-477B-8BB9-01F09C6E65F3}" destId="{7CCF5672-A189-4F02-BE41-EF63A39A50D0}" srcOrd="0" destOrd="0" presId="urn:microsoft.com/office/officeart/2016/7/layout/VerticalDownArrowProcess"/>
    <dgm:cxn modelId="{5617B306-B65A-41A0-8385-3C8D471A37C4}" type="presParOf" srcId="{5E24B031-BFB8-477B-8BB9-01F09C6E65F3}" destId="{132E8397-4F29-403C-A5DF-9145EC6AEA40}" srcOrd="1" destOrd="0" presId="urn:microsoft.com/office/officeart/2016/7/layout/VerticalDownArrowProcess"/>
    <dgm:cxn modelId="{A9D8A9F4-FFE4-42F0-84D1-75AE8FA55992}" type="presParOf" srcId="{5E24B031-BFB8-477B-8BB9-01F09C6E65F3}" destId="{A8C82F68-FEE9-465C-9714-29D09C0425F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653842-16E9-496D-95EE-A621B93C4FD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2E1EC4-4BD7-4190-BD8E-01CEFBF2A6DF}">
      <dgm:prSet/>
      <dgm:spPr/>
      <dgm:t>
        <a:bodyPr/>
        <a:lstStyle/>
        <a:p>
          <a:r>
            <a:rPr lang="en-US" dirty="0"/>
            <a:t>Update</a:t>
          </a:r>
        </a:p>
      </dgm:t>
    </dgm:pt>
    <dgm:pt modelId="{16B31BC9-C3CE-4A03-B4EE-6ABE8B0BB674}" type="parTrans" cxnId="{136FD677-8942-4314-8E8D-5BCE7A484079}">
      <dgm:prSet/>
      <dgm:spPr/>
      <dgm:t>
        <a:bodyPr/>
        <a:lstStyle/>
        <a:p>
          <a:endParaRPr lang="en-US"/>
        </a:p>
      </dgm:t>
    </dgm:pt>
    <dgm:pt modelId="{F52C468A-4DBC-41B3-988F-343EA0C1777F}" type="sibTrans" cxnId="{136FD677-8942-4314-8E8D-5BCE7A484079}">
      <dgm:prSet/>
      <dgm:spPr/>
      <dgm:t>
        <a:bodyPr/>
        <a:lstStyle/>
        <a:p>
          <a:endParaRPr lang="en-US"/>
        </a:p>
      </dgm:t>
    </dgm:pt>
    <dgm:pt modelId="{CC8EAE76-D16C-48A5-BB66-E9A2215AB5B4}">
      <dgm:prSet/>
      <dgm:spPr/>
      <dgm:t>
        <a:bodyPr/>
        <a:lstStyle/>
        <a:p>
          <a:r>
            <a:rPr lang="en-US" dirty="0"/>
            <a:t>Virtual machines to use </a:t>
          </a:r>
          <a:r>
            <a:rPr lang="en-US" dirty="0" err="1"/>
            <a:t>copyindex</a:t>
          </a:r>
          <a:r>
            <a:rPr lang="en-US" dirty="0"/>
            <a:t>() function</a:t>
          </a:r>
        </a:p>
      </dgm:t>
    </dgm:pt>
    <dgm:pt modelId="{C042DA25-FC5A-4F9E-8B64-3588D9D27E5C}" type="parTrans" cxnId="{FA77D045-A28A-4250-9078-A0CF2A871954}">
      <dgm:prSet/>
      <dgm:spPr/>
      <dgm:t>
        <a:bodyPr/>
        <a:lstStyle/>
        <a:p>
          <a:endParaRPr lang="en-US"/>
        </a:p>
      </dgm:t>
    </dgm:pt>
    <dgm:pt modelId="{9DB2856F-32F6-45BC-AF6B-956844F20C7E}" type="sibTrans" cxnId="{FA77D045-A28A-4250-9078-A0CF2A871954}">
      <dgm:prSet/>
      <dgm:spPr/>
      <dgm:t>
        <a:bodyPr/>
        <a:lstStyle/>
        <a:p>
          <a:endParaRPr lang="en-US"/>
        </a:p>
      </dgm:t>
    </dgm:pt>
    <dgm:pt modelId="{E42A3153-5F40-4648-9A4D-C9826E356CDD}">
      <dgm:prSet/>
      <dgm:spPr/>
      <dgm:t>
        <a:bodyPr/>
        <a:lstStyle/>
        <a:p>
          <a:r>
            <a:rPr lang="en-US" dirty="0"/>
            <a:t>Update</a:t>
          </a:r>
        </a:p>
      </dgm:t>
    </dgm:pt>
    <dgm:pt modelId="{2C897784-1461-4611-83BF-3E5FE05A1E42}" type="parTrans" cxnId="{DB10210C-9D80-497E-9206-A08C734E1113}">
      <dgm:prSet/>
      <dgm:spPr/>
      <dgm:t>
        <a:bodyPr/>
        <a:lstStyle/>
        <a:p>
          <a:endParaRPr lang="en-US"/>
        </a:p>
      </dgm:t>
    </dgm:pt>
    <dgm:pt modelId="{AAA1D5C4-7DDB-49BC-A303-5658CD361B00}" type="sibTrans" cxnId="{DB10210C-9D80-497E-9206-A08C734E1113}">
      <dgm:prSet/>
      <dgm:spPr/>
      <dgm:t>
        <a:bodyPr/>
        <a:lstStyle/>
        <a:p>
          <a:endParaRPr lang="en-US"/>
        </a:p>
      </dgm:t>
    </dgm:pt>
    <dgm:pt modelId="{4163E243-74C1-4F97-9DB7-CD4E0C23CE7C}">
      <dgm:prSet/>
      <dgm:spPr/>
      <dgm:t>
        <a:bodyPr/>
        <a:lstStyle/>
        <a:p>
          <a:r>
            <a:rPr lang="en-US" dirty="0"/>
            <a:t>ARM template and various pieces to use </a:t>
          </a:r>
          <a:r>
            <a:rPr lang="en-US" dirty="0" err="1"/>
            <a:t>copyindex</a:t>
          </a:r>
          <a:r>
            <a:rPr lang="en-US" dirty="0"/>
            <a:t>()</a:t>
          </a:r>
        </a:p>
      </dgm:t>
    </dgm:pt>
    <dgm:pt modelId="{78F92F42-6743-4C06-B6FE-F280685B6BD6}" type="parTrans" cxnId="{8E90ABF2-8693-4F0F-A174-0CEFD7F18DD4}">
      <dgm:prSet/>
      <dgm:spPr/>
      <dgm:t>
        <a:bodyPr/>
        <a:lstStyle/>
        <a:p>
          <a:endParaRPr lang="en-US"/>
        </a:p>
      </dgm:t>
    </dgm:pt>
    <dgm:pt modelId="{B8339AE3-6837-473E-9306-A445E211939C}" type="sibTrans" cxnId="{8E90ABF2-8693-4F0F-A174-0CEFD7F18DD4}">
      <dgm:prSet/>
      <dgm:spPr/>
      <dgm:t>
        <a:bodyPr/>
        <a:lstStyle/>
        <a:p>
          <a:endParaRPr lang="en-US"/>
        </a:p>
      </dgm:t>
    </dgm:pt>
    <dgm:pt modelId="{23912FC7-B95D-4465-94A5-9F8511D47030}">
      <dgm:prSet/>
      <dgm:spPr/>
      <dgm:t>
        <a:bodyPr/>
        <a:lstStyle/>
        <a:p>
          <a:r>
            <a:rPr lang="en-US" dirty="0"/>
            <a:t>Build</a:t>
          </a:r>
        </a:p>
      </dgm:t>
    </dgm:pt>
    <dgm:pt modelId="{A7A58BB9-04C0-4134-BE50-5823B1FF4847}" type="parTrans" cxnId="{3D5BE298-F86A-471A-A4A4-CAD14005A9A5}">
      <dgm:prSet/>
      <dgm:spPr/>
      <dgm:t>
        <a:bodyPr/>
        <a:lstStyle/>
        <a:p>
          <a:endParaRPr lang="en-US"/>
        </a:p>
      </dgm:t>
    </dgm:pt>
    <dgm:pt modelId="{C57828AF-0DA1-4B32-B99A-17D6D387B093}" type="sibTrans" cxnId="{3D5BE298-F86A-471A-A4A4-CAD14005A9A5}">
      <dgm:prSet/>
      <dgm:spPr/>
      <dgm:t>
        <a:bodyPr/>
        <a:lstStyle/>
        <a:p>
          <a:endParaRPr lang="en-US"/>
        </a:p>
      </dgm:t>
    </dgm:pt>
    <dgm:pt modelId="{01E2664F-0A1E-48DE-89ED-966F0E95ACC5}">
      <dgm:prSet/>
      <dgm:spPr/>
      <dgm:t>
        <a:bodyPr/>
        <a:lstStyle/>
        <a:p>
          <a:r>
            <a:rPr lang="en-US" dirty="0"/>
            <a:t>Deploy New Virtual Machines using updated ARM template and functions </a:t>
          </a:r>
        </a:p>
      </dgm:t>
    </dgm:pt>
    <dgm:pt modelId="{744A9688-3E91-4A32-875E-AFDBC475B5E5}" type="parTrans" cxnId="{F493B4B5-2880-4D79-87B9-AA5C05F5E73C}">
      <dgm:prSet/>
      <dgm:spPr/>
      <dgm:t>
        <a:bodyPr/>
        <a:lstStyle/>
        <a:p>
          <a:endParaRPr lang="en-US"/>
        </a:p>
      </dgm:t>
    </dgm:pt>
    <dgm:pt modelId="{2A99AD93-3A13-40E0-A9C7-BC03DEE6374F}" type="sibTrans" cxnId="{F493B4B5-2880-4D79-87B9-AA5C05F5E73C}">
      <dgm:prSet/>
      <dgm:spPr/>
      <dgm:t>
        <a:bodyPr/>
        <a:lstStyle/>
        <a:p>
          <a:endParaRPr lang="en-US"/>
        </a:p>
      </dgm:t>
    </dgm:pt>
    <dgm:pt modelId="{5444FCD3-C2BA-489A-9E5E-852CCD135753}" type="pres">
      <dgm:prSet presAssocID="{CD653842-16E9-496D-95EE-A621B93C4FDC}" presName="Name0" presStyleCnt="0">
        <dgm:presLayoutVars>
          <dgm:dir/>
          <dgm:animLvl val="lvl"/>
          <dgm:resizeHandles val="exact"/>
        </dgm:presLayoutVars>
      </dgm:prSet>
      <dgm:spPr/>
    </dgm:pt>
    <dgm:pt modelId="{7B2BBBCF-E0F6-47BC-9EEA-2590BB8115C3}" type="pres">
      <dgm:prSet presAssocID="{23912FC7-B95D-4465-94A5-9F8511D47030}" presName="boxAndChildren" presStyleCnt="0"/>
      <dgm:spPr/>
    </dgm:pt>
    <dgm:pt modelId="{368D3BFF-9267-42F0-8DDD-655D1541F0D4}" type="pres">
      <dgm:prSet presAssocID="{23912FC7-B95D-4465-94A5-9F8511D47030}" presName="parentTextBox" presStyleLbl="alignNode1" presStyleIdx="0" presStyleCnt="3"/>
      <dgm:spPr/>
    </dgm:pt>
    <dgm:pt modelId="{3B73741D-1663-4B48-B289-69DB858007C3}" type="pres">
      <dgm:prSet presAssocID="{23912FC7-B95D-4465-94A5-9F8511D47030}" presName="descendantBox" presStyleLbl="bgAccFollowNode1" presStyleIdx="0" presStyleCnt="3"/>
      <dgm:spPr/>
    </dgm:pt>
    <dgm:pt modelId="{5C28123A-9138-4146-A1E4-14BDBDEB212C}" type="pres">
      <dgm:prSet presAssocID="{AAA1D5C4-7DDB-49BC-A303-5658CD361B00}" presName="sp" presStyleCnt="0"/>
      <dgm:spPr/>
    </dgm:pt>
    <dgm:pt modelId="{7D0F952C-F857-419B-8464-B4E44D5700FE}" type="pres">
      <dgm:prSet presAssocID="{E42A3153-5F40-4648-9A4D-C9826E356CDD}" presName="arrowAndChildren" presStyleCnt="0"/>
      <dgm:spPr/>
    </dgm:pt>
    <dgm:pt modelId="{C18DC6BC-89A6-431A-B800-3438BFF1EC58}" type="pres">
      <dgm:prSet presAssocID="{E42A3153-5F40-4648-9A4D-C9826E356CDD}" presName="parentTextArrow" presStyleLbl="node1" presStyleIdx="0" presStyleCnt="0"/>
      <dgm:spPr/>
    </dgm:pt>
    <dgm:pt modelId="{39F1F89A-18E7-4195-8330-4EF4904EF647}" type="pres">
      <dgm:prSet presAssocID="{E42A3153-5F40-4648-9A4D-C9826E356CDD}" presName="arrow" presStyleLbl="alignNode1" presStyleIdx="1" presStyleCnt="3"/>
      <dgm:spPr/>
    </dgm:pt>
    <dgm:pt modelId="{8CA98573-50BF-44EC-8D08-0E521417E7E9}" type="pres">
      <dgm:prSet presAssocID="{E42A3153-5F40-4648-9A4D-C9826E356CDD}" presName="descendantArrow" presStyleLbl="bgAccFollowNode1" presStyleIdx="1" presStyleCnt="3"/>
      <dgm:spPr/>
    </dgm:pt>
    <dgm:pt modelId="{FCF6C775-47C9-420C-BEAD-A4B0C34D3B3F}" type="pres">
      <dgm:prSet presAssocID="{F52C468A-4DBC-41B3-988F-343EA0C1777F}" presName="sp" presStyleCnt="0"/>
      <dgm:spPr/>
    </dgm:pt>
    <dgm:pt modelId="{5E24B031-BFB8-477B-8BB9-01F09C6E65F3}" type="pres">
      <dgm:prSet presAssocID="{EB2E1EC4-4BD7-4190-BD8E-01CEFBF2A6DF}" presName="arrowAndChildren" presStyleCnt="0"/>
      <dgm:spPr/>
    </dgm:pt>
    <dgm:pt modelId="{7CCF5672-A189-4F02-BE41-EF63A39A50D0}" type="pres">
      <dgm:prSet presAssocID="{EB2E1EC4-4BD7-4190-BD8E-01CEFBF2A6DF}" presName="parentTextArrow" presStyleLbl="node1" presStyleIdx="0" presStyleCnt="0"/>
      <dgm:spPr/>
    </dgm:pt>
    <dgm:pt modelId="{132E8397-4F29-403C-A5DF-9145EC6AEA40}" type="pres">
      <dgm:prSet presAssocID="{EB2E1EC4-4BD7-4190-BD8E-01CEFBF2A6DF}" presName="arrow" presStyleLbl="alignNode1" presStyleIdx="2" presStyleCnt="3"/>
      <dgm:spPr/>
    </dgm:pt>
    <dgm:pt modelId="{A8C82F68-FEE9-465C-9714-29D09C0425F3}" type="pres">
      <dgm:prSet presAssocID="{EB2E1EC4-4BD7-4190-BD8E-01CEFBF2A6DF}" presName="descendantArrow" presStyleLbl="bgAccFollowNode1" presStyleIdx="2" presStyleCnt="3"/>
      <dgm:spPr/>
    </dgm:pt>
  </dgm:ptLst>
  <dgm:cxnLst>
    <dgm:cxn modelId="{67A71D07-7A4F-4FC1-85EB-1A63723127B5}" type="presOf" srcId="{4163E243-74C1-4F97-9DB7-CD4E0C23CE7C}" destId="{8CA98573-50BF-44EC-8D08-0E521417E7E9}" srcOrd="0" destOrd="0" presId="urn:microsoft.com/office/officeart/2016/7/layout/VerticalDownArrowProcess"/>
    <dgm:cxn modelId="{DB10210C-9D80-497E-9206-A08C734E1113}" srcId="{CD653842-16E9-496D-95EE-A621B93C4FDC}" destId="{E42A3153-5F40-4648-9A4D-C9826E356CDD}" srcOrd="1" destOrd="0" parTransId="{2C897784-1461-4611-83BF-3E5FE05A1E42}" sibTransId="{AAA1D5C4-7DDB-49BC-A303-5658CD361B00}"/>
    <dgm:cxn modelId="{CBC3C61E-0AAF-4825-BD14-FB1609460338}" type="presOf" srcId="{E42A3153-5F40-4648-9A4D-C9826E356CDD}" destId="{C18DC6BC-89A6-431A-B800-3438BFF1EC58}" srcOrd="0" destOrd="0" presId="urn:microsoft.com/office/officeart/2016/7/layout/VerticalDownArrowProcess"/>
    <dgm:cxn modelId="{342AD022-545E-4997-9FD4-ECCAC1AAD9D1}" type="presOf" srcId="{CD653842-16E9-496D-95EE-A621B93C4FDC}" destId="{5444FCD3-C2BA-489A-9E5E-852CCD135753}" srcOrd="0" destOrd="0" presId="urn:microsoft.com/office/officeart/2016/7/layout/VerticalDownArrowProcess"/>
    <dgm:cxn modelId="{FA77D045-A28A-4250-9078-A0CF2A871954}" srcId="{EB2E1EC4-4BD7-4190-BD8E-01CEFBF2A6DF}" destId="{CC8EAE76-D16C-48A5-BB66-E9A2215AB5B4}" srcOrd="0" destOrd="0" parTransId="{C042DA25-FC5A-4F9E-8B64-3588D9D27E5C}" sibTransId="{9DB2856F-32F6-45BC-AF6B-956844F20C7E}"/>
    <dgm:cxn modelId="{136FD677-8942-4314-8E8D-5BCE7A484079}" srcId="{CD653842-16E9-496D-95EE-A621B93C4FDC}" destId="{EB2E1EC4-4BD7-4190-BD8E-01CEFBF2A6DF}" srcOrd="0" destOrd="0" parTransId="{16B31BC9-C3CE-4A03-B4EE-6ABE8B0BB674}" sibTransId="{F52C468A-4DBC-41B3-988F-343EA0C1777F}"/>
    <dgm:cxn modelId="{3D5BE298-F86A-471A-A4A4-CAD14005A9A5}" srcId="{CD653842-16E9-496D-95EE-A621B93C4FDC}" destId="{23912FC7-B95D-4465-94A5-9F8511D47030}" srcOrd="2" destOrd="0" parTransId="{A7A58BB9-04C0-4134-BE50-5823B1FF4847}" sibTransId="{C57828AF-0DA1-4B32-B99A-17D6D387B093}"/>
    <dgm:cxn modelId="{966494AA-A46D-4C36-90C5-89E93805E1B5}" type="presOf" srcId="{CC8EAE76-D16C-48A5-BB66-E9A2215AB5B4}" destId="{A8C82F68-FEE9-465C-9714-29D09C0425F3}" srcOrd="0" destOrd="0" presId="urn:microsoft.com/office/officeart/2016/7/layout/VerticalDownArrowProcess"/>
    <dgm:cxn modelId="{432F9CAC-7778-4E7D-930E-32ECF1170833}" type="presOf" srcId="{23912FC7-B95D-4465-94A5-9F8511D47030}" destId="{368D3BFF-9267-42F0-8DDD-655D1541F0D4}" srcOrd="0" destOrd="0" presId="urn:microsoft.com/office/officeart/2016/7/layout/VerticalDownArrowProcess"/>
    <dgm:cxn modelId="{F493B4B5-2880-4D79-87B9-AA5C05F5E73C}" srcId="{23912FC7-B95D-4465-94A5-9F8511D47030}" destId="{01E2664F-0A1E-48DE-89ED-966F0E95ACC5}" srcOrd="0" destOrd="0" parTransId="{744A9688-3E91-4A32-875E-AFDBC475B5E5}" sibTransId="{2A99AD93-3A13-40E0-A9C7-BC03DEE6374F}"/>
    <dgm:cxn modelId="{6235A0CA-9DE5-4A45-9167-44DA74DD2D4C}" type="presOf" srcId="{EB2E1EC4-4BD7-4190-BD8E-01CEFBF2A6DF}" destId="{7CCF5672-A189-4F02-BE41-EF63A39A50D0}" srcOrd="0" destOrd="0" presId="urn:microsoft.com/office/officeart/2016/7/layout/VerticalDownArrowProcess"/>
    <dgm:cxn modelId="{F3F6DECC-F707-4230-8E2E-7C4BC069F360}" type="presOf" srcId="{01E2664F-0A1E-48DE-89ED-966F0E95ACC5}" destId="{3B73741D-1663-4B48-B289-69DB858007C3}" srcOrd="0" destOrd="0" presId="urn:microsoft.com/office/officeart/2016/7/layout/VerticalDownArrowProcess"/>
    <dgm:cxn modelId="{6E481DE9-FAF4-493E-A672-6A6B2D331325}" type="presOf" srcId="{EB2E1EC4-4BD7-4190-BD8E-01CEFBF2A6DF}" destId="{132E8397-4F29-403C-A5DF-9145EC6AEA40}" srcOrd="1" destOrd="0" presId="urn:microsoft.com/office/officeart/2016/7/layout/VerticalDownArrowProcess"/>
    <dgm:cxn modelId="{A05ADEEA-D95F-4A7D-90F3-830D9463D473}" type="presOf" srcId="{E42A3153-5F40-4648-9A4D-C9826E356CDD}" destId="{39F1F89A-18E7-4195-8330-4EF4904EF647}" srcOrd="1" destOrd="0" presId="urn:microsoft.com/office/officeart/2016/7/layout/VerticalDownArrowProcess"/>
    <dgm:cxn modelId="{8E90ABF2-8693-4F0F-A174-0CEFD7F18DD4}" srcId="{E42A3153-5F40-4648-9A4D-C9826E356CDD}" destId="{4163E243-74C1-4F97-9DB7-CD4E0C23CE7C}" srcOrd="0" destOrd="0" parTransId="{78F92F42-6743-4C06-B6FE-F280685B6BD6}" sibTransId="{B8339AE3-6837-473E-9306-A445E211939C}"/>
    <dgm:cxn modelId="{3AFEECD9-07E5-4F2A-861F-DC8C9792D3F4}" type="presParOf" srcId="{5444FCD3-C2BA-489A-9E5E-852CCD135753}" destId="{7B2BBBCF-E0F6-47BC-9EEA-2590BB8115C3}" srcOrd="0" destOrd="0" presId="urn:microsoft.com/office/officeart/2016/7/layout/VerticalDownArrowProcess"/>
    <dgm:cxn modelId="{135A4B76-4024-4AA9-A49B-5EA8D9E1827D}" type="presParOf" srcId="{7B2BBBCF-E0F6-47BC-9EEA-2590BB8115C3}" destId="{368D3BFF-9267-42F0-8DDD-655D1541F0D4}" srcOrd="0" destOrd="0" presId="urn:microsoft.com/office/officeart/2016/7/layout/VerticalDownArrowProcess"/>
    <dgm:cxn modelId="{140637AC-8817-4FF1-BA71-7E9EF136C52A}" type="presParOf" srcId="{7B2BBBCF-E0F6-47BC-9EEA-2590BB8115C3}" destId="{3B73741D-1663-4B48-B289-69DB858007C3}" srcOrd="1" destOrd="0" presId="urn:microsoft.com/office/officeart/2016/7/layout/VerticalDownArrowProcess"/>
    <dgm:cxn modelId="{9115D138-4732-4B09-9636-C864A0C19EF2}" type="presParOf" srcId="{5444FCD3-C2BA-489A-9E5E-852CCD135753}" destId="{5C28123A-9138-4146-A1E4-14BDBDEB212C}" srcOrd="1" destOrd="0" presId="urn:microsoft.com/office/officeart/2016/7/layout/VerticalDownArrowProcess"/>
    <dgm:cxn modelId="{A28BB2C7-6C6A-400A-9BC6-7D7B2199191B}" type="presParOf" srcId="{5444FCD3-C2BA-489A-9E5E-852CCD135753}" destId="{7D0F952C-F857-419B-8464-B4E44D5700FE}" srcOrd="2" destOrd="0" presId="urn:microsoft.com/office/officeart/2016/7/layout/VerticalDownArrowProcess"/>
    <dgm:cxn modelId="{E2131007-CC34-49C4-BDB3-4CE35C962FBA}" type="presParOf" srcId="{7D0F952C-F857-419B-8464-B4E44D5700FE}" destId="{C18DC6BC-89A6-431A-B800-3438BFF1EC58}" srcOrd="0" destOrd="0" presId="urn:microsoft.com/office/officeart/2016/7/layout/VerticalDownArrowProcess"/>
    <dgm:cxn modelId="{CFA56B2A-C9DF-4481-8B3B-2C37C8185161}" type="presParOf" srcId="{7D0F952C-F857-419B-8464-B4E44D5700FE}" destId="{39F1F89A-18E7-4195-8330-4EF4904EF647}" srcOrd="1" destOrd="0" presId="urn:microsoft.com/office/officeart/2016/7/layout/VerticalDownArrowProcess"/>
    <dgm:cxn modelId="{677B5B39-1CAE-489E-A396-2C31AE7AC254}" type="presParOf" srcId="{7D0F952C-F857-419B-8464-B4E44D5700FE}" destId="{8CA98573-50BF-44EC-8D08-0E521417E7E9}" srcOrd="2" destOrd="0" presId="urn:microsoft.com/office/officeart/2016/7/layout/VerticalDownArrowProcess"/>
    <dgm:cxn modelId="{8291F7AC-7B63-4081-BCF7-7390BFB061BD}" type="presParOf" srcId="{5444FCD3-C2BA-489A-9E5E-852CCD135753}" destId="{FCF6C775-47C9-420C-BEAD-A4B0C34D3B3F}" srcOrd="3" destOrd="0" presId="urn:microsoft.com/office/officeart/2016/7/layout/VerticalDownArrowProcess"/>
    <dgm:cxn modelId="{2072FB8C-434A-4829-B2D6-0D916798319B}" type="presParOf" srcId="{5444FCD3-C2BA-489A-9E5E-852CCD135753}" destId="{5E24B031-BFB8-477B-8BB9-01F09C6E65F3}" srcOrd="4" destOrd="0" presId="urn:microsoft.com/office/officeart/2016/7/layout/VerticalDownArrowProcess"/>
    <dgm:cxn modelId="{4F949FA0-C832-4B97-B639-EB6E38929526}" type="presParOf" srcId="{5E24B031-BFB8-477B-8BB9-01F09C6E65F3}" destId="{7CCF5672-A189-4F02-BE41-EF63A39A50D0}" srcOrd="0" destOrd="0" presId="urn:microsoft.com/office/officeart/2016/7/layout/VerticalDownArrowProcess"/>
    <dgm:cxn modelId="{5617B306-B65A-41A0-8385-3C8D471A37C4}" type="presParOf" srcId="{5E24B031-BFB8-477B-8BB9-01F09C6E65F3}" destId="{132E8397-4F29-403C-A5DF-9145EC6AEA40}" srcOrd="1" destOrd="0" presId="urn:microsoft.com/office/officeart/2016/7/layout/VerticalDownArrowProcess"/>
    <dgm:cxn modelId="{A9D8A9F4-FFE4-42F0-84D1-75AE8FA55992}" type="presParOf" srcId="{5E24B031-BFB8-477B-8BB9-01F09C6E65F3}" destId="{A8C82F68-FEE9-465C-9714-29D09C0425F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78C006-EDA3-4925-ACF9-E42FD98152A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16DF8B-2CC0-4B1B-8375-0559880C8BE2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BA8DAF20-23B6-43E8-99CB-938673ACEB6F}" type="parTrans" cxnId="{33139CB2-3104-47EA-8D65-B3F11912B7C1}">
      <dgm:prSet/>
      <dgm:spPr/>
      <dgm:t>
        <a:bodyPr/>
        <a:lstStyle/>
        <a:p>
          <a:endParaRPr lang="en-US"/>
        </a:p>
      </dgm:t>
    </dgm:pt>
    <dgm:pt modelId="{8794A088-27D2-45D0-9452-335DEEEF854C}" type="sibTrans" cxnId="{33139CB2-3104-47EA-8D65-B3F11912B7C1}">
      <dgm:prSet/>
      <dgm:spPr/>
      <dgm:t>
        <a:bodyPr/>
        <a:lstStyle/>
        <a:p>
          <a:endParaRPr lang="en-US"/>
        </a:p>
      </dgm:t>
    </dgm:pt>
    <dgm:pt modelId="{0027FCA6-A508-4996-BE68-6AC025F3DB46}">
      <dgm:prSet/>
      <dgm:spPr/>
      <dgm:t>
        <a:bodyPr/>
        <a:lstStyle/>
        <a:p>
          <a:r>
            <a:rPr lang="en-US" dirty="0"/>
            <a:t>Azure AD SPN for Terraform</a:t>
          </a:r>
        </a:p>
      </dgm:t>
    </dgm:pt>
    <dgm:pt modelId="{926D8FCE-D7ED-4493-A85E-4AA697C549A2}" type="parTrans" cxnId="{E489912C-3C5A-40EC-8FF9-8C3DBFD66A25}">
      <dgm:prSet/>
      <dgm:spPr/>
      <dgm:t>
        <a:bodyPr/>
        <a:lstStyle/>
        <a:p>
          <a:endParaRPr lang="en-US"/>
        </a:p>
      </dgm:t>
    </dgm:pt>
    <dgm:pt modelId="{928AA4B8-5F32-4E29-B2BC-D043F9CA6E46}" type="sibTrans" cxnId="{E489912C-3C5A-40EC-8FF9-8C3DBFD66A25}">
      <dgm:prSet/>
      <dgm:spPr/>
      <dgm:t>
        <a:bodyPr/>
        <a:lstStyle/>
        <a:p>
          <a:endParaRPr lang="en-US"/>
        </a:p>
      </dgm:t>
    </dgm:pt>
    <dgm:pt modelId="{05426CEB-AD77-48F8-BB01-CD743C0484BA}">
      <dgm:prSet/>
      <dgm:spPr/>
      <dgm:t>
        <a:bodyPr/>
        <a:lstStyle/>
        <a:p>
          <a:r>
            <a:rPr lang="en-US"/>
            <a:t>Build</a:t>
          </a:r>
        </a:p>
      </dgm:t>
    </dgm:pt>
    <dgm:pt modelId="{E6F2A138-6348-4CD8-BA0D-7A40DFC31D4D}" type="parTrans" cxnId="{7DAF8940-4C65-4A3A-BCA3-768123C5E8FF}">
      <dgm:prSet/>
      <dgm:spPr/>
      <dgm:t>
        <a:bodyPr/>
        <a:lstStyle/>
        <a:p>
          <a:endParaRPr lang="en-US"/>
        </a:p>
      </dgm:t>
    </dgm:pt>
    <dgm:pt modelId="{68028111-6149-4753-A9D0-B4C9907EF3E9}" type="sibTrans" cxnId="{7DAF8940-4C65-4A3A-BCA3-768123C5E8FF}">
      <dgm:prSet/>
      <dgm:spPr/>
      <dgm:t>
        <a:bodyPr/>
        <a:lstStyle/>
        <a:p>
          <a:endParaRPr lang="en-US"/>
        </a:p>
      </dgm:t>
    </dgm:pt>
    <dgm:pt modelId="{929D43EA-D26F-479F-B784-865FD579CA86}">
      <dgm:prSet/>
      <dgm:spPr/>
      <dgm:t>
        <a:bodyPr/>
        <a:lstStyle/>
        <a:p>
          <a:r>
            <a:rPr lang="en-US" dirty="0"/>
            <a:t>Build a VNET in East US using IP space of 10.10.0.0/16 in Terraform</a:t>
          </a:r>
        </a:p>
      </dgm:t>
    </dgm:pt>
    <dgm:pt modelId="{54F145C7-160D-4453-8097-3357517809E3}" type="parTrans" cxnId="{CE195457-179B-4C82-BD01-052A10FCB622}">
      <dgm:prSet/>
      <dgm:spPr/>
      <dgm:t>
        <a:bodyPr/>
        <a:lstStyle/>
        <a:p>
          <a:endParaRPr lang="en-US"/>
        </a:p>
      </dgm:t>
    </dgm:pt>
    <dgm:pt modelId="{A8E848B5-C5A1-4454-B7B5-4F5C19BFE032}" type="sibTrans" cxnId="{CE195457-179B-4C82-BD01-052A10FCB622}">
      <dgm:prSet/>
      <dgm:spPr/>
      <dgm:t>
        <a:bodyPr/>
        <a:lstStyle/>
        <a:p>
          <a:endParaRPr lang="en-US"/>
        </a:p>
      </dgm:t>
    </dgm:pt>
    <dgm:pt modelId="{9F8D48DC-6A50-47CD-A3F6-B72F3D26222F}">
      <dgm:prSet/>
      <dgm:spPr/>
      <dgm:t>
        <a:bodyPr/>
        <a:lstStyle/>
        <a:p>
          <a:r>
            <a:rPr lang="en-US"/>
            <a:t>Build</a:t>
          </a:r>
        </a:p>
      </dgm:t>
    </dgm:pt>
    <dgm:pt modelId="{B871D168-F454-49E6-9008-B0763437B9E6}" type="parTrans" cxnId="{582B9545-7CFC-4CE6-93D6-39BB961BC877}">
      <dgm:prSet/>
      <dgm:spPr/>
      <dgm:t>
        <a:bodyPr/>
        <a:lstStyle/>
        <a:p>
          <a:endParaRPr lang="en-US"/>
        </a:p>
      </dgm:t>
    </dgm:pt>
    <dgm:pt modelId="{DD4E7ED4-06FD-4A1A-9291-7C0E35209663}" type="sibTrans" cxnId="{582B9545-7CFC-4CE6-93D6-39BB961BC877}">
      <dgm:prSet/>
      <dgm:spPr/>
      <dgm:t>
        <a:bodyPr/>
        <a:lstStyle/>
        <a:p>
          <a:endParaRPr lang="en-US"/>
        </a:p>
      </dgm:t>
    </dgm:pt>
    <dgm:pt modelId="{5F49D653-CEED-4E05-A404-F9C27438677D}">
      <dgm:prSet/>
      <dgm:spPr/>
      <dgm:t>
        <a:bodyPr/>
        <a:lstStyle/>
        <a:p>
          <a:r>
            <a:rPr lang="en-US" dirty="0"/>
            <a:t>Build a VM in Terraform in East US</a:t>
          </a:r>
        </a:p>
      </dgm:t>
    </dgm:pt>
    <dgm:pt modelId="{6262C97B-D7F4-4666-A330-82824EE26275}" type="parTrans" cxnId="{112C9BE9-39E1-4AF3-A502-F06001738CAB}">
      <dgm:prSet/>
      <dgm:spPr/>
      <dgm:t>
        <a:bodyPr/>
        <a:lstStyle/>
        <a:p>
          <a:endParaRPr lang="en-US"/>
        </a:p>
      </dgm:t>
    </dgm:pt>
    <dgm:pt modelId="{081939CF-9D2B-4C3C-B606-6F6442B97317}" type="sibTrans" cxnId="{112C9BE9-39E1-4AF3-A502-F06001738CAB}">
      <dgm:prSet/>
      <dgm:spPr/>
      <dgm:t>
        <a:bodyPr/>
        <a:lstStyle/>
        <a:p>
          <a:endParaRPr lang="en-US"/>
        </a:p>
      </dgm:t>
    </dgm:pt>
    <dgm:pt modelId="{D042CC2E-4D76-4A96-80D6-6A23BF051B4A}">
      <dgm:prSet/>
      <dgm:spPr/>
      <dgm:t>
        <a:bodyPr/>
        <a:lstStyle/>
        <a:p>
          <a:r>
            <a:rPr lang="en-US" dirty="0"/>
            <a:t>Subnets </a:t>
          </a:r>
          <a:r>
            <a:rPr lang="en-US" dirty="0" err="1"/>
            <a:t>DefualtGateway</a:t>
          </a:r>
          <a:r>
            <a:rPr lang="en-US" dirty="0"/>
            <a:t>, AAA, DATA, APP, WEB using /24</a:t>
          </a:r>
        </a:p>
      </dgm:t>
    </dgm:pt>
    <dgm:pt modelId="{F8261DE9-0A2E-4FD5-BAED-8E640666F75F}" type="parTrans" cxnId="{64D38CBF-758F-4E70-84AC-169894317D90}">
      <dgm:prSet/>
      <dgm:spPr/>
      <dgm:t>
        <a:bodyPr/>
        <a:lstStyle/>
        <a:p>
          <a:endParaRPr lang="en-US"/>
        </a:p>
      </dgm:t>
    </dgm:pt>
    <dgm:pt modelId="{37E2E227-C0BC-494F-BD2C-DF6A1D802848}" type="sibTrans" cxnId="{64D38CBF-758F-4E70-84AC-169894317D90}">
      <dgm:prSet/>
      <dgm:spPr/>
      <dgm:t>
        <a:bodyPr/>
        <a:lstStyle/>
        <a:p>
          <a:endParaRPr lang="en-US"/>
        </a:p>
      </dgm:t>
    </dgm:pt>
    <dgm:pt modelId="{183C49A2-27E0-4F82-B94C-C36861C43271}">
      <dgm:prSet/>
      <dgm:spPr/>
      <dgm:t>
        <a:bodyPr/>
        <a:lstStyle/>
        <a:p>
          <a:r>
            <a:rPr lang="en-US" dirty="0"/>
            <a:t>Update Terraform Authentication Script Block</a:t>
          </a:r>
        </a:p>
      </dgm:t>
    </dgm:pt>
    <dgm:pt modelId="{327413D4-D78D-41BA-A827-309D3563F201}" type="parTrans" cxnId="{35FD32E6-F3A7-41FE-88B6-C64495730B14}">
      <dgm:prSet/>
      <dgm:spPr/>
    </dgm:pt>
    <dgm:pt modelId="{10637BDA-159E-4177-B6FD-8FF83321312F}" type="sibTrans" cxnId="{35FD32E6-F3A7-41FE-88B6-C64495730B14}">
      <dgm:prSet/>
      <dgm:spPr/>
    </dgm:pt>
    <dgm:pt modelId="{D0CB7977-9B61-47FF-A5D7-BCB13A038AE4}">
      <dgm:prSet/>
      <dgm:spPr/>
      <dgm:t>
        <a:bodyPr/>
        <a:lstStyle/>
        <a:p>
          <a:r>
            <a:rPr lang="en-US" dirty="0"/>
            <a:t>Leverage VNET</a:t>
          </a:r>
        </a:p>
      </dgm:t>
    </dgm:pt>
    <dgm:pt modelId="{9BF70B52-F014-426D-8B4A-F7B449655304}" type="parTrans" cxnId="{9CB20767-B735-47FE-B61D-7658A235D3FB}">
      <dgm:prSet/>
      <dgm:spPr/>
    </dgm:pt>
    <dgm:pt modelId="{A7A70FEA-B38E-4C1B-9AD3-26A9A9A26C79}" type="sibTrans" cxnId="{9CB20767-B735-47FE-B61D-7658A235D3FB}">
      <dgm:prSet/>
      <dgm:spPr/>
    </dgm:pt>
    <dgm:pt modelId="{CA1ACF9A-3D07-4E64-B4E8-E63E965657E9}">
      <dgm:prSet/>
      <dgm:spPr/>
      <dgm:t>
        <a:bodyPr/>
        <a:lstStyle/>
        <a:p>
          <a:r>
            <a:rPr lang="en-US" dirty="0"/>
            <a:t>Create a Storage Diagnostic Account to Leverage</a:t>
          </a:r>
        </a:p>
      </dgm:t>
    </dgm:pt>
    <dgm:pt modelId="{DD44612D-3574-4197-AFC8-72862ABADCFA}" type="parTrans" cxnId="{2CC49AC6-0D1E-44CC-87CC-B9476D41C3FE}">
      <dgm:prSet/>
      <dgm:spPr/>
    </dgm:pt>
    <dgm:pt modelId="{A8F11865-EB1C-4C7C-8F2D-3727B21AB7D0}" type="sibTrans" cxnId="{2CC49AC6-0D1E-44CC-87CC-B9476D41C3FE}">
      <dgm:prSet/>
      <dgm:spPr/>
    </dgm:pt>
    <dgm:pt modelId="{CB5118B4-BBA3-4DD3-B6A1-93F805443CBE}" type="pres">
      <dgm:prSet presAssocID="{AC78C006-EDA3-4925-ACF9-E42FD98152A0}" presName="Name0" presStyleCnt="0">
        <dgm:presLayoutVars>
          <dgm:dir/>
          <dgm:animLvl val="lvl"/>
          <dgm:resizeHandles val="exact"/>
        </dgm:presLayoutVars>
      </dgm:prSet>
      <dgm:spPr/>
    </dgm:pt>
    <dgm:pt modelId="{ED39C9E8-FEEF-4AE3-80C4-9E59E1F17825}" type="pres">
      <dgm:prSet presAssocID="{3A16DF8B-2CC0-4B1B-8375-0559880C8BE2}" presName="linNode" presStyleCnt="0"/>
      <dgm:spPr/>
    </dgm:pt>
    <dgm:pt modelId="{FDB5E8B8-5490-4441-BEE5-D491833B5222}" type="pres">
      <dgm:prSet presAssocID="{3A16DF8B-2CC0-4B1B-8375-0559880C8BE2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20FCFD0-D130-4E54-9268-6E53F4C6FF20}" type="pres">
      <dgm:prSet presAssocID="{3A16DF8B-2CC0-4B1B-8375-0559880C8BE2}" presName="descendantText" presStyleLbl="alignAccFollowNode1" presStyleIdx="0" presStyleCnt="3">
        <dgm:presLayoutVars>
          <dgm:bulletEnabled/>
        </dgm:presLayoutVars>
      </dgm:prSet>
      <dgm:spPr/>
    </dgm:pt>
    <dgm:pt modelId="{7F066CFD-DDFF-40D4-B173-A0DB6631AFE4}" type="pres">
      <dgm:prSet presAssocID="{8794A088-27D2-45D0-9452-335DEEEF854C}" presName="sp" presStyleCnt="0"/>
      <dgm:spPr/>
    </dgm:pt>
    <dgm:pt modelId="{C9D540CD-E2C1-4477-9269-1E6D58C07246}" type="pres">
      <dgm:prSet presAssocID="{05426CEB-AD77-48F8-BB01-CD743C0484BA}" presName="linNode" presStyleCnt="0"/>
      <dgm:spPr/>
    </dgm:pt>
    <dgm:pt modelId="{A5C505C1-D7DC-4D53-B54D-6D2381FE1BE3}" type="pres">
      <dgm:prSet presAssocID="{05426CEB-AD77-48F8-BB01-CD743C0484B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A542DC08-3F3F-4EDB-B465-478215625B3A}" type="pres">
      <dgm:prSet presAssocID="{05426CEB-AD77-48F8-BB01-CD743C0484BA}" presName="descendantText" presStyleLbl="alignAccFollowNode1" presStyleIdx="1" presStyleCnt="3">
        <dgm:presLayoutVars>
          <dgm:bulletEnabled/>
        </dgm:presLayoutVars>
      </dgm:prSet>
      <dgm:spPr/>
    </dgm:pt>
    <dgm:pt modelId="{B652E307-0F13-4CEE-AB7D-1DBF74A07BBB}" type="pres">
      <dgm:prSet presAssocID="{68028111-6149-4753-A9D0-B4C9907EF3E9}" presName="sp" presStyleCnt="0"/>
      <dgm:spPr/>
    </dgm:pt>
    <dgm:pt modelId="{ADDB9ACA-99F1-4602-B5B1-E1D8F042F307}" type="pres">
      <dgm:prSet presAssocID="{9F8D48DC-6A50-47CD-A3F6-B72F3D26222F}" presName="linNode" presStyleCnt="0"/>
      <dgm:spPr/>
    </dgm:pt>
    <dgm:pt modelId="{95CE8702-7429-4BBE-B2F5-638C55648A22}" type="pres">
      <dgm:prSet presAssocID="{9F8D48DC-6A50-47CD-A3F6-B72F3D26222F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D17F2767-2475-4836-9533-D477035310A8}" type="pres">
      <dgm:prSet presAssocID="{9F8D48DC-6A50-47CD-A3F6-B72F3D26222F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21C2201-F4EC-4F0E-BCF7-7FAF2A89C40A}" type="presOf" srcId="{929D43EA-D26F-479F-B784-865FD579CA86}" destId="{A542DC08-3F3F-4EDB-B465-478215625B3A}" srcOrd="0" destOrd="0" presId="urn:microsoft.com/office/officeart/2016/7/layout/VerticalSolidActionList"/>
    <dgm:cxn modelId="{B49A090B-4E2E-4EB1-A987-BCDE84612CB1}" type="presOf" srcId="{D0CB7977-9B61-47FF-A5D7-BCB13A038AE4}" destId="{D17F2767-2475-4836-9533-D477035310A8}" srcOrd="0" destOrd="1" presId="urn:microsoft.com/office/officeart/2016/7/layout/VerticalSolidActionList"/>
    <dgm:cxn modelId="{FDD9040E-A3C3-4A29-9458-9ED69B62D6EF}" type="presOf" srcId="{5F49D653-CEED-4E05-A404-F9C27438677D}" destId="{D17F2767-2475-4836-9533-D477035310A8}" srcOrd="0" destOrd="0" presId="urn:microsoft.com/office/officeart/2016/7/layout/VerticalSolidActionList"/>
    <dgm:cxn modelId="{3FFEFA27-7145-4BA9-9985-92748CDDB471}" type="presOf" srcId="{0027FCA6-A508-4996-BE68-6AC025F3DB46}" destId="{320FCFD0-D130-4E54-9268-6E53F4C6FF20}" srcOrd="0" destOrd="0" presId="urn:microsoft.com/office/officeart/2016/7/layout/VerticalSolidActionList"/>
    <dgm:cxn modelId="{47FC8428-C896-4244-9581-C59667DA4D8F}" type="presOf" srcId="{D042CC2E-4D76-4A96-80D6-6A23BF051B4A}" destId="{A542DC08-3F3F-4EDB-B465-478215625B3A}" srcOrd="0" destOrd="1" presId="urn:microsoft.com/office/officeart/2016/7/layout/VerticalSolidActionList"/>
    <dgm:cxn modelId="{E489912C-3C5A-40EC-8FF9-8C3DBFD66A25}" srcId="{3A16DF8B-2CC0-4B1B-8375-0559880C8BE2}" destId="{0027FCA6-A508-4996-BE68-6AC025F3DB46}" srcOrd="0" destOrd="0" parTransId="{926D8FCE-D7ED-4493-A85E-4AA697C549A2}" sibTransId="{928AA4B8-5F32-4E29-B2BC-D043F9CA6E46}"/>
    <dgm:cxn modelId="{B1D50935-07ED-49C3-8713-C91E905CD16C}" type="presOf" srcId="{AC78C006-EDA3-4925-ACF9-E42FD98152A0}" destId="{CB5118B4-BBA3-4DD3-B6A1-93F805443CBE}" srcOrd="0" destOrd="0" presId="urn:microsoft.com/office/officeart/2016/7/layout/VerticalSolidActionList"/>
    <dgm:cxn modelId="{7DAF8940-4C65-4A3A-BCA3-768123C5E8FF}" srcId="{AC78C006-EDA3-4925-ACF9-E42FD98152A0}" destId="{05426CEB-AD77-48F8-BB01-CD743C0484BA}" srcOrd="1" destOrd="0" parTransId="{E6F2A138-6348-4CD8-BA0D-7A40DFC31D4D}" sibTransId="{68028111-6149-4753-A9D0-B4C9907EF3E9}"/>
    <dgm:cxn modelId="{582B9545-7CFC-4CE6-93D6-39BB961BC877}" srcId="{AC78C006-EDA3-4925-ACF9-E42FD98152A0}" destId="{9F8D48DC-6A50-47CD-A3F6-B72F3D26222F}" srcOrd="2" destOrd="0" parTransId="{B871D168-F454-49E6-9008-B0763437B9E6}" sibTransId="{DD4E7ED4-06FD-4A1A-9291-7C0E35209663}"/>
    <dgm:cxn modelId="{9CB20767-B735-47FE-B61D-7658A235D3FB}" srcId="{5F49D653-CEED-4E05-A404-F9C27438677D}" destId="{D0CB7977-9B61-47FF-A5D7-BCB13A038AE4}" srcOrd="0" destOrd="0" parTransId="{9BF70B52-F014-426D-8B4A-F7B449655304}" sibTransId="{A7A70FEA-B38E-4C1B-9AD3-26A9A9A26C79}"/>
    <dgm:cxn modelId="{CE195457-179B-4C82-BD01-052A10FCB622}" srcId="{05426CEB-AD77-48F8-BB01-CD743C0484BA}" destId="{929D43EA-D26F-479F-B784-865FD579CA86}" srcOrd="0" destOrd="0" parTransId="{54F145C7-160D-4453-8097-3357517809E3}" sibTransId="{A8E848B5-C5A1-4454-B7B5-4F5C19BFE032}"/>
    <dgm:cxn modelId="{D8613E91-8B52-493D-AE38-92EF2FBF6F2A}" type="presOf" srcId="{CA1ACF9A-3D07-4E64-B4E8-E63E965657E9}" destId="{D17F2767-2475-4836-9533-D477035310A8}" srcOrd="0" destOrd="2" presId="urn:microsoft.com/office/officeart/2016/7/layout/VerticalSolidActionList"/>
    <dgm:cxn modelId="{98FC82A0-8BC2-4194-A0D0-A83C297D0F94}" type="presOf" srcId="{05426CEB-AD77-48F8-BB01-CD743C0484BA}" destId="{A5C505C1-D7DC-4D53-B54D-6D2381FE1BE3}" srcOrd="0" destOrd="0" presId="urn:microsoft.com/office/officeart/2016/7/layout/VerticalSolidActionList"/>
    <dgm:cxn modelId="{61E3B0AE-C2A7-467A-B3AE-DB5246657B5C}" type="presOf" srcId="{3A16DF8B-2CC0-4B1B-8375-0559880C8BE2}" destId="{FDB5E8B8-5490-4441-BEE5-D491833B5222}" srcOrd="0" destOrd="0" presId="urn:microsoft.com/office/officeart/2016/7/layout/VerticalSolidActionList"/>
    <dgm:cxn modelId="{33139CB2-3104-47EA-8D65-B3F11912B7C1}" srcId="{AC78C006-EDA3-4925-ACF9-E42FD98152A0}" destId="{3A16DF8B-2CC0-4B1B-8375-0559880C8BE2}" srcOrd="0" destOrd="0" parTransId="{BA8DAF20-23B6-43E8-99CB-938673ACEB6F}" sibTransId="{8794A088-27D2-45D0-9452-335DEEEF854C}"/>
    <dgm:cxn modelId="{64D38CBF-758F-4E70-84AC-169894317D90}" srcId="{929D43EA-D26F-479F-B784-865FD579CA86}" destId="{D042CC2E-4D76-4A96-80D6-6A23BF051B4A}" srcOrd="0" destOrd="0" parTransId="{F8261DE9-0A2E-4FD5-BAED-8E640666F75F}" sibTransId="{37E2E227-C0BC-494F-BD2C-DF6A1D802848}"/>
    <dgm:cxn modelId="{2C202EC6-552F-48A0-9230-AC3A5C03201B}" type="presOf" srcId="{9F8D48DC-6A50-47CD-A3F6-B72F3D26222F}" destId="{95CE8702-7429-4BBE-B2F5-638C55648A22}" srcOrd="0" destOrd="0" presId="urn:microsoft.com/office/officeart/2016/7/layout/VerticalSolidActionList"/>
    <dgm:cxn modelId="{2CC49AC6-0D1E-44CC-87CC-B9476D41C3FE}" srcId="{5F49D653-CEED-4E05-A404-F9C27438677D}" destId="{CA1ACF9A-3D07-4E64-B4E8-E63E965657E9}" srcOrd="1" destOrd="0" parTransId="{DD44612D-3574-4197-AFC8-72862ABADCFA}" sibTransId="{A8F11865-EB1C-4C7C-8F2D-3727B21AB7D0}"/>
    <dgm:cxn modelId="{85DDCFDB-8D5E-40F7-999E-355F03C9508F}" type="presOf" srcId="{183C49A2-27E0-4F82-B94C-C36861C43271}" destId="{320FCFD0-D130-4E54-9268-6E53F4C6FF20}" srcOrd="0" destOrd="1" presId="urn:microsoft.com/office/officeart/2016/7/layout/VerticalSolidActionList"/>
    <dgm:cxn modelId="{35FD32E6-F3A7-41FE-88B6-C64495730B14}" srcId="{0027FCA6-A508-4996-BE68-6AC025F3DB46}" destId="{183C49A2-27E0-4F82-B94C-C36861C43271}" srcOrd="0" destOrd="0" parTransId="{327413D4-D78D-41BA-A827-309D3563F201}" sibTransId="{10637BDA-159E-4177-B6FD-8FF83321312F}"/>
    <dgm:cxn modelId="{112C9BE9-39E1-4AF3-A502-F06001738CAB}" srcId="{9F8D48DC-6A50-47CD-A3F6-B72F3D26222F}" destId="{5F49D653-CEED-4E05-A404-F9C27438677D}" srcOrd="0" destOrd="0" parTransId="{6262C97B-D7F4-4666-A330-82824EE26275}" sibTransId="{081939CF-9D2B-4C3C-B606-6F6442B97317}"/>
    <dgm:cxn modelId="{133DF4D7-C1AB-4656-9570-69C86D61FB23}" type="presParOf" srcId="{CB5118B4-BBA3-4DD3-B6A1-93F805443CBE}" destId="{ED39C9E8-FEEF-4AE3-80C4-9E59E1F17825}" srcOrd="0" destOrd="0" presId="urn:microsoft.com/office/officeart/2016/7/layout/VerticalSolidActionList"/>
    <dgm:cxn modelId="{1BF89BB3-D375-4372-A4FB-82474B71030E}" type="presParOf" srcId="{ED39C9E8-FEEF-4AE3-80C4-9E59E1F17825}" destId="{FDB5E8B8-5490-4441-BEE5-D491833B5222}" srcOrd="0" destOrd="0" presId="urn:microsoft.com/office/officeart/2016/7/layout/VerticalSolidActionList"/>
    <dgm:cxn modelId="{9E9E7A23-AAA9-4F11-9029-B026C994C6E4}" type="presParOf" srcId="{ED39C9E8-FEEF-4AE3-80C4-9E59E1F17825}" destId="{320FCFD0-D130-4E54-9268-6E53F4C6FF20}" srcOrd="1" destOrd="0" presId="urn:microsoft.com/office/officeart/2016/7/layout/VerticalSolidActionList"/>
    <dgm:cxn modelId="{9FAD08CF-ED60-4E52-A1E3-72982DBB0F64}" type="presParOf" srcId="{CB5118B4-BBA3-4DD3-B6A1-93F805443CBE}" destId="{7F066CFD-DDFF-40D4-B173-A0DB6631AFE4}" srcOrd="1" destOrd="0" presId="urn:microsoft.com/office/officeart/2016/7/layout/VerticalSolidActionList"/>
    <dgm:cxn modelId="{FF6ADA46-36C9-4BBA-8187-B78228485609}" type="presParOf" srcId="{CB5118B4-BBA3-4DD3-B6A1-93F805443CBE}" destId="{C9D540CD-E2C1-4477-9269-1E6D58C07246}" srcOrd="2" destOrd="0" presId="urn:microsoft.com/office/officeart/2016/7/layout/VerticalSolidActionList"/>
    <dgm:cxn modelId="{49F6DDBB-2303-4404-AF6E-7046DBD68AD0}" type="presParOf" srcId="{C9D540CD-E2C1-4477-9269-1E6D58C07246}" destId="{A5C505C1-D7DC-4D53-B54D-6D2381FE1BE3}" srcOrd="0" destOrd="0" presId="urn:microsoft.com/office/officeart/2016/7/layout/VerticalSolidActionList"/>
    <dgm:cxn modelId="{33233C12-D16E-42A1-992F-67175C45C413}" type="presParOf" srcId="{C9D540CD-E2C1-4477-9269-1E6D58C07246}" destId="{A542DC08-3F3F-4EDB-B465-478215625B3A}" srcOrd="1" destOrd="0" presId="urn:microsoft.com/office/officeart/2016/7/layout/VerticalSolidActionList"/>
    <dgm:cxn modelId="{BDE3046A-ACBB-4E46-B597-CEB280E48B37}" type="presParOf" srcId="{CB5118B4-BBA3-4DD3-B6A1-93F805443CBE}" destId="{B652E307-0F13-4CEE-AB7D-1DBF74A07BBB}" srcOrd="3" destOrd="0" presId="urn:microsoft.com/office/officeart/2016/7/layout/VerticalSolidActionList"/>
    <dgm:cxn modelId="{855A04C8-C034-4DAB-A012-921EF3B789F3}" type="presParOf" srcId="{CB5118B4-BBA3-4DD3-B6A1-93F805443CBE}" destId="{ADDB9ACA-99F1-4602-B5B1-E1D8F042F307}" srcOrd="4" destOrd="0" presId="urn:microsoft.com/office/officeart/2016/7/layout/VerticalSolidActionList"/>
    <dgm:cxn modelId="{0C0A77DB-9473-4290-A7D1-0BC6A1E85D17}" type="presParOf" srcId="{ADDB9ACA-99F1-4602-B5B1-E1D8F042F307}" destId="{95CE8702-7429-4BBE-B2F5-638C55648A22}" srcOrd="0" destOrd="0" presId="urn:microsoft.com/office/officeart/2016/7/layout/VerticalSolidActionList"/>
    <dgm:cxn modelId="{DEC78130-E548-411B-BAC8-561BEC6DA76C}" type="presParOf" srcId="{ADDB9ACA-99F1-4602-B5B1-E1D8F042F307}" destId="{D17F2767-2475-4836-9533-D477035310A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78C006-EDA3-4925-ACF9-E42FD98152A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16DF8B-2CC0-4B1B-8375-0559880C8BE2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BA8DAF20-23B6-43E8-99CB-938673ACEB6F}" type="parTrans" cxnId="{33139CB2-3104-47EA-8D65-B3F11912B7C1}">
      <dgm:prSet/>
      <dgm:spPr/>
      <dgm:t>
        <a:bodyPr/>
        <a:lstStyle/>
        <a:p>
          <a:endParaRPr lang="en-US"/>
        </a:p>
      </dgm:t>
    </dgm:pt>
    <dgm:pt modelId="{8794A088-27D2-45D0-9452-335DEEEF854C}" type="sibTrans" cxnId="{33139CB2-3104-47EA-8D65-B3F11912B7C1}">
      <dgm:prSet/>
      <dgm:spPr/>
      <dgm:t>
        <a:bodyPr/>
        <a:lstStyle/>
        <a:p>
          <a:endParaRPr lang="en-US"/>
        </a:p>
      </dgm:t>
    </dgm:pt>
    <dgm:pt modelId="{0027FCA6-A508-4996-BE68-6AC025F3DB46}">
      <dgm:prSet/>
      <dgm:spPr/>
      <dgm:t>
        <a:bodyPr/>
        <a:lstStyle/>
        <a:p>
          <a:r>
            <a:rPr lang="en-US" dirty="0"/>
            <a:t>Azure AD SPN for Terraform</a:t>
          </a:r>
        </a:p>
      </dgm:t>
    </dgm:pt>
    <dgm:pt modelId="{926D8FCE-D7ED-4493-A85E-4AA697C549A2}" type="parTrans" cxnId="{E489912C-3C5A-40EC-8FF9-8C3DBFD66A25}">
      <dgm:prSet/>
      <dgm:spPr/>
      <dgm:t>
        <a:bodyPr/>
        <a:lstStyle/>
        <a:p>
          <a:endParaRPr lang="en-US"/>
        </a:p>
      </dgm:t>
    </dgm:pt>
    <dgm:pt modelId="{928AA4B8-5F32-4E29-B2BC-D043F9CA6E46}" type="sibTrans" cxnId="{E489912C-3C5A-40EC-8FF9-8C3DBFD66A25}">
      <dgm:prSet/>
      <dgm:spPr/>
      <dgm:t>
        <a:bodyPr/>
        <a:lstStyle/>
        <a:p>
          <a:endParaRPr lang="en-US"/>
        </a:p>
      </dgm:t>
    </dgm:pt>
    <dgm:pt modelId="{05426CEB-AD77-48F8-BB01-CD743C0484BA}">
      <dgm:prSet/>
      <dgm:spPr/>
      <dgm:t>
        <a:bodyPr/>
        <a:lstStyle/>
        <a:p>
          <a:r>
            <a:rPr lang="en-US"/>
            <a:t>Build</a:t>
          </a:r>
        </a:p>
      </dgm:t>
    </dgm:pt>
    <dgm:pt modelId="{E6F2A138-6348-4CD8-BA0D-7A40DFC31D4D}" type="parTrans" cxnId="{7DAF8940-4C65-4A3A-BCA3-768123C5E8FF}">
      <dgm:prSet/>
      <dgm:spPr/>
      <dgm:t>
        <a:bodyPr/>
        <a:lstStyle/>
        <a:p>
          <a:endParaRPr lang="en-US"/>
        </a:p>
      </dgm:t>
    </dgm:pt>
    <dgm:pt modelId="{68028111-6149-4753-A9D0-B4C9907EF3E9}" type="sibTrans" cxnId="{7DAF8940-4C65-4A3A-BCA3-768123C5E8FF}">
      <dgm:prSet/>
      <dgm:spPr/>
      <dgm:t>
        <a:bodyPr/>
        <a:lstStyle/>
        <a:p>
          <a:endParaRPr lang="en-US"/>
        </a:p>
      </dgm:t>
    </dgm:pt>
    <dgm:pt modelId="{929D43EA-D26F-479F-B784-865FD579CA86}">
      <dgm:prSet/>
      <dgm:spPr/>
      <dgm:t>
        <a:bodyPr/>
        <a:lstStyle/>
        <a:p>
          <a:r>
            <a:rPr lang="en-US" dirty="0"/>
            <a:t>Build a VNET in East US using IP space of 10.10.0.0/16 in Terraform</a:t>
          </a:r>
        </a:p>
      </dgm:t>
    </dgm:pt>
    <dgm:pt modelId="{54F145C7-160D-4453-8097-3357517809E3}" type="parTrans" cxnId="{CE195457-179B-4C82-BD01-052A10FCB622}">
      <dgm:prSet/>
      <dgm:spPr/>
      <dgm:t>
        <a:bodyPr/>
        <a:lstStyle/>
        <a:p>
          <a:endParaRPr lang="en-US"/>
        </a:p>
      </dgm:t>
    </dgm:pt>
    <dgm:pt modelId="{A8E848B5-C5A1-4454-B7B5-4F5C19BFE032}" type="sibTrans" cxnId="{CE195457-179B-4C82-BD01-052A10FCB622}">
      <dgm:prSet/>
      <dgm:spPr/>
      <dgm:t>
        <a:bodyPr/>
        <a:lstStyle/>
        <a:p>
          <a:endParaRPr lang="en-US"/>
        </a:p>
      </dgm:t>
    </dgm:pt>
    <dgm:pt modelId="{9F8D48DC-6A50-47CD-A3F6-B72F3D26222F}">
      <dgm:prSet/>
      <dgm:spPr/>
      <dgm:t>
        <a:bodyPr/>
        <a:lstStyle/>
        <a:p>
          <a:r>
            <a:rPr lang="en-US"/>
            <a:t>Build</a:t>
          </a:r>
        </a:p>
      </dgm:t>
    </dgm:pt>
    <dgm:pt modelId="{B871D168-F454-49E6-9008-B0763437B9E6}" type="parTrans" cxnId="{582B9545-7CFC-4CE6-93D6-39BB961BC877}">
      <dgm:prSet/>
      <dgm:spPr/>
      <dgm:t>
        <a:bodyPr/>
        <a:lstStyle/>
        <a:p>
          <a:endParaRPr lang="en-US"/>
        </a:p>
      </dgm:t>
    </dgm:pt>
    <dgm:pt modelId="{DD4E7ED4-06FD-4A1A-9291-7C0E35209663}" type="sibTrans" cxnId="{582B9545-7CFC-4CE6-93D6-39BB961BC877}">
      <dgm:prSet/>
      <dgm:spPr/>
      <dgm:t>
        <a:bodyPr/>
        <a:lstStyle/>
        <a:p>
          <a:endParaRPr lang="en-US"/>
        </a:p>
      </dgm:t>
    </dgm:pt>
    <dgm:pt modelId="{5F49D653-CEED-4E05-A404-F9C27438677D}">
      <dgm:prSet/>
      <dgm:spPr/>
      <dgm:t>
        <a:bodyPr/>
        <a:lstStyle/>
        <a:p>
          <a:r>
            <a:rPr lang="en-US" dirty="0"/>
            <a:t>Build a VM in Terraform in East US</a:t>
          </a:r>
        </a:p>
      </dgm:t>
    </dgm:pt>
    <dgm:pt modelId="{6262C97B-D7F4-4666-A330-82824EE26275}" type="parTrans" cxnId="{112C9BE9-39E1-4AF3-A502-F06001738CAB}">
      <dgm:prSet/>
      <dgm:spPr/>
      <dgm:t>
        <a:bodyPr/>
        <a:lstStyle/>
        <a:p>
          <a:endParaRPr lang="en-US"/>
        </a:p>
      </dgm:t>
    </dgm:pt>
    <dgm:pt modelId="{081939CF-9D2B-4C3C-B606-6F6442B97317}" type="sibTrans" cxnId="{112C9BE9-39E1-4AF3-A502-F06001738CAB}">
      <dgm:prSet/>
      <dgm:spPr/>
      <dgm:t>
        <a:bodyPr/>
        <a:lstStyle/>
        <a:p>
          <a:endParaRPr lang="en-US"/>
        </a:p>
      </dgm:t>
    </dgm:pt>
    <dgm:pt modelId="{D042CC2E-4D76-4A96-80D6-6A23BF051B4A}">
      <dgm:prSet/>
      <dgm:spPr/>
      <dgm:t>
        <a:bodyPr/>
        <a:lstStyle/>
        <a:p>
          <a:r>
            <a:rPr lang="en-US" dirty="0"/>
            <a:t>Subnets </a:t>
          </a:r>
          <a:r>
            <a:rPr lang="en-US" dirty="0" err="1"/>
            <a:t>DefualtGateway</a:t>
          </a:r>
          <a:r>
            <a:rPr lang="en-US" dirty="0"/>
            <a:t>, AAA, DATA, APP, WEB using /24</a:t>
          </a:r>
        </a:p>
      </dgm:t>
    </dgm:pt>
    <dgm:pt modelId="{F8261DE9-0A2E-4FD5-BAED-8E640666F75F}" type="parTrans" cxnId="{64D38CBF-758F-4E70-84AC-169894317D90}">
      <dgm:prSet/>
      <dgm:spPr/>
      <dgm:t>
        <a:bodyPr/>
        <a:lstStyle/>
        <a:p>
          <a:endParaRPr lang="en-US"/>
        </a:p>
      </dgm:t>
    </dgm:pt>
    <dgm:pt modelId="{37E2E227-C0BC-494F-BD2C-DF6A1D802848}" type="sibTrans" cxnId="{64D38CBF-758F-4E70-84AC-169894317D90}">
      <dgm:prSet/>
      <dgm:spPr/>
      <dgm:t>
        <a:bodyPr/>
        <a:lstStyle/>
        <a:p>
          <a:endParaRPr lang="en-US"/>
        </a:p>
      </dgm:t>
    </dgm:pt>
    <dgm:pt modelId="{183C49A2-27E0-4F82-B94C-C36861C43271}">
      <dgm:prSet/>
      <dgm:spPr/>
      <dgm:t>
        <a:bodyPr/>
        <a:lstStyle/>
        <a:p>
          <a:r>
            <a:rPr lang="en-US" dirty="0"/>
            <a:t>Update Terraform Authentication Script Block</a:t>
          </a:r>
        </a:p>
      </dgm:t>
    </dgm:pt>
    <dgm:pt modelId="{327413D4-D78D-41BA-A827-309D3563F201}" type="parTrans" cxnId="{35FD32E6-F3A7-41FE-88B6-C64495730B14}">
      <dgm:prSet/>
      <dgm:spPr/>
    </dgm:pt>
    <dgm:pt modelId="{10637BDA-159E-4177-B6FD-8FF83321312F}" type="sibTrans" cxnId="{35FD32E6-F3A7-41FE-88B6-C64495730B14}">
      <dgm:prSet/>
      <dgm:spPr/>
    </dgm:pt>
    <dgm:pt modelId="{D0CB7977-9B61-47FF-A5D7-BCB13A038AE4}">
      <dgm:prSet/>
      <dgm:spPr/>
      <dgm:t>
        <a:bodyPr/>
        <a:lstStyle/>
        <a:p>
          <a:r>
            <a:rPr lang="en-US" dirty="0"/>
            <a:t>Leverage VNET</a:t>
          </a:r>
        </a:p>
      </dgm:t>
    </dgm:pt>
    <dgm:pt modelId="{9BF70B52-F014-426D-8B4A-F7B449655304}" type="parTrans" cxnId="{9CB20767-B735-47FE-B61D-7658A235D3FB}">
      <dgm:prSet/>
      <dgm:spPr/>
    </dgm:pt>
    <dgm:pt modelId="{A7A70FEA-B38E-4C1B-9AD3-26A9A9A26C79}" type="sibTrans" cxnId="{9CB20767-B735-47FE-B61D-7658A235D3FB}">
      <dgm:prSet/>
      <dgm:spPr/>
    </dgm:pt>
    <dgm:pt modelId="{CA1ACF9A-3D07-4E64-B4E8-E63E965657E9}">
      <dgm:prSet/>
      <dgm:spPr/>
      <dgm:t>
        <a:bodyPr/>
        <a:lstStyle/>
        <a:p>
          <a:r>
            <a:rPr lang="en-US" dirty="0"/>
            <a:t>Create a Storage Diagnostic Account to Leverage</a:t>
          </a:r>
        </a:p>
      </dgm:t>
    </dgm:pt>
    <dgm:pt modelId="{DD44612D-3574-4197-AFC8-72862ABADCFA}" type="parTrans" cxnId="{2CC49AC6-0D1E-44CC-87CC-B9476D41C3FE}">
      <dgm:prSet/>
      <dgm:spPr/>
    </dgm:pt>
    <dgm:pt modelId="{A8F11865-EB1C-4C7C-8F2D-3727B21AB7D0}" type="sibTrans" cxnId="{2CC49AC6-0D1E-44CC-87CC-B9476D41C3FE}">
      <dgm:prSet/>
      <dgm:spPr/>
    </dgm:pt>
    <dgm:pt modelId="{CB5118B4-BBA3-4DD3-B6A1-93F805443CBE}" type="pres">
      <dgm:prSet presAssocID="{AC78C006-EDA3-4925-ACF9-E42FD98152A0}" presName="Name0" presStyleCnt="0">
        <dgm:presLayoutVars>
          <dgm:dir/>
          <dgm:animLvl val="lvl"/>
          <dgm:resizeHandles val="exact"/>
        </dgm:presLayoutVars>
      </dgm:prSet>
      <dgm:spPr/>
    </dgm:pt>
    <dgm:pt modelId="{ED39C9E8-FEEF-4AE3-80C4-9E59E1F17825}" type="pres">
      <dgm:prSet presAssocID="{3A16DF8B-2CC0-4B1B-8375-0559880C8BE2}" presName="linNode" presStyleCnt="0"/>
      <dgm:spPr/>
    </dgm:pt>
    <dgm:pt modelId="{FDB5E8B8-5490-4441-BEE5-D491833B5222}" type="pres">
      <dgm:prSet presAssocID="{3A16DF8B-2CC0-4B1B-8375-0559880C8BE2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20FCFD0-D130-4E54-9268-6E53F4C6FF20}" type="pres">
      <dgm:prSet presAssocID="{3A16DF8B-2CC0-4B1B-8375-0559880C8BE2}" presName="descendantText" presStyleLbl="alignAccFollowNode1" presStyleIdx="0" presStyleCnt="3">
        <dgm:presLayoutVars>
          <dgm:bulletEnabled/>
        </dgm:presLayoutVars>
      </dgm:prSet>
      <dgm:spPr/>
    </dgm:pt>
    <dgm:pt modelId="{7F066CFD-DDFF-40D4-B173-A0DB6631AFE4}" type="pres">
      <dgm:prSet presAssocID="{8794A088-27D2-45D0-9452-335DEEEF854C}" presName="sp" presStyleCnt="0"/>
      <dgm:spPr/>
    </dgm:pt>
    <dgm:pt modelId="{C9D540CD-E2C1-4477-9269-1E6D58C07246}" type="pres">
      <dgm:prSet presAssocID="{05426CEB-AD77-48F8-BB01-CD743C0484BA}" presName="linNode" presStyleCnt="0"/>
      <dgm:spPr/>
    </dgm:pt>
    <dgm:pt modelId="{A5C505C1-D7DC-4D53-B54D-6D2381FE1BE3}" type="pres">
      <dgm:prSet presAssocID="{05426CEB-AD77-48F8-BB01-CD743C0484B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A542DC08-3F3F-4EDB-B465-478215625B3A}" type="pres">
      <dgm:prSet presAssocID="{05426CEB-AD77-48F8-BB01-CD743C0484BA}" presName="descendantText" presStyleLbl="alignAccFollowNode1" presStyleIdx="1" presStyleCnt="3">
        <dgm:presLayoutVars>
          <dgm:bulletEnabled/>
        </dgm:presLayoutVars>
      </dgm:prSet>
      <dgm:spPr/>
    </dgm:pt>
    <dgm:pt modelId="{B652E307-0F13-4CEE-AB7D-1DBF74A07BBB}" type="pres">
      <dgm:prSet presAssocID="{68028111-6149-4753-A9D0-B4C9907EF3E9}" presName="sp" presStyleCnt="0"/>
      <dgm:spPr/>
    </dgm:pt>
    <dgm:pt modelId="{ADDB9ACA-99F1-4602-B5B1-E1D8F042F307}" type="pres">
      <dgm:prSet presAssocID="{9F8D48DC-6A50-47CD-A3F6-B72F3D26222F}" presName="linNode" presStyleCnt="0"/>
      <dgm:spPr/>
    </dgm:pt>
    <dgm:pt modelId="{95CE8702-7429-4BBE-B2F5-638C55648A22}" type="pres">
      <dgm:prSet presAssocID="{9F8D48DC-6A50-47CD-A3F6-B72F3D26222F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D17F2767-2475-4836-9533-D477035310A8}" type="pres">
      <dgm:prSet presAssocID="{9F8D48DC-6A50-47CD-A3F6-B72F3D26222F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21C2201-F4EC-4F0E-BCF7-7FAF2A89C40A}" type="presOf" srcId="{929D43EA-D26F-479F-B784-865FD579CA86}" destId="{A542DC08-3F3F-4EDB-B465-478215625B3A}" srcOrd="0" destOrd="0" presId="urn:microsoft.com/office/officeart/2016/7/layout/VerticalSolidActionList"/>
    <dgm:cxn modelId="{B49A090B-4E2E-4EB1-A987-BCDE84612CB1}" type="presOf" srcId="{D0CB7977-9B61-47FF-A5D7-BCB13A038AE4}" destId="{D17F2767-2475-4836-9533-D477035310A8}" srcOrd="0" destOrd="1" presId="urn:microsoft.com/office/officeart/2016/7/layout/VerticalSolidActionList"/>
    <dgm:cxn modelId="{FDD9040E-A3C3-4A29-9458-9ED69B62D6EF}" type="presOf" srcId="{5F49D653-CEED-4E05-A404-F9C27438677D}" destId="{D17F2767-2475-4836-9533-D477035310A8}" srcOrd="0" destOrd="0" presId="urn:microsoft.com/office/officeart/2016/7/layout/VerticalSolidActionList"/>
    <dgm:cxn modelId="{3FFEFA27-7145-4BA9-9985-92748CDDB471}" type="presOf" srcId="{0027FCA6-A508-4996-BE68-6AC025F3DB46}" destId="{320FCFD0-D130-4E54-9268-6E53F4C6FF20}" srcOrd="0" destOrd="0" presId="urn:microsoft.com/office/officeart/2016/7/layout/VerticalSolidActionList"/>
    <dgm:cxn modelId="{47FC8428-C896-4244-9581-C59667DA4D8F}" type="presOf" srcId="{D042CC2E-4D76-4A96-80D6-6A23BF051B4A}" destId="{A542DC08-3F3F-4EDB-B465-478215625B3A}" srcOrd="0" destOrd="1" presId="urn:microsoft.com/office/officeart/2016/7/layout/VerticalSolidActionList"/>
    <dgm:cxn modelId="{E489912C-3C5A-40EC-8FF9-8C3DBFD66A25}" srcId="{3A16DF8B-2CC0-4B1B-8375-0559880C8BE2}" destId="{0027FCA6-A508-4996-BE68-6AC025F3DB46}" srcOrd="0" destOrd="0" parTransId="{926D8FCE-D7ED-4493-A85E-4AA697C549A2}" sibTransId="{928AA4B8-5F32-4E29-B2BC-D043F9CA6E46}"/>
    <dgm:cxn modelId="{B1D50935-07ED-49C3-8713-C91E905CD16C}" type="presOf" srcId="{AC78C006-EDA3-4925-ACF9-E42FD98152A0}" destId="{CB5118B4-BBA3-4DD3-B6A1-93F805443CBE}" srcOrd="0" destOrd="0" presId="urn:microsoft.com/office/officeart/2016/7/layout/VerticalSolidActionList"/>
    <dgm:cxn modelId="{7DAF8940-4C65-4A3A-BCA3-768123C5E8FF}" srcId="{AC78C006-EDA3-4925-ACF9-E42FD98152A0}" destId="{05426CEB-AD77-48F8-BB01-CD743C0484BA}" srcOrd="1" destOrd="0" parTransId="{E6F2A138-6348-4CD8-BA0D-7A40DFC31D4D}" sibTransId="{68028111-6149-4753-A9D0-B4C9907EF3E9}"/>
    <dgm:cxn modelId="{582B9545-7CFC-4CE6-93D6-39BB961BC877}" srcId="{AC78C006-EDA3-4925-ACF9-E42FD98152A0}" destId="{9F8D48DC-6A50-47CD-A3F6-B72F3D26222F}" srcOrd="2" destOrd="0" parTransId="{B871D168-F454-49E6-9008-B0763437B9E6}" sibTransId="{DD4E7ED4-06FD-4A1A-9291-7C0E35209663}"/>
    <dgm:cxn modelId="{9CB20767-B735-47FE-B61D-7658A235D3FB}" srcId="{5F49D653-CEED-4E05-A404-F9C27438677D}" destId="{D0CB7977-9B61-47FF-A5D7-BCB13A038AE4}" srcOrd="0" destOrd="0" parTransId="{9BF70B52-F014-426D-8B4A-F7B449655304}" sibTransId="{A7A70FEA-B38E-4C1B-9AD3-26A9A9A26C79}"/>
    <dgm:cxn modelId="{CE195457-179B-4C82-BD01-052A10FCB622}" srcId="{05426CEB-AD77-48F8-BB01-CD743C0484BA}" destId="{929D43EA-D26F-479F-B784-865FD579CA86}" srcOrd="0" destOrd="0" parTransId="{54F145C7-160D-4453-8097-3357517809E3}" sibTransId="{A8E848B5-C5A1-4454-B7B5-4F5C19BFE032}"/>
    <dgm:cxn modelId="{D8613E91-8B52-493D-AE38-92EF2FBF6F2A}" type="presOf" srcId="{CA1ACF9A-3D07-4E64-B4E8-E63E965657E9}" destId="{D17F2767-2475-4836-9533-D477035310A8}" srcOrd="0" destOrd="2" presId="urn:microsoft.com/office/officeart/2016/7/layout/VerticalSolidActionList"/>
    <dgm:cxn modelId="{98FC82A0-8BC2-4194-A0D0-A83C297D0F94}" type="presOf" srcId="{05426CEB-AD77-48F8-BB01-CD743C0484BA}" destId="{A5C505C1-D7DC-4D53-B54D-6D2381FE1BE3}" srcOrd="0" destOrd="0" presId="urn:microsoft.com/office/officeart/2016/7/layout/VerticalSolidActionList"/>
    <dgm:cxn modelId="{61E3B0AE-C2A7-467A-B3AE-DB5246657B5C}" type="presOf" srcId="{3A16DF8B-2CC0-4B1B-8375-0559880C8BE2}" destId="{FDB5E8B8-5490-4441-BEE5-D491833B5222}" srcOrd="0" destOrd="0" presId="urn:microsoft.com/office/officeart/2016/7/layout/VerticalSolidActionList"/>
    <dgm:cxn modelId="{33139CB2-3104-47EA-8D65-B3F11912B7C1}" srcId="{AC78C006-EDA3-4925-ACF9-E42FD98152A0}" destId="{3A16DF8B-2CC0-4B1B-8375-0559880C8BE2}" srcOrd="0" destOrd="0" parTransId="{BA8DAF20-23B6-43E8-99CB-938673ACEB6F}" sibTransId="{8794A088-27D2-45D0-9452-335DEEEF854C}"/>
    <dgm:cxn modelId="{64D38CBF-758F-4E70-84AC-169894317D90}" srcId="{929D43EA-D26F-479F-B784-865FD579CA86}" destId="{D042CC2E-4D76-4A96-80D6-6A23BF051B4A}" srcOrd="0" destOrd="0" parTransId="{F8261DE9-0A2E-4FD5-BAED-8E640666F75F}" sibTransId="{37E2E227-C0BC-494F-BD2C-DF6A1D802848}"/>
    <dgm:cxn modelId="{2C202EC6-552F-48A0-9230-AC3A5C03201B}" type="presOf" srcId="{9F8D48DC-6A50-47CD-A3F6-B72F3D26222F}" destId="{95CE8702-7429-4BBE-B2F5-638C55648A22}" srcOrd="0" destOrd="0" presId="urn:microsoft.com/office/officeart/2016/7/layout/VerticalSolidActionList"/>
    <dgm:cxn modelId="{2CC49AC6-0D1E-44CC-87CC-B9476D41C3FE}" srcId="{5F49D653-CEED-4E05-A404-F9C27438677D}" destId="{CA1ACF9A-3D07-4E64-B4E8-E63E965657E9}" srcOrd="1" destOrd="0" parTransId="{DD44612D-3574-4197-AFC8-72862ABADCFA}" sibTransId="{A8F11865-EB1C-4C7C-8F2D-3727B21AB7D0}"/>
    <dgm:cxn modelId="{85DDCFDB-8D5E-40F7-999E-355F03C9508F}" type="presOf" srcId="{183C49A2-27E0-4F82-B94C-C36861C43271}" destId="{320FCFD0-D130-4E54-9268-6E53F4C6FF20}" srcOrd="0" destOrd="1" presId="urn:microsoft.com/office/officeart/2016/7/layout/VerticalSolidActionList"/>
    <dgm:cxn modelId="{35FD32E6-F3A7-41FE-88B6-C64495730B14}" srcId="{0027FCA6-A508-4996-BE68-6AC025F3DB46}" destId="{183C49A2-27E0-4F82-B94C-C36861C43271}" srcOrd="0" destOrd="0" parTransId="{327413D4-D78D-41BA-A827-309D3563F201}" sibTransId="{10637BDA-159E-4177-B6FD-8FF83321312F}"/>
    <dgm:cxn modelId="{112C9BE9-39E1-4AF3-A502-F06001738CAB}" srcId="{9F8D48DC-6A50-47CD-A3F6-B72F3D26222F}" destId="{5F49D653-CEED-4E05-A404-F9C27438677D}" srcOrd="0" destOrd="0" parTransId="{6262C97B-D7F4-4666-A330-82824EE26275}" sibTransId="{081939CF-9D2B-4C3C-B606-6F6442B97317}"/>
    <dgm:cxn modelId="{133DF4D7-C1AB-4656-9570-69C86D61FB23}" type="presParOf" srcId="{CB5118B4-BBA3-4DD3-B6A1-93F805443CBE}" destId="{ED39C9E8-FEEF-4AE3-80C4-9E59E1F17825}" srcOrd="0" destOrd="0" presId="urn:microsoft.com/office/officeart/2016/7/layout/VerticalSolidActionList"/>
    <dgm:cxn modelId="{1BF89BB3-D375-4372-A4FB-82474B71030E}" type="presParOf" srcId="{ED39C9E8-FEEF-4AE3-80C4-9E59E1F17825}" destId="{FDB5E8B8-5490-4441-BEE5-D491833B5222}" srcOrd="0" destOrd="0" presId="urn:microsoft.com/office/officeart/2016/7/layout/VerticalSolidActionList"/>
    <dgm:cxn modelId="{9E9E7A23-AAA9-4F11-9029-B026C994C6E4}" type="presParOf" srcId="{ED39C9E8-FEEF-4AE3-80C4-9E59E1F17825}" destId="{320FCFD0-D130-4E54-9268-6E53F4C6FF20}" srcOrd="1" destOrd="0" presId="urn:microsoft.com/office/officeart/2016/7/layout/VerticalSolidActionList"/>
    <dgm:cxn modelId="{9FAD08CF-ED60-4E52-A1E3-72982DBB0F64}" type="presParOf" srcId="{CB5118B4-BBA3-4DD3-B6A1-93F805443CBE}" destId="{7F066CFD-DDFF-40D4-B173-A0DB6631AFE4}" srcOrd="1" destOrd="0" presId="urn:microsoft.com/office/officeart/2016/7/layout/VerticalSolidActionList"/>
    <dgm:cxn modelId="{FF6ADA46-36C9-4BBA-8187-B78228485609}" type="presParOf" srcId="{CB5118B4-BBA3-4DD3-B6A1-93F805443CBE}" destId="{C9D540CD-E2C1-4477-9269-1E6D58C07246}" srcOrd="2" destOrd="0" presId="urn:microsoft.com/office/officeart/2016/7/layout/VerticalSolidActionList"/>
    <dgm:cxn modelId="{49F6DDBB-2303-4404-AF6E-7046DBD68AD0}" type="presParOf" srcId="{C9D540CD-E2C1-4477-9269-1E6D58C07246}" destId="{A5C505C1-D7DC-4D53-B54D-6D2381FE1BE3}" srcOrd="0" destOrd="0" presId="urn:microsoft.com/office/officeart/2016/7/layout/VerticalSolidActionList"/>
    <dgm:cxn modelId="{33233C12-D16E-42A1-992F-67175C45C413}" type="presParOf" srcId="{C9D540CD-E2C1-4477-9269-1E6D58C07246}" destId="{A542DC08-3F3F-4EDB-B465-478215625B3A}" srcOrd="1" destOrd="0" presId="urn:microsoft.com/office/officeart/2016/7/layout/VerticalSolidActionList"/>
    <dgm:cxn modelId="{BDE3046A-ACBB-4E46-B597-CEB280E48B37}" type="presParOf" srcId="{CB5118B4-BBA3-4DD3-B6A1-93F805443CBE}" destId="{B652E307-0F13-4CEE-AB7D-1DBF74A07BBB}" srcOrd="3" destOrd="0" presId="urn:microsoft.com/office/officeart/2016/7/layout/VerticalSolidActionList"/>
    <dgm:cxn modelId="{855A04C8-C034-4DAB-A012-921EF3B789F3}" type="presParOf" srcId="{CB5118B4-BBA3-4DD3-B6A1-93F805443CBE}" destId="{ADDB9ACA-99F1-4602-B5B1-E1D8F042F307}" srcOrd="4" destOrd="0" presId="urn:microsoft.com/office/officeart/2016/7/layout/VerticalSolidActionList"/>
    <dgm:cxn modelId="{0C0A77DB-9473-4290-A7D1-0BC6A1E85D17}" type="presParOf" srcId="{ADDB9ACA-99F1-4602-B5B1-E1D8F042F307}" destId="{95CE8702-7429-4BBE-B2F5-638C55648A22}" srcOrd="0" destOrd="0" presId="urn:microsoft.com/office/officeart/2016/7/layout/VerticalSolidActionList"/>
    <dgm:cxn modelId="{DEC78130-E548-411B-BAC8-561BEC6DA76C}" type="presParOf" srcId="{ADDB9ACA-99F1-4602-B5B1-E1D8F042F307}" destId="{D17F2767-2475-4836-9533-D477035310A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78C006-EDA3-4925-ACF9-E42FD98152A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16DF8B-2CC0-4B1B-8375-0559880C8BE2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BA8DAF20-23B6-43E8-99CB-938673ACEB6F}" type="parTrans" cxnId="{33139CB2-3104-47EA-8D65-B3F11912B7C1}">
      <dgm:prSet/>
      <dgm:spPr/>
      <dgm:t>
        <a:bodyPr/>
        <a:lstStyle/>
        <a:p>
          <a:endParaRPr lang="en-US"/>
        </a:p>
      </dgm:t>
    </dgm:pt>
    <dgm:pt modelId="{8794A088-27D2-45D0-9452-335DEEEF854C}" type="sibTrans" cxnId="{33139CB2-3104-47EA-8D65-B3F11912B7C1}">
      <dgm:prSet/>
      <dgm:spPr/>
      <dgm:t>
        <a:bodyPr/>
        <a:lstStyle/>
        <a:p>
          <a:endParaRPr lang="en-US"/>
        </a:p>
      </dgm:t>
    </dgm:pt>
    <dgm:pt modelId="{0027FCA6-A508-4996-BE68-6AC025F3DB46}">
      <dgm:prSet/>
      <dgm:spPr/>
      <dgm:t>
        <a:bodyPr/>
        <a:lstStyle/>
        <a:p>
          <a:r>
            <a:rPr lang="en-US" dirty="0"/>
            <a:t>Create a AD Forest</a:t>
          </a:r>
        </a:p>
      </dgm:t>
    </dgm:pt>
    <dgm:pt modelId="{926D8FCE-D7ED-4493-A85E-4AA697C549A2}" type="parTrans" cxnId="{E489912C-3C5A-40EC-8FF9-8C3DBFD66A25}">
      <dgm:prSet/>
      <dgm:spPr/>
      <dgm:t>
        <a:bodyPr/>
        <a:lstStyle/>
        <a:p>
          <a:endParaRPr lang="en-US"/>
        </a:p>
      </dgm:t>
    </dgm:pt>
    <dgm:pt modelId="{928AA4B8-5F32-4E29-B2BC-D043F9CA6E46}" type="sibTrans" cxnId="{E489912C-3C5A-40EC-8FF9-8C3DBFD66A25}">
      <dgm:prSet/>
      <dgm:spPr/>
      <dgm:t>
        <a:bodyPr/>
        <a:lstStyle/>
        <a:p>
          <a:endParaRPr lang="en-US"/>
        </a:p>
      </dgm:t>
    </dgm:pt>
    <dgm:pt modelId="{05426CEB-AD77-48F8-BB01-CD743C0484BA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E6F2A138-6348-4CD8-BA0D-7A40DFC31D4D}" type="parTrans" cxnId="{7DAF8940-4C65-4A3A-BCA3-768123C5E8FF}">
      <dgm:prSet/>
      <dgm:spPr/>
      <dgm:t>
        <a:bodyPr/>
        <a:lstStyle/>
        <a:p>
          <a:endParaRPr lang="en-US"/>
        </a:p>
      </dgm:t>
    </dgm:pt>
    <dgm:pt modelId="{68028111-6149-4753-A9D0-B4C9907EF3E9}" type="sibTrans" cxnId="{7DAF8940-4C65-4A3A-BCA3-768123C5E8FF}">
      <dgm:prSet/>
      <dgm:spPr/>
      <dgm:t>
        <a:bodyPr/>
        <a:lstStyle/>
        <a:p>
          <a:endParaRPr lang="en-US"/>
        </a:p>
      </dgm:t>
    </dgm:pt>
    <dgm:pt modelId="{929D43EA-D26F-479F-B784-865FD579CA86}">
      <dgm:prSet/>
      <dgm:spPr/>
      <dgm:t>
        <a:bodyPr/>
        <a:lstStyle/>
        <a:p>
          <a:r>
            <a:rPr lang="en-US" dirty="0"/>
            <a:t>Build a Application Solution in IaaS</a:t>
          </a:r>
        </a:p>
      </dgm:t>
    </dgm:pt>
    <dgm:pt modelId="{54F145C7-160D-4453-8097-3357517809E3}" type="parTrans" cxnId="{CE195457-179B-4C82-BD01-052A10FCB622}">
      <dgm:prSet/>
      <dgm:spPr/>
      <dgm:t>
        <a:bodyPr/>
        <a:lstStyle/>
        <a:p>
          <a:endParaRPr lang="en-US"/>
        </a:p>
      </dgm:t>
    </dgm:pt>
    <dgm:pt modelId="{A8E848B5-C5A1-4454-B7B5-4F5C19BFE032}" type="sibTrans" cxnId="{CE195457-179B-4C82-BD01-052A10FCB622}">
      <dgm:prSet/>
      <dgm:spPr/>
      <dgm:t>
        <a:bodyPr/>
        <a:lstStyle/>
        <a:p>
          <a:endParaRPr lang="en-US"/>
        </a:p>
      </dgm:t>
    </dgm:pt>
    <dgm:pt modelId="{9F8D48DC-6A50-47CD-A3F6-B72F3D26222F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B871D168-F454-49E6-9008-B0763437B9E6}" type="parTrans" cxnId="{582B9545-7CFC-4CE6-93D6-39BB961BC877}">
      <dgm:prSet/>
      <dgm:spPr/>
      <dgm:t>
        <a:bodyPr/>
        <a:lstStyle/>
        <a:p>
          <a:endParaRPr lang="en-US"/>
        </a:p>
      </dgm:t>
    </dgm:pt>
    <dgm:pt modelId="{DD4E7ED4-06FD-4A1A-9291-7C0E35209663}" type="sibTrans" cxnId="{582B9545-7CFC-4CE6-93D6-39BB961BC877}">
      <dgm:prSet/>
      <dgm:spPr/>
      <dgm:t>
        <a:bodyPr/>
        <a:lstStyle/>
        <a:p>
          <a:endParaRPr lang="en-US"/>
        </a:p>
      </dgm:t>
    </dgm:pt>
    <dgm:pt modelId="{5F49D653-CEED-4E05-A404-F9C27438677D}">
      <dgm:prSet/>
      <dgm:spPr/>
      <dgm:t>
        <a:bodyPr/>
        <a:lstStyle/>
        <a:p>
          <a:r>
            <a:rPr lang="en-US" dirty="0"/>
            <a:t>Build a PaaS Web App</a:t>
          </a:r>
        </a:p>
      </dgm:t>
    </dgm:pt>
    <dgm:pt modelId="{6262C97B-D7F4-4666-A330-82824EE26275}" type="parTrans" cxnId="{112C9BE9-39E1-4AF3-A502-F06001738CAB}">
      <dgm:prSet/>
      <dgm:spPr/>
      <dgm:t>
        <a:bodyPr/>
        <a:lstStyle/>
        <a:p>
          <a:endParaRPr lang="en-US"/>
        </a:p>
      </dgm:t>
    </dgm:pt>
    <dgm:pt modelId="{081939CF-9D2B-4C3C-B606-6F6442B97317}" type="sibTrans" cxnId="{112C9BE9-39E1-4AF3-A502-F06001738CAB}">
      <dgm:prSet/>
      <dgm:spPr/>
      <dgm:t>
        <a:bodyPr/>
        <a:lstStyle/>
        <a:p>
          <a:endParaRPr lang="en-US"/>
        </a:p>
      </dgm:t>
    </dgm:pt>
    <dgm:pt modelId="{D042CC2E-4D76-4A96-80D6-6A23BF051B4A}">
      <dgm:prSet/>
      <dgm:spPr/>
      <dgm:t>
        <a:bodyPr/>
        <a:lstStyle/>
        <a:p>
          <a:r>
            <a:rPr lang="en-US" dirty="0"/>
            <a:t>1 Web Server</a:t>
          </a:r>
        </a:p>
      </dgm:t>
    </dgm:pt>
    <dgm:pt modelId="{F8261DE9-0A2E-4FD5-BAED-8E640666F75F}" type="parTrans" cxnId="{64D38CBF-758F-4E70-84AC-169894317D90}">
      <dgm:prSet/>
      <dgm:spPr/>
      <dgm:t>
        <a:bodyPr/>
        <a:lstStyle/>
        <a:p>
          <a:endParaRPr lang="en-US"/>
        </a:p>
      </dgm:t>
    </dgm:pt>
    <dgm:pt modelId="{37E2E227-C0BC-494F-BD2C-DF6A1D802848}" type="sibTrans" cxnId="{64D38CBF-758F-4E70-84AC-169894317D90}">
      <dgm:prSet/>
      <dgm:spPr/>
      <dgm:t>
        <a:bodyPr/>
        <a:lstStyle/>
        <a:p>
          <a:endParaRPr lang="en-US"/>
        </a:p>
      </dgm:t>
    </dgm:pt>
    <dgm:pt modelId="{D0CB7977-9B61-47FF-A5D7-BCB13A038AE4}">
      <dgm:prSet/>
      <dgm:spPr/>
      <dgm:t>
        <a:bodyPr/>
        <a:lstStyle/>
        <a:p>
          <a:r>
            <a:rPr lang="en-US" dirty="0"/>
            <a:t>2 Web Apps (East US | West US)</a:t>
          </a:r>
        </a:p>
      </dgm:t>
    </dgm:pt>
    <dgm:pt modelId="{9BF70B52-F014-426D-8B4A-F7B449655304}" type="parTrans" cxnId="{9CB20767-B735-47FE-B61D-7658A235D3FB}">
      <dgm:prSet/>
      <dgm:spPr/>
      <dgm:t>
        <a:bodyPr/>
        <a:lstStyle/>
        <a:p>
          <a:endParaRPr lang="en-US"/>
        </a:p>
      </dgm:t>
    </dgm:pt>
    <dgm:pt modelId="{A7A70FEA-B38E-4C1B-9AD3-26A9A9A26C79}" type="sibTrans" cxnId="{9CB20767-B735-47FE-B61D-7658A235D3FB}">
      <dgm:prSet/>
      <dgm:spPr/>
      <dgm:t>
        <a:bodyPr/>
        <a:lstStyle/>
        <a:p>
          <a:endParaRPr lang="en-US"/>
        </a:p>
      </dgm:t>
    </dgm:pt>
    <dgm:pt modelId="{CA1ACF9A-3D07-4E64-B4E8-E63E965657E9}">
      <dgm:prSet/>
      <dgm:spPr/>
      <dgm:t>
        <a:bodyPr/>
        <a:lstStyle/>
        <a:p>
          <a:r>
            <a:rPr lang="en-US" dirty="0"/>
            <a:t>1 Traffic Manager</a:t>
          </a:r>
        </a:p>
      </dgm:t>
    </dgm:pt>
    <dgm:pt modelId="{DD44612D-3574-4197-AFC8-72862ABADCFA}" type="parTrans" cxnId="{2CC49AC6-0D1E-44CC-87CC-B9476D41C3FE}">
      <dgm:prSet/>
      <dgm:spPr/>
      <dgm:t>
        <a:bodyPr/>
        <a:lstStyle/>
        <a:p>
          <a:endParaRPr lang="en-US"/>
        </a:p>
      </dgm:t>
    </dgm:pt>
    <dgm:pt modelId="{A8F11865-EB1C-4C7C-8F2D-3727B21AB7D0}" type="sibTrans" cxnId="{2CC49AC6-0D1E-44CC-87CC-B9476D41C3FE}">
      <dgm:prSet/>
      <dgm:spPr/>
      <dgm:t>
        <a:bodyPr/>
        <a:lstStyle/>
        <a:p>
          <a:endParaRPr lang="en-US"/>
        </a:p>
      </dgm:t>
    </dgm:pt>
    <dgm:pt modelId="{231E4483-E3A1-4728-91D1-4CEF35240A39}">
      <dgm:prSet/>
      <dgm:spPr/>
      <dgm:t>
        <a:bodyPr/>
        <a:lstStyle/>
        <a:p>
          <a:r>
            <a:rPr lang="en-US" dirty="0"/>
            <a:t>2 DCs</a:t>
          </a:r>
        </a:p>
      </dgm:t>
    </dgm:pt>
    <dgm:pt modelId="{06383AB3-4BEB-4BE8-9556-C4E3998011FB}" type="parTrans" cxnId="{D0F13E56-5940-4F09-BB21-04095EB35E0F}">
      <dgm:prSet/>
      <dgm:spPr/>
    </dgm:pt>
    <dgm:pt modelId="{2058A96E-39BF-495D-B3AE-9F02D4C8422D}" type="sibTrans" cxnId="{D0F13E56-5940-4F09-BB21-04095EB35E0F}">
      <dgm:prSet/>
      <dgm:spPr/>
    </dgm:pt>
    <dgm:pt modelId="{4BF88849-FA58-46B4-B253-839007B4B623}">
      <dgm:prSet/>
      <dgm:spPr/>
      <dgm:t>
        <a:bodyPr/>
        <a:lstStyle/>
        <a:p>
          <a:r>
            <a:rPr lang="en-US" dirty="0"/>
            <a:t>1 AV Set</a:t>
          </a:r>
        </a:p>
      </dgm:t>
    </dgm:pt>
    <dgm:pt modelId="{8D496E94-0D39-4E57-B647-98A2FE0706BF}" type="parTrans" cxnId="{4FB46A3F-489A-41F9-B0A7-4B51BED40DDE}">
      <dgm:prSet/>
      <dgm:spPr/>
    </dgm:pt>
    <dgm:pt modelId="{08970068-A6A7-4438-8F67-B02230606DB1}" type="sibTrans" cxnId="{4FB46A3F-489A-41F9-B0A7-4B51BED40DDE}">
      <dgm:prSet/>
      <dgm:spPr/>
    </dgm:pt>
    <dgm:pt modelId="{5F3D2B31-51EE-4E25-9E4A-1E7B8698BD9A}">
      <dgm:prSet/>
      <dgm:spPr/>
      <dgm:t>
        <a:bodyPr/>
        <a:lstStyle/>
        <a:p>
          <a:r>
            <a:rPr lang="en-US" dirty="0"/>
            <a:t>1 VNET, Multiple Subnets</a:t>
          </a:r>
        </a:p>
      </dgm:t>
    </dgm:pt>
    <dgm:pt modelId="{A3031E6B-81E5-477F-8706-99516FCE3EEE}" type="parTrans" cxnId="{DD9E3594-A745-435A-84DC-95163DE761B0}">
      <dgm:prSet/>
      <dgm:spPr/>
    </dgm:pt>
    <dgm:pt modelId="{BED66A72-6294-4A23-8922-D3E64F88A381}" type="sibTrans" cxnId="{DD9E3594-A745-435A-84DC-95163DE761B0}">
      <dgm:prSet/>
      <dgm:spPr/>
    </dgm:pt>
    <dgm:pt modelId="{3A67E5EC-036E-4E3C-9B2C-FD3F5419850A}">
      <dgm:prSet/>
      <dgm:spPr/>
      <dgm:t>
        <a:bodyPr/>
        <a:lstStyle/>
        <a:p>
          <a:r>
            <a:rPr lang="en-US" dirty="0"/>
            <a:t>Use Custom Script Extension for IIS install, </a:t>
          </a:r>
          <a:r>
            <a:rPr lang="en-US" dirty="0" err="1"/>
            <a:t>AppDeploy</a:t>
          </a:r>
          <a:r>
            <a:rPr lang="en-US" dirty="0"/>
            <a:t>, </a:t>
          </a:r>
          <a:r>
            <a:rPr lang="en-US" dirty="0" err="1"/>
            <a:t>ect</a:t>
          </a:r>
          <a:endParaRPr lang="en-US" dirty="0"/>
        </a:p>
      </dgm:t>
    </dgm:pt>
    <dgm:pt modelId="{318E3D68-C4C7-4BE8-8A20-581EB0B3CB36}" type="parTrans" cxnId="{6AF44B91-7A15-4427-8BC0-A0702B9F1ACF}">
      <dgm:prSet/>
      <dgm:spPr/>
    </dgm:pt>
    <dgm:pt modelId="{D1DFE8B3-52FE-4244-83EF-FD2A51257E37}" type="sibTrans" cxnId="{6AF44B91-7A15-4427-8BC0-A0702B9F1ACF}">
      <dgm:prSet/>
      <dgm:spPr/>
    </dgm:pt>
    <dgm:pt modelId="{163FD68E-B47F-4540-ACBC-2072B6ED848B}">
      <dgm:prSet/>
      <dgm:spPr/>
      <dgm:t>
        <a:bodyPr/>
        <a:lstStyle/>
        <a:p>
          <a:r>
            <a:rPr lang="en-US" dirty="0"/>
            <a:t>1 VNET, Multiple Subnets</a:t>
          </a:r>
        </a:p>
      </dgm:t>
    </dgm:pt>
    <dgm:pt modelId="{223BDE50-8061-47BC-B1B5-7438A0CE58FE}" type="parTrans" cxnId="{172D7AC3-BD32-400B-BA6D-9FADC3824952}">
      <dgm:prSet/>
      <dgm:spPr/>
    </dgm:pt>
    <dgm:pt modelId="{10545273-0500-425E-B8A1-D4A825A7D46A}" type="sibTrans" cxnId="{172D7AC3-BD32-400B-BA6D-9FADC3824952}">
      <dgm:prSet/>
      <dgm:spPr/>
    </dgm:pt>
    <dgm:pt modelId="{EBA15EB5-1B8E-423B-9A03-85308CD56476}">
      <dgm:prSet/>
      <dgm:spPr/>
      <dgm:t>
        <a:bodyPr/>
        <a:lstStyle/>
        <a:p>
          <a:r>
            <a:rPr lang="en-US" dirty="0"/>
            <a:t>1 AV Set</a:t>
          </a:r>
        </a:p>
      </dgm:t>
    </dgm:pt>
    <dgm:pt modelId="{19EF7CD0-7E59-45A4-9BC3-4FA549D16B57}" type="parTrans" cxnId="{B5C66591-A55A-4EF9-ABEC-F301445390B2}">
      <dgm:prSet/>
      <dgm:spPr/>
    </dgm:pt>
    <dgm:pt modelId="{428B8053-501A-4AC5-84A9-94B4555898C3}" type="sibTrans" cxnId="{B5C66591-A55A-4EF9-ABEC-F301445390B2}">
      <dgm:prSet/>
      <dgm:spPr/>
    </dgm:pt>
    <dgm:pt modelId="{75A6D502-4235-4511-B973-5A8586735A79}">
      <dgm:prSet/>
      <dgm:spPr/>
      <dgm:t>
        <a:bodyPr/>
        <a:lstStyle/>
        <a:p>
          <a:r>
            <a:rPr lang="en-US" dirty="0"/>
            <a:t>Load Balancer L4 or L7 in front of Web Server</a:t>
          </a:r>
        </a:p>
      </dgm:t>
    </dgm:pt>
    <dgm:pt modelId="{170BB1C0-1C63-442D-B4F2-5D3804986BE0}" type="parTrans" cxnId="{213DBA8F-9044-4D69-8A9F-6CA40B2527D4}">
      <dgm:prSet/>
      <dgm:spPr/>
    </dgm:pt>
    <dgm:pt modelId="{C09E2C67-60AB-4E80-9BCB-79A0E638E0BA}" type="sibTrans" cxnId="{213DBA8F-9044-4D69-8A9F-6CA40B2527D4}">
      <dgm:prSet/>
      <dgm:spPr/>
    </dgm:pt>
    <dgm:pt modelId="{6169ADE9-F6E7-4523-BF49-4B7F5A93CE90}">
      <dgm:prSet/>
      <dgm:spPr/>
      <dgm:t>
        <a:bodyPr/>
        <a:lstStyle/>
        <a:p>
          <a:r>
            <a:rPr lang="en-US" dirty="0"/>
            <a:t>2 Public IP Address</a:t>
          </a:r>
        </a:p>
      </dgm:t>
    </dgm:pt>
    <dgm:pt modelId="{5F0A5019-E609-456F-BD22-D875D1D14956}" type="parTrans" cxnId="{FBB53C72-7121-467D-99E1-DC95BF91FC32}">
      <dgm:prSet/>
      <dgm:spPr/>
    </dgm:pt>
    <dgm:pt modelId="{6F0E6FDF-E3EE-4C04-ABF9-A3B2886ACD21}" type="sibTrans" cxnId="{FBB53C72-7121-467D-99E1-DC95BF91FC32}">
      <dgm:prSet/>
      <dgm:spPr/>
    </dgm:pt>
    <dgm:pt modelId="{DB8DF5AC-45DD-4288-A1AF-1C1EE9F23B20}">
      <dgm:prSet/>
      <dgm:spPr/>
      <dgm:t>
        <a:bodyPr/>
        <a:lstStyle/>
        <a:p>
          <a:r>
            <a:rPr lang="en-US" dirty="0"/>
            <a:t>2 Public IP Address</a:t>
          </a:r>
        </a:p>
      </dgm:t>
    </dgm:pt>
    <dgm:pt modelId="{E2FA35E3-8926-4497-99F8-928C968918A2}" type="parTrans" cxnId="{2D3D8E6F-FAD0-43B0-A1CF-2E655CDF2411}">
      <dgm:prSet/>
      <dgm:spPr/>
    </dgm:pt>
    <dgm:pt modelId="{A1DCB679-CE2B-4DEA-B20D-DF8DA17365E4}" type="sibTrans" cxnId="{2D3D8E6F-FAD0-43B0-A1CF-2E655CDF2411}">
      <dgm:prSet/>
      <dgm:spPr/>
    </dgm:pt>
    <dgm:pt modelId="{CB5118B4-BBA3-4DD3-B6A1-93F805443CBE}" type="pres">
      <dgm:prSet presAssocID="{AC78C006-EDA3-4925-ACF9-E42FD98152A0}" presName="Name0" presStyleCnt="0">
        <dgm:presLayoutVars>
          <dgm:dir/>
          <dgm:animLvl val="lvl"/>
          <dgm:resizeHandles val="exact"/>
        </dgm:presLayoutVars>
      </dgm:prSet>
      <dgm:spPr/>
    </dgm:pt>
    <dgm:pt modelId="{ED39C9E8-FEEF-4AE3-80C4-9E59E1F17825}" type="pres">
      <dgm:prSet presAssocID="{3A16DF8B-2CC0-4B1B-8375-0559880C8BE2}" presName="linNode" presStyleCnt="0"/>
      <dgm:spPr/>
    </dgm:pt>
    <dgm:pt modelId="{FDB5E8B8-5490-4441-BEE5-D491833B5222}" type="pres">
      <dgm:prSet presAssocID="{3A16DF8B-2CC0-4B1B-8375-0559880C8BE2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20FCFD0-D130-4E54-9268-6E53F4C6FF20}" type="pres">
      <dgm:prSet presAssocID="{3A16DF8B-2CC0-4B1B-8375-0559880C8BE2}" presName="descendantText" presStyleLbl="alignAccFollowNode1" presStyleIdx="0" presStyleCnt="3">
        <dgm:presLayoutVars>
          <dgm:bulletEnabled/>
        </dgm:presLayoutVars>
      </dgm:prSet>
      <dgm:spPr/>
    </dgm:pt>
    <dgm:pt modelId="{7F066CFD-DDFF-40D4-B173-A0DB6631AFE4}" type="pres">
      <dgm:prSet presAssocID="{8794A088-27D2-45D0-9452-335DEEEF854C}" presName="sp" presStyleCnt="0"/>
      <dgm:spPr/>
    </dgm:pt>
    <dgm:pt modelId="{C9D540CD-E2C1-4477-9269-1E6D58C07246}" type="pres">
      <dgm:prSet presAssocID="{05426CEB-AD77-48F8-BB01-CD743C0484BA}" presName="linNode" presStyleCnt="0"/>
      <dgm:spPr/>
    </dgm:pt>
    <dgm:pt modelId="{A5C505C1-D7DC-4D53-B54D-6D2381FE1BE3}" type="pres">
      <dgm:prSet presAssocID="{05426CEB-AD77-48F8-BB01-CD743C0484B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A542DC08-3F3F-4EDB-B465-478215625B3A}" type="pres">
      <dgm:prSet presAssocID="{05426CEB-AD77-48F8-BB01-CD743C0484BA}" presName="descendantText" presStyleLbl="alignAccFollowNode1" presStyleIdx="1" presStyleCnt="3">
        <dgm:presLayoutVars>
          <dgm:bulletEnabled/>
        </dgm:presLayoutVars>
      </dgm:prSet>
      <dgm:spPr/>
    </dgm:pt>
    <dgm:pt modelId="{B652E307-0F13-4CEE-AB7D-1DBF74A07BBB}" type="pres">
      <dgm:prSet presAssocID="{68028111-6149-4753-A9D0-B4C9907EF3E9}" presName="sp" presStyleCnt="0"/>
      <dgm:spPr/>
    </dgm:pt>
    <dgm:pt modelId="{ADDB9ACA-99F1-4602-B5B1-E1D8F042F307}" type="pres">
      <dgm:prSet presAssocID="{9F8D48DC-6A50-47CD-A3F6-B72F3D26222F}" presName="linNode" presStyleCnt="0"/>
      <dgm:spPr/>
    </dgm:pt>
    <dgm:pt modelId="{95CE8702-7429-4BBE-B2F5-638C55648A22}" type="pres">
      <dgm:prSet presAssocID="{9F8D48DC-6A50-47CD-A3F6-B72F3D26222F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D17F2767-2475-4836-9533-D477035310A8}" type="pres">
      <dgm:prSet presAssocID="{9F8D48DC-6A50-47CD-A3F6-B72F3D26222F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21C2201-F4EC-4F0E-BCF7-7FAF2A89C40A}" type="presOf" srcId="{929D43EA-D26F-479F-B784-865FD579CA86}" destId="{A542DC08-3F3F-4EDB-B465-478215625B3A}" srcOrd="0" destOrd="0" presId="urn:microsoft.com/office/officeart/2016/7/layout/VerticalSolidActionList"/>
    <dgm:cxn modelId="{9D318E01-084D-435D-B76A-16B43E9CFCF5}" type="presOf" srcId="{231E4483-E3A1-4728-91D1-4CEF35240A39}" destId="{320FCFD0-D130-4E54-9268-6E53F4C6FF20}" srcOrd="0" destOrd="1" presId="urn:microsoft.com/office/officeart/2016/7/layout/VerticalSolidActionList"/>
    <dgm:cxn modelId="{B49A090B-4E2E-4EB1-A987-BCDE84612CB1}" type="presOf" srcId="{D0CB7977-9B61-47FF-A5D7-BCB13A038AE4}" destId="{D17F2767-2475-4836-9533-D477035310A8}" srcOrd="0" destOrd="1" presId="urn:microsoft.com/office/officeart/2016/7/layout/VerticalSolidActionList"/>
    <dgm:cxn modelId="{FDD9040E-A3C3-4A29-9458-9ED69B62D6EF}" type="presOf" srcId="{5F49D653-CEED-4E05-A404-F9C27438677D}" destId="{D17F2767-2475-4836-9533-D477035310A8}" srcOrd="0" destOrd="0" presId="urn:microsoft.com/office/officeart/2016/7/layout/VerticalSolidActionList"/>
    <dgm:cxn modelId="{3FFEFA27-7145-4BA9-9985-92748CDDB471}" type="presOf" srcId="{0027FCA6-A508-4996-BE68-6AC025F3DB46}" destId="{320FCFD0-D130-4E54-9268-6E53F4C6FF20}" srcOrd="0" destOrd="0" presId="urn:microsoft.com/office/officeart/2016/7/layout/VerticalSolidActionList"/>
    <dgm:cxn modelId="{47FC8428-C896-4244-9581-C59667DA4D8F}" type="presOf" srcId="{D042CC2E-4D76-4A96-80D6-6A23BF051B4A}" destId="{A542DC08-3F3F-4EDB-B465-478215625B3A}" srcOrd="0" destOrd="1" presId="urn:microsoft.com/office/officeart/2016/7/layout/VerticalSolidActionList"/>
    <dgm:cxn modelId="{E489912C-3C5A-40EC-8FF9-8C3DBFD66A25}" srcId="{3A16DF8B-2CC0-4B1B-8375-0559880C8BE2}" destId="{0027FCA6-A508-4996-BE68-6AC025F3DB46}" srcOrd="0" destOrd="0" parTransId="{926D8FCE-D7ED-4493-A85E-4AA697C549A2}" sibTransId="{928AA4B8-5F32-4E29-B2BC-D043F9CA6E46}"/>
    <dgm:cxn modelId="{B1D50935-07ED-49C3-8713-C91E905CD16C}" type="presOf" srcId="{AC78C006-EDA3-4925-ACF9-E42FD98152A0}" destId="{CB5118B4-BBA3-4DD3-B6A1-93F805443CBE}" srcOrd="0" destOrd="0" presId="urn:microsoft.com/office/officeart/2016/7/layout/VerticalSolidActionList"/>
    <dgm:cxn modelId="{4FB46A3F-489A-41F9-B0A7-4B51BED40DDE}" srcId="{0027FCA6-A508-4996-BE68-6AC025F3DB46}" destId="{4BF88849-FA58-46B4-B253-839007B4B623}" srcOrd="2" destOrd="0" parTransId="{8D496E94-0D39-4E57-B647-98A2FE0706BF}" sibTransId="{08970068-A6A7-4438-8F67-B02230606DB1}"/>
    <dgm:cxn modelId="{7DAF8940-4C65-4A3A-BCA3-768123C5E8FF}" srcId="{AC78C006-EDA3-4925-ACF9-E42FD98152A0}" destId="{05426CEB-AD77-48F8-BB01-CD743C0484BA}" srcOrd="1" destOrd="0" parTransId="{E6F2A138-6348-4CD8-BA0D-7A40DFC31D4D}" sibTransId="{68028111-6149-4753-A9D0-B4C9907EF3E9}"/>
    <dgm:cxn modelId="{8EB18441-3ACB-4440-BF45-21533C54CEF0}" type="presOf" srcId="{DB8DF5AC-45DD-4288-A1AF-1C1EE9F23B20}" destId="{320FCFD0-D130-4E54-9268-6E53F4C6FF20}" srcOrd="0" destOrd="2" presId="urn:microsoft.com/office/officeart/2016/7/layout/VerticalSolidActionList"/>
    <dgm:cxn modelId="{582B9545-7CFC-4CE6-93D6-39BB961BC877}" srcId="{AC78C006-EDA3-4925-ACF9-E42FD98152A0}" destId="{9F8D48DC-6A50-47CD-A3F6-B72F3D26222F}" srcOrd="2" destOrd="0" parTransId="{B871D168-F454-49E6-9008-B0763437B9E6}" sibTransId="{DD4E7ED4-06FD-4A1A-9291-7C0E35209663}"/>
    <dgm:cxn modelId="{9CB20767-B735-47FE-B61D-7658A235D3FB}" srcId="{5F49D653-CEED-4E05-A404-F9C27438677D}" destId="{D0CB7977-9B61-47FF-A5D7-BCB13A038AE4}" srcOrd="0" destOrd="0" parTransId="{9BF70B52-F014-426D-8B4A-F7B449655304}" sibTransId="{A7A70FEA-B38E-4C1B-9AD3-26A9A9A26C79}"/>
    <dgm:cxn modelId="{2D3D8E6F-FAD0-43B0-A1CF-2E655CDF2411}" srcId="{0027FCA6-A508-4996-BE68-6AC025F3DB46}" destId="{DB8DF5AC-45DD-4288-A1AF-1C1EE9F23B20}" srcOrd="1" destOrd="0" parTransId="{E2FA35E3-8926-4497-99F8-928C968918A2}" sibTransId="{A1DCB679-CE2B-4DEA-B20D-DF8DA17365E4}"/>
    <dgm:cxn modelId="{E6CEDC4F-201E-40DF-9779-57E2E232A4CD}" type="presOf" srcId="{5F3D2B31-51EE-4E25-9E4A-1E7B8698BD9A}" destId="{320FCFD0-D130-4E54-9268-6E53F4C6FF20}" srcOrd="0" destOrd="4" presId="urn:microsoft.com/office/officeart/2016/7/layout/VerticalSolidActionList"/>
    <dgm:cxn modelId="{3E712851-3D69-4B64-91F9-0D88B0C88E2E}" type="presOf" srcId="{75A6D502-4235-4511-B973-5A8586735A79}" destId="{A542DC08-3F3F-4EDB-B465-478215625B3A}" srcOrd="0" destOrd="6" presId="urn:microsoft.com/office/officeart/2016/7/layout/VerticalSolidActionList"/>
    <dgm:cxn modelId="{FBB53C72-7121-467D-99E1-DC95BF91FC32}" srcId="{929D43EA-D26F-479F-B784-865FD579CA86}" destId="{6169ADE9-F6E7-4523-BF49-4B7F5A93CE90}" srcOrd="3" destOrd="0" parTransId="{5F0A5019-E609-456F-BD22-D875D1D14956}" sibTransId="{6F0E6FDF-E3EE-4C04-ABF9-A3B2886ACD21}"/>
    <dgm:cxn modelId="{D0F13E56-5940-4F09-BB21-04095EB35E0F}" srcId="{0027FCA6-A508-4996-BE68-6AC025F3DB46}" destId="{231E4483-E3A1-4728-91D1-4CEF35240A39}" srcOrd="0" destOrd="0" parTransId="{06383AB3-4BEB-4BE8-9556-C4E3998011FB}" sibTransId="{2058A96E-39BF-495D-B3AE-9F02D4C8422D}"/>
    <dgm:cxn modelId="{CE195457-179B-4C82-BD01-052A10FCB622}" srcId="{05426CEB-AD77-48F8-BB01-CD743C0484BA}" destId="{929D43EA-D26F-479F-B784-865FD579CA86}" srcOrd="0" destOrd="0" parTransId="{54F145C7-160D-4453-8097-3357517809E3}" sibTransId="{A8E848B5-C5A1-4454-B7B5-4F5C19BFE032}"/>
    <dgm:cxn modelId="{213DBA8F-9044-4D69-8A9F-6CA40B2527D4}" srcId="{929D43EA-D26F-479F-B784-865FD579CA86}" destId="{75A6D502-4235-4511-B973-5A8586735A79}" srcOrd="4" destOrd="0" parTransId="{170BB1C0-1C63-442D-B4F2-5D3804986BE0}" sibTransId="{C09E2C67-60AB-4E80-9BCB-79A0E638E0BA}"/>
    <dgm:cxn modelId="{D8613E91-8B52-493D-AE38-92EF2FBF6F2A}" type="presOf" srcId="{CA1ACF9A-3D07-4E64-B4E8-E63E965657E9}" destId="{D17F2767-2475-4836-9533-D477035310A8}" srcOrd="0" destOrd="2" presId="urn:microsoft.com/office/officeart/2016/7/layout/VerticalSolidActionList"/>
    <dgm:cxn modelId="{B5C66591-A55A-4EF9-ABEC-F301445390B2}" srcId="{929D43EA-D26F-479F-B784-865FD579CA86}" destId="{EBA15EB5-1B8E-423B-9A03-85308CD56476}" srcOrd="1" destOrd="0" parTransId="{19EF7CD0-7E59-45A4-9BC3-4FA549D16B57}" sibTransId="{428B8053-501A-4AC5-84A9-94B4555898C3}"/>
    <dgm:cxn modelId="{6AF44B91-7A15-4427-8BC0-A0702B9F1ACF}" srcId="{EBA15EB5-1B8E-423B-9A03-85308CD56476}" destId="{3A67E5EC-036E-4E3C-9B2C-FD3F5419850A}" srcOrd="0" destOrd="0" parTransId="{318E3D68-C4C7-4BE8-8A20-581EB0B3CB36}" sibTransId="{D1DFE8B3-52FE-4244-83EF-FD2A51257E37}"/>
    <dgm:cxn modelId="{DD9E3594-A745-435A-84DC-95163DE761B0}" srcId="{0027FCA6-A508-4996-BE68-6AC025F3DB46}" destId="{5F3D2B31-51EE-4E25-9E4A-1E7B8698BD9A}" srcOrd="3" destOrd="0" parTransId="{A3031E6B-81E5-477F-8706-99516FCE3EEE}" sibTransId="{BED66A72-6294-4A23-8922-D3E64F88A381}"/>
    <dgm:cxn modelId="{29AC4594-1FD0-4CD9-879A-FF223CF11602}" type="presOf" srcId="{3A67E5EC-036E-4E3C-9B2C-FD3F5419850A}" destId="{A542DC08-3F3F-4EDB-B465-478215625B3A}" srcOrd="0" destOrd="3" presId="urn:microsoft.com/office/officeart/2016/7/layout/VerticalSolidActionList"/>
    <dgm:cxn modelId="{FFAF0B9B-FB25-4CB7-8687-118C538C4FB6}" type="presOf" srcId="{6169ADE9-F6E7-4523-BF49-4B7F5A93CE90}" destId="{A542DC08-3F3F-4EDB-B465-478215625B3A}" srcOrd="0" destOrd="5" presId="urn:microsoft.com/office/officeart/2016/7/layout/VerticalSolidActionList"/>
    <dgm:cxn modelId="{98FC82A0-8BC2-4194-A0D0-A83C297D0F94}" type="presOf" srcId="{05426CEB-AD77-48F8-BB01-CD743C0484BA}" destId="{A5C505C1-D7DC-4D53-B54D-6D2381FE1BE3}" srcOrd="0" destOrd="0" presId="urn:microsoft.com/office/officeart/2016/7/layout/VerticalSolidActionList"/>
    <dgm:cxn modelId="{61E3B0AE-C2A7-467A-B3AE-DB5246657B5C}" type="presOf" srcId="{3A16DF8B-2CC0-4B1B-8375-0559880C8BE2}" destId="{FDB5E8B8-5490-4441-BEE5-D491833B5222}" srcOrd="0" destOrd="0" presId="urn:microsoft.com/office/officeart/2016/7/layout/VerticalSolidActionList"/>
    <dgm:cxn modelId="{33139CB2-3104-47EA-8D65-B3F11912B7C1}" srcId="{AC78C006-EDA3-4925-ACF9-E42FD98152A0}" destId="{3A16DF8B-2CC0-4B1B-8375-0559880C8BE2}" srcOrd="0" destOrd="0" parTransId="{BA8DAF20-23B6-43E8-99CB-938673ACEB6F}" sibTransId="{8794A088-27D2-45D0-9452-335DEEEF854C}"/>
    <dgm:cxn modelId="{6FC1EAB9-114B-4887-89D3-C5C6A3DFBDF2}" type="presOf" srcId="{EBA15EB5-1B8E-423B-9A03-85308CD56476}" destId="{A542DC08-3F3F-4EDB-B465-478215625B3A}" srcOrd="0" destOrd="2" presId="urn:microsoft.com/office/officeart/2016/7/layout/VerticalSolidActionList"/>
    <dgm:cxn modelId="{64D38CBF-758F-4E70-84AC-169894317D90}" srcId="{929D43EA-D26F-479F-B784-865FD579CA86}" destId="{D042CC2E-4D76-4A96-80D6-6A23BF051B4A}" srcOrd="0" destOrd="0" parTransId="{F8261DE9-0A2E-4FD5-BAED-8E640666F75F}" sibTransId="{37E2E227-C0BC-494F-BD2C-DF6A1D802848}"/>
    <dgm:cxn modelId="{172D7AC3-BD32-400B-BA6D-9FADC3824952}" srcId="{929D43EA-D26F-479F-B784-865FD579CA86}" destId="{163FD68E-B47F-4540-ACBC-2072B6ED848B}" srcOrd="2" destOrd="0" parTransId="{223BDE50-8061-47BC-B1B5-7438A0CE58FE}" sibTransId="{10545273-0500-425E-B8A1-D4A825A7D46A}"/>
    <dgm:cxn modelId="{2C202EC6-552F-48A0-9230-AC3A5C03201B}" type="presOf" srcId="{9F8D48DC-6A50-47CD-A3F6-B72F3D26222F}" destId="{95CE8702-7429-4BBE-B2F5-638C55648A22}" srcOrd="0" destOrd="0" presId="urn:microsoft.com/office/officeart/2016/7/layout/VerticalSolidActionList"/>
    <dgm:cxn modelId="{2CC49AC6-0D1E-44CC-87CC-B9476D41C3FE}" srcId="{5F49D653-CEED-4E05-A404-F9C27438677D}" destId="{CA1ACF9A-3D07-4E64-B4E8-E63E965657E9}" srcOrd="1" destOrd="0" parTransId="{DD44612D-3574-4197-AFC8-72862ABADCFA}" sibTransId="{A8F11865-EB1C-4C7C-8F2D-3727B21AB7D0}"/>
    <dgm:cxn modelId="{EFB003E8-1E59-4951-BA74-7A6335F745B1}" type="presOf" srcId="{4BF88849-FA58-46B4-B253-839007B4B623}" destId="{320FCFD0-D130-4E54-9268-6E53F4C6FF20}" srcOrd="0" destOrd="3" presId="urn:microsoft.com/office/officeart/2016/7/layout/VerticalSolidActionList"/>
    <dgm:cxn modelId="{112C9BE9-39E1-4AF3-A502-F06001738CAB}" srcId="{9F8D48DC-6A50-47CD-A3F6-B72F3D26222F}" destId="{5F49D653-CEED-4E05-A404-F9C27438677D}" srcOrd="0" destOrd="0" parTransId="{6262C97B-D7F4-4666-A330-82824EE26275}" sibTransId="{081939CF-9D2B-4C3C-B606-6F6442B97317}"/>
    <dgm:cxn modelId="{A33D0FEF-27A6-4D8E-B3B9-18BB09BF08D9}" type="presOf" srcId="{163FD68E-B47F-4540-ACBC-2072B6ED848B}" destId="{A542DC08-3F3F-4EDB-B465-478215625B3A}" srcOrd="0" destOrd="4" presId="urn:microsoft.com/office/officeart/2016/7/layout/VerticalSolidActionList"/>
    <dgm:cxn modelId="{133DF4D7-C1AB-4656-9570-69C86D61FB23}" type="presParOf" srcId="{CB5118B4-BBA3-4DD3-B6A1-93F805443CBE}" destId="{ED39C9E8-FEEF-4AE3-80C4-9E59E1F17825}" srcOrd="0" destOrd="0" presId="urn:microsoft.com/office/officeart/2016/7/layout/VerticalSolidActionList"/>
    <dgm:cxn modelId="{1BF89BB3-D375-4372-A4FB-82474B71030E}" type="presParOf" srcId="{ED39C9E8-FEEF-4AE3-80C4-9E59E1F17825}" destId="{FDB5E8B8-5490-4441-BEE5-D491833B5222}" srcOrd="0" destOrd="0" presId="urn:microsoft.com/office/officeart/2016/7/layout/VerticalSolidActionList"/>
    <dgm:cxn modelId="{9E9E7A23-AAA9-4F11-9029-B026C994C6E4}" type="presParOf" srcId="{ED39C9E8-FEEF-4AE3-80C4-9E59E1F17825}" destId="{320FCFD0-D130-4E54-9268-6E53F4C6FF20}" srcOrd="1" destOrd="0" presId="urn:microsoft.com/office/officeart/2016/7/layout/VerticalSolidActionList"/>
    <dgm:cxn modelId="{9FAD08CF-ED60-4E52-A1E3-72982DBB0F64}" type="presParOf" srcId="{CB5118B4-BBA3-4DD3-B6A1-93F805443CBE}" destId="{7F066CFD-DDFF-40D4-B173-A0DB6631AFE4}" srcOrd="1" destOrd="0" presId="urn:microsoft.com/office/officeart/2016/7/layout/VerticalSolidActionList"/>
    <dgm:cxn modelId="{FF6ADA46-36C9-4BBA-8187-B78228485609}" type="presParOf" srcId="{CB5118B4-BBA3-4DD3-B6A1-93F805443CBE}" destId="{C9D540CD-E2C1-4477-9269-1E6D58C07246}" srcOrd="2" destOrd="0" presId="urn:microsoft.com/office/officeart/2016/7/layout/VerticalSolidActionList"/>
    <dgm:cxn modelId="{49F6DDBB-2303-4404-AF6E-7046DBD68AD0}" type="presParOf" srcId="{C9D540CD-E2C1-4477-9269-1E6D58C07246}" destId="{A5C505C1-D7DC-4D53-B54D-6D2381FE1BE3}" srcOrd="0" destOrd="0" presId="urn:microsoft.com/office/officeart/2016/7/layout/VerticalSolidActionList"/>
    <dgm:cxn modelId="{33233C12-D16E-42A1-992F-67175C45C413}" type="presParOf" srcId="{C9D540CD-E2C1-4477-9269-1E6D58C07246}" destId="{A542DC08-3F3F-4EDB-B465-478215625B3A}" srcOrd="1" destOrd="0" presId="urn:microsoft.com/office/officeart/2016/7/layout/VerticalSolidActionList"/>
    <dgm:cxn modelId="{BDE3046A-ACBB-4E46-B597-CEB280E48B37}" type="presParOf" srcId="{CB5118B4-BBA3-4DD3-B6A1-93F805443CBE}" destId="{B652E307-0F13-4CEE-AB7D-1DBF74A07BBB}" srcOrd="3" destOrd="0" presId="urn:microsoft.com/office/officeart/2016/7/layout/VerticalSolidActionList"/>
    <dgm:cxn modelId="{855A04C8-C034-4DAB-A012-921EF3B789F3}" type="presParOf" srcId="{CB5118B4-BBA3-4DD3-B6A1-93F805443CBE}" destId="{ADDB9ACA-99F1-4602-B5B1-E1D8F042F307}" srcOrd="4" destOrd="0" presId="urn:microsoft.com/office/officeart/2016/7/layout/VerticalSolidActionList"/>
    <dgm:cxn modelId="{0C0A77DB-9473-4290-A7D1-0BC6A1E85D17}" type="presParOf" srcId="{ADDB9ACA-99F1-4602-B5B1-E1D8F042F307}" destId="{95CE8702-7429-4BBE-B2F5-638C55648A22}" srcOrd="0" destOrd="0" presId="urn:microsoft.com/office/officeart/2016/7/layout/VerticalSolidActionList"/>
    <dgm:cxn modelId="{DEC78130-E548-411B-BAC8-561BEC6DA76C}" type="presParOf" srcId="{ADDB9ACA-99F1-4602-B5B1-E1D8F042F307}" destId="{D17F2767-2475-4836-9533-D477035310A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653842-16E9-496D-95EE-A621B93C4FD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2E1EC4-4BD7-4190-BD8E-01CEFBF2A6DF}">
      <dgm:prSet/>
      <dgm:spPr/>
      <dgm:t>
        <a:bodyPr/>
        <a:lstStyle/>
        <a:p>
          <a:r>
            <a:rPr lang="en-US"/>
            <a:t>Create</a:t>
          </a:r>
        </a:p>
      </dgm:t>
    </dgm:pt>
    <dgm:pt modelId="{16B31BC9-C3CE-4A03-B4EE-6ABE8B0BB674}" type="parTrans" cxnId="{136FD677-8942-4314-8E8D-5BCE7A484079}">
      <dgm:prSet/>
      <dgm:spPr/>
      <dgm:t>
        <a:bodyPr/>
        <a:lstStyle/>
        <a:p>
          <a:endParaRPr lang="en-US"/>
        </a:p>
      </dgm:t>
    </dgm:pt>
    <dgm:pt modelId="{F52C468A-4DBC-41B3-988F-343EA0C1777F}" type="sibTrans" cxnId="{136FD677-8942-4314-8E8D-5BCE7A484079}">
      <dgm:prSet/>
      <dgm:spPr/>
      <dgm:t>
        <a:bodyPr/>
        <a:lstStyle/>
        <a:p>
          <a:endParaRPr lang="en-US"/>
        </a:p>
      </dgm:t>
    </dgm:pt>
    <dgm:pt modelId="{CC8EAE76-D16C-48A5-BB66-E9A2215AB5B4}">
      <dgm:prSet/>
      <dgm:spPr/>
      <dgm:t>
        <a:bodyPr/>
        <a:lstStyle/>
        <a:p>
          <a:r>
            <a:rPr lang="en-US" b="0" dirty="0"/>
            <a:t>An Azure </a:t>
          </a:r>
          <a:r>
            <a:rPr lang="en-US" b="0" dirty="0" err="1"/>
            <a:t>KeyVault</a:t>
          </a:r>
          <a:endParaRPr lang="en-US" b="0" dirty="0"/>
        </a:p>
      </dgm:t>
    </dgm:pt>
    <dgm:pt modelId="{C042DA25-FC5A-4F9E-8B64-3588D9D27E5C}" type="parTrans" cxnId="{FA77D045-A28A-4250-9078-A0CF2A871954}">
      <dgm:prSet/>
      <dgm:spPr/>
      <dgm:t>
        <a:bodyPr/>
        <a:lstStyle/>
        <a:p>
          <a:endParaRPr lang="en-US"/>
        </a:p>
      </dgm:t>
    </dgm:pt>
    <dgm:pt modelId="{9DB2856F-32F6-45BC-AF6B-956844F20C7E}" type="sibTrans" cxnId="{FA77D045-A28A-4250-9078-A0CF2A871954}">
      <dgm:prSet/>
      <dgm:spPr/>
      <dgm:t>
        <a:bodyPr/>
        <a:lstStyle/>
        <a:p>
          <a:endParaRPr lang="en-US"/>
        </a:p>
      </dgm:t>
    </dgm:pt>
    <dgm:pt modelId="{E42A3153-5F40-4648-9A4D-C9826E356CDD}">
      <dgm:prSet/>
      <dgm:spPr/>
      <dgm:t>
        <a:bodyPr/>
        <a:lstStyle/>
        <a:p>
          <a:r>
            <a:rPr lang="en-US" dirty="0"/>
            <a:t>Store</a:t>
          </a:r>
        </a:p>
      </dgm:t>
    </dgm:pt>
    <dgm:pt modelId="{2C897784-1461-4611-83BF-3E5FE05A1E42}" type="parTrans" cxnId="{DB10210C-9D80-497E-9206-A08C734E1113}">
      <dgm:prSet/>
      <dgm:spPr/>
      <dgm:t>
        <a:bodyPr/>
        <a:lstStyle/>
        <a:p>
          <a:endParaRPr lang="en-US"/>
        </a:p>
      </dgm:t>
    </dgm:pt>
    <dgm:pt modelId="{AAA1D5C4-7DDB-49BC-A303-5658CD361B00}" type="sibTrans" cxnId="{DB10210C-9D80-497E-9206-A08C734E1113}">
      <dgm:prSet/>
      <dgm:spPr/>
      <dgm:t>
        <a:bodyPr/>
        <a:lstStyle/>
        <a:p>
          <a:endParaRPr lang="en-US"/>
        </a:p>
      </dgm:t>
    </dgm:pt>
    <dgm:pt modelId="{4163E243-74C1-4F97-9DB7-CD4E0C23CE7C}">
      <dgm:prSet/>
      <dgm:spPr/>
      <dgm:t>
        <a:bodyPr/>
        <a:lstStyle/>
        <a:p>
          <a:r>
            <a:rPr lang="en-US" dirty="0"/>
            <a:t>Store secrets in Azure </a:t>
          </a:r>
          <a:r>
            <a:rPr lang="en-US" dirty="0" err="1"/>
            <a:t>KeyVault</a:t>
          </a:r>
          <a:endParaRPr lang="en-US" dirty="0"/>
        </a:p>
      </dgm:t>
    </dgm:pt>
    <dgm:pt modelId="{78F92F42-6743-4C06-B6FE-F280685B6BD6}" type="parTrans" cxnId="{8E90ABF2-8693-4F0F-A174-0CEFD7F18DD4}">
      <dgm:prSet/>
      <dgm:spPr/>
      <dgm:t>
        <a:bodyPr/>
        <a:lstStyle/>
        <a:p>
          <a:endParaRPr lang="en-US"/>
        </a:p>
      </dgm:t>
    </dgm:pt>
    <dgm:pt modelId="{B8339AE3-6837-473E-9306-A445E211939C}" type="sibTrans" cxnId="{8E90ABF2-8693-4F0F-A174-0CEFD7F18DD4}">
      <dgm:prSet/>
      <dgm:spPr/>
      <dgm:t>
        <a:bodyPr/>
        <a:lstStyle/>
        <a:p>
          <a:endParaRPr lang="en-US"/>
        </a:p>
      </dgm:t>
    </dgm:pt>
    <dgm:pt modelId="{23912FC7-B95D-4465-94A5-9F8511D47030}">
      <dgm:prSet/>
      <dgm:spPr/>
      <dgm:t>
        <a:bodyPr/>
        <a:lstStyle/>
        <a:p>
          <a:r>
            <a:rPr lang="en-US" dirty="0"/>
            <a:t>Build</a:t>
          </a:r>
        </a:p>
      </dgm:t>
    </dgm:pt>
    <dgm:pt modelId="{A7A58BB9-04C0-4134-BE50-5823B1FF4847}" type="parTrans" cxnId="{3D5BE298-F86A-471A-A4A4-CAD14005A9A5}">
      <dgm:prSet/>
      <dgm:spPr/>
      <dgm:t>
        <a:bodyPr/>
        <a:lstStyle/>
        <a:p>
          <a:endParaRPr lang="en-US"/>
        </a:p>
      </dgm:t>
    </dgm:pt>
    <dgm:pt modelId="{C57828AF-0DA1-4B32-B99A-17D6D387B093}" type="sibTrans" cxnId="{3D5BE298-F86A-471A-A4A4-CAD14005A9A5}">
      <dgm:prSet/>
      <dgm:spPr/>
      <dgm:t>
        <a:bodyPr/>
        <a:lstStyle/>
        <a:p>
          <a:endParaRPr lang="en-US"/>
        </a:p>
      </dgm:t>
    </dgm:pt>
    <dgm:pt modelId="{01E2664F-0A1E-48DE-89ED-966F0E95ACC5}">
      <dgm:prSet/>
      <dgm:spPr/>
      <dgm:t>
        <a:bodyPr/>
        <a:lstStyle/>
        <a:p>
          <a:r>
            <a:rPr lang="en-US" dirty="0"/>
            <a:t>Build a VM from an ARM Template using </a:t>
          </a:r>
          <a:r>
            <a:rPr lang="en-US" dirty="0" err="1"/>
            <a:t>KeyVault</a:t>
          </a:r>
          <a:r>
            <a:rPr lang="en-US" dirty="0"/>
            <a:t> to reference Secrets</a:t>
          </a:r>
        </a:p>
      </dgm:t>
    </dgm:pt>
    <dgm:pt modelId="{744A9688-3E91-4A32-875E-AFDBC475B5E5}" type="parTrans" cxnId="{F493B4B5-2880-4D79-87B9-AA5C05F5E73C}">
      <dgm:prSet/>
      <dgm:spPr/>
      <dgm:t>
        <a:bodyPr/>
        <a:lstStyle/>
        <a:p>
          <a:endParaRPr lang="en-US"/>
        </a:p>
      </dgm:t>
    </dgm:pt>
    <dgm:pt modelId="{2A99AD93-3A13-40E0-A9C7-BC03DEE6374F}" type="sibTrans" cxnId="{F493B4B5-2880-4D79-87B9-AA5C05F5E73C}">
      <dgm:prSet/>
      <dgm:spPr/>
      <dgm:t>
        <a:bodyPr/>
        <a:lstStyle/>
        <a:p>
          <a:endParaRPr lang="en-US"/>
        </a:p>
      </dgm:t>
    </dgm:pt>
    <dgm:pt modelId="{5444FCD3-C2BA-489A-9E5E-852CCD135753}" type="pres">
      <dgm:prSet presAssocID="{CD653842-16E9-496D-95EE-A621B93C4FDC}" presName="Name0" presStyleCnt="0">
        <dgm:presLayoutVars>
          <dgm:dir/>
          <dgm:animLvl val="lvl"/>
          <dgm:resizeHandles val="exact"/>
        </dgm:presLayoutVars>
      </dgm:prSet>
      <dgm:spPr/>
    </dgm:pt>
    <dgm:pt modelId="{7B2BBBCF-E0F6-47BC-9EEA-2590BB8115C3}" type="pres">
      <dgm:prSet presAssocID="{23912FC7-B95D-4465-94A5-9F8511D47030}" presName="boxAndChildren" presStyleCnt="0"/>
      <dgm:spPr/>
    </dgm:pt>
    <dgm:pt modelId="{368D3BFF-9267-42F0-8DDD-655D1541F0D4}" type="pres">
      <dgm:prSet presAssocID="{23912FC7-B95D-4465-94A5-9F8511D47030}" presName="parentTextBox" presStyleLbl="alignNode1" presStyleIdx="0" presStyleCnt="3"/>
      <dgm:spPr/>
    </dgm:pt>
    <dgm:pt modelId="{3B73741D-1663-4B48-B289-69DB858007C3}" type="pres">
      <dgm:prSet presAssocID="{23912FC7-B95D-4465-94A5-9F8511D47030}" presName="descendantBox" presStyleLbl="bgAccFollowNode1" presStyleIdx="0" presStyleCnt="3"/>
      <dgm:spPr/>
    </dgm:pt>
    <dgm:pt modelId="{5C28123A-9138-4146-A1E4-14BDBDEB212C}" type="pres">
      <dgm:prSet presAssocID="{AAA1D5C4-7DDB-49BC-A303-5658CD361B00}" presName="sp" presStyleCnt="0"/>
      <dgm:spPr/>
    </dgm:pt>
    <dgm:pt modelId="{7D0F952C-F857-419B-8464-B4E44D5700FE}" type="pres">
      <dgm:prSet presAssocID="{E42A3153-5F40-4648-9A4D-C9826E356CDD}" presName="arrowAndChildren" presStyleCnt="0"/>
      <dgm:spPr/>
    </dgm:pt>
    <dgm:pt modelId="{C18DC6BC-89A6-431A-B800-3438BFF1EC58}" type="pres">
      <dgm:prSet presAssocID="{E42A3153-5F40-4648-9A4D-C9826E356CDD}" presName="parentTextArrow" presStyleLbl="node1" presStyleIdx="0" presStyleCnt="0"/>
      <dgm:spPr/>
    </dgm:pt>
    <dgm:pt modelId="{39F1F89A-18E7-4195-8330-4EF4904EF647}" type="pres">
      <dgm:prSet presAssocID="{E42A3153-5F40-4648-9A4D-C9826E356CDD}" presName="arrow" presStyleLbl="alignNode1" presStyleIdx="1" presStyleCnt="3"/>
      <dgm:spPr/>
    </dgm:pt>
    <dgm:pt modelId="{8CA98573-50BF-44EC-8D08-0E521417E7E9}" type="pres">
      <dgm:prSet presAssocID="{E42A3153-5F40-4648-9A4D-C9826E356CDD}" presName="descendantArrow" presStyleLbl="bgAccFollowNode1" presStyleIdx="1" presStyleCnt="3"/>
      <dgm:spPr/>
    </dgm:pt>
    <dgm:pt modelId="{FCF6C775-47C9-420C-BEAD-A4B0C34D3B3F}" type="pres">
      <dgm:prSet presAssocID="{F52C468A-4DBC-41B3-988F-343EA0C1777F}" presName="sp" presStyleCnt="0"/>
      <dgm:spPr/>
    </dgm:pt>
    <dgm:pt modelId="{5E24B031-BFB8-477B-8BB9-01F09C6E65F3}" type="pres">
      <dgm:prSet presAssocID="{EB2E1EC4-4BD7-4190-BD8E-01CEFBF2A6DF}" presName="arrowAndChildren" presStyleCnt="0"/>
      <dgm:spPr/>
    </dgm:pt>
    <dgm:pt modelId="{7CCF5672-A189-4F02-BE41-EF63A39A50D0}" type="pres">
      <dgm:prSet presAssocID="{EB2E1EC4-4BD7-4190-BD8E-01CEFBF2A6DF}" presName="parentTextArrow" presStyleLbl="node1" presStyleIdx="0" presStyleCnt="0"/>
      <dgm:spPr/>
    </dgm:pt>
    <dgm:pt modelId="{132E8397-4F29-403C-A5DF-9145EC6AEA40}" type="pres">
      <dgm:prSet presAssocID="{EB2E1EC4-4BD7-4190-BD8E-01CEFBF2A6DF}" presName="arrow" presStyleLbl="alignNode1" presStyleIdx="2" presStyleCnt="3"/>
      <dgm:spPr/>
    </dgm:pt>
    <dgm:pt modelId="{A8C82F68-FEE9-465C-9714-29D09C0425F3}" type="pres">
      <dgm:prSet presAssocID="{EB2E1EC4-4BD7-4190-BD8E-01CEFBF2A6DF}" presName="descendantArrow" presStyleLbl="bgAccFollowNode1" presStyleIdx="2" presStyleCnt="3"/>
      <dgm:spPr/>
    </dgm:pt>
  </dgm:ptLst>
  <dgm:cxnLst>
    <dgm:cxn modelId="{67A71D07-7A4F-4FC1-85EB-1A63723127B5}" type="presOf" srcId="{4163E243-74C1-4F97-9DB7-CD4E0C23CE7C}" destId="{8CA98573-50BF-44EC-8D08-0E521417E7E9}" srcOrd="0" destOrd="0" presId="urn:microsoft.com/office/officeart/2016/7/layout/VerticalDownArrowProcess"/>
    <dgm:cxn modelId="{DB10210C-9D80-497E-9206-A08C734E1113}" srcId="{CD653842-16E9-496D-95EE-A621B93C4FDC}" destId="{E42A3153-5F40-4648-9A4D-C9826E356CDD}" srcOrd="1" destOrd="0" parTransId="{2C897784-1461-4611-83BF-3E5FE05A1E42}" sibTransId="{AAA1D5C4-7DDB-49BC-A303-5658CD361B00}"/>
    <dgm:cxn modelId="{CBC3C61E-0AAF-4825-BD14-FB1609460338}" type="presOf" srcId="{E42A3153-5F40-4648-9A4D-C9826E356CDD}" destId="{C18DC6BC-89A6-431A-B800-3438BFF1EC58}" srcOrd="0" destOrd="0" presId="urn:microsoft.com/office/officeart/2016/7/layout/VerticalDownArrowProcess"/>
    <dgm:cxn modelId="{342AD022-545E-4997-9FD4-ECCAC1AAD9D1}" type="presOf" srcId="{CD653842-16E9-496D-95EE-A621B93C4FDC}" destId="{5444FCD3-C2BA-489A-9E5E-852CCD135753}" srcOrd="0" destOrd="0" presId="urn:microsoft.com/office/officeart/2016/7/layout/VerticalDownArrowProcess"/>
    <dgm:cxn modelId="{FA77D045-A28A-4250-9078-A0CF2A871954}" srcId="{EB2E1EC4-4BD7-4190-BD8E-01CEFBF2A6DF}" destId="{CC8EAE76-D16C-48A5-BB66-E9A2215AB5B4}" srcOrd="0" destOrd="0" parTransId="{C042DA25-FC5A-4F9E-8B64-3588D9D27E5C}" sibTransId="{9DB2856F-32F6-45BC-AF6B-956844F20C7E}"/>
    <dgm:cxn modelId="{136FD677-8942-4314-8E8D-5BCE7A484079}" srcId="{CD653842-16E9-496D-95EE-A621B93C4FDC}" destId="{EB2E1EC4-4BD7-4190-BD8E-01CEFBF2A6DF}" srcOrd="0" destOrd="0" parTransId="{16B31BC9-C3CE-4A03-B4EE-6ABE8B0BB674}" sibTransId="{F52C468A-4DBC-41B3-988F-343EA0C1777F}"/>
    <dgm:cxn modelId="{3D5BE298-F86A-471A-A4A4-CAD14005A9A5}" srcId="{CD653842-16E9-496D-95EE-A621B93C4FDC}" destId="{23912FC7-B95D-4465-94A5-9F8511D47030}" srcOrd="2" destOrd="0" parTransId="{A7A58BB9-04C0-4134-BE50-5823B1FF4847}" sibTransId="{C57828AF-0DA1-4B32-B99A-17D6D387B093}"/>
    <dgm:cxn modelId="{966494AA-A46D-4C36-90C5-89E93805E1B5}" type="presOf" srcId="{CC8EAE76-D16C-48A5-BB66-E9A2215AB5B4}" destId="{A8C82F68-FEE9-465C-9714-29D09C0425F3}" srcOrd="0" destOrd="0" presId="urn:microsoft.com/office/officeart/2016/7/layout/VerticalDownArrowProcess"/>
    <dgm:cxn modelId="{432F9CAC-7778-4E7D-930E-32ECF1170833}" type="presOf" srcId="{23912FC7-B95D-4465-94A5-9F8511D47030}" destId="{368D3BFF-9267-42F0-8DDD-655D1541F0D4}" srcOrd="0" destOrd="0" presId="urn:microsoft.com/office/officeart/2016/7/layout/VerticalDownArrowProcess"/>
    <dgm:cxn modelId="{F493B4B5-2880-4D79-87B9-AA5C05F5E73C}" srcId="{23912FC7-B95D-4465-94A5-9F8511D47030}" destId="{01E2664F-0A1E-48DE-89ED-966F0E95ACC5}" srcOrd="0" destOrd="0" parTransId="{744A9688-3E91-4A32-875E-AFDBC475B5E5}" sibTransId="{2A99AD93-3A13-40E0-A9C7-BC03DEE6374F}"/>
    <dgm:cxn modelId="{6235A0CA-9DE5-4A45-9167-44DA74DD2D4C}" type="presOf" srcId="{EB2E1EC4-4BD7-4190-BD8E-01CEFBF2A6DF}" destId="{7CCF5672-A189-4F02-BE41-EF63A39A50D0}" srcOrd="0" destOrd="0" presId="urn:microsoft.com/office/officeart/2016/7/layout/VerticalDownArrowProcess"/>
    <dgm:cxn modelId="{F3F6DECC-F707-4230-8E2E-7C4BC069F360}" type="presOf" srcId="{01E2664F-0A1E-48DE-89ED-966F0E95ACC5}" destId="{3B73741D-1663-4B48-B289-69DB858007C3}" srcOrd="0" destOrd="0" presId="urn:microsoft.com/office/officeart/2016/7/layout/VerticalDownArrowProcess"/>
    <dgm:cxn modelId="{6E481DE9-FAF4-493E-A672-6A6B2D331325}" type="presOf" srcId="{EB2E1EC4-4BD7-4190-BD8E-01CEFBF2A6DF}" destId="{132E8397-4F29-403C-A5DF-9145EC6AEA40}" srcOrd="1" destOrd="0" presId="urn:microsoft.com/office/officeart/2016/7/layout/VerticalDownArrowProcess"/>
    <dgm:cxn modelId="{A05ADEEA-D95F-4A7D-90F3-830D9463D473}" type="presOf" srcId="{E42A3153-5F40-4648-9A4D-C9826E356CDD}" destId="{39F1F89A-18E7-4195-8330-4EF4904EF647}" srcOrd="1" destOrd="0" presId="urn:microsoft.com/office/officeart/2016/7/layout/VerticalDownArrowProcess"/>
    <dgm:cxn modelId="{8E90ABF2-8693-4F0F-A174-0CEFD7F18DD4}" srcId="{E42A3153-5F40-4648-9A4D-C9826E356CDD}" destId="{4163E243-74C1-4F97-9DB7-CD4E0C23CE7C}" srcOrd="0" destOrd="0" parTransId="{78F92F42-6743-4C06-B6FE-F280685B6BD6}" sibTransId="{B8339AE3-6837-473E-9306-A445E211939C}"/>
    <dgm:cxn modelId="{3AFEECD9-07E5-4F2A-861F-DC8C9792D3F4}" type="presParOf" srcId="{5444FCD3-C2BA-489A-9E5E-852CCD135753}" destId="{7B2BBBCF-E0F6-47BC-9EEA-2590BB8115C3}" srcOrd="0" destOrd="0" presId="urn:microsoft.com/office/officeart/2016/7/layout/VerticalDownArrowProcess"/>
    <dgm:cxn modelId="{135A4B76-4024-4AA9-A49B-5EA8D9E1827D}" type="presParOf" srcId="{7B2BBBCF-E0F6-47BC-9EEA-2590BB8115C3}" destId="{368D3BFF-9267-42F0-8DDD-655D1541F0D4}" srcOrd="0" destOrd="0" presId="urn:microsoft.com/office/officeart/2016/7/layout/VerticalDownArrowProcess"/>
    <dgm:cxn modelId="{140637AC-8817-4FF1-BA71-7E9EF136C52A}" type="presParOf" srcId="{7B2BBBCF-E0F6-47BC-9EEA-2590BB8115C3}" destId="{3B73741D-1663-4B48-B289-69DB858007C3}" srcOrd="1" destOrd="0" presId="urn:microsoft.com/office/officeart/2016/7/layout/VerticalDownArrowProcess"/>
    <dgm:cxn modelId="{9115D138-4732-4B09-9636-C864A0C19EF2}" type="presParOf" srcId="{5444FCD3-C2BA-489A-9E5E-852CCD135753}" destId="{5C28123A-9138-4146-A1E4-14BDBDEB212C}" srcOrd="1" destOrd="0" presId="urn:microsoft.com/office/officeart/2016/7/layout/VerticalDownArrowProcess"/>
    <dgm:cxn modelId="{A28BB2C7-6C6A-400A-9BC6-7D7B2199191B}" type="presParOf" srcId="{5444FCD3-C2BA-489A-9E5E-852CCD135753}" destId="{7D0F952C-F857-419B-8464-B4E44D5700FE}" srcOrd="2" destOrd="0" presId="urn:microsoft.com/office/officeart/2016/7/layout/VerticalDownArrowProcess"/>
    <dgm:cxn modelId="{E2131007-CC34-49C4-BDB3-4CE35C962FBA}" type="presParOf" srcId="{7D0F952C-F857-419B-8464-B4E44D5700FE}" destId="{C18DC6BC-89A6-431A-B800-3438BFF1EC58}" srcOrd="0" destOrd="0" presId="urn:microsoft.com/office/officeart/2016/7/layout/VerticalDownArrowProcess"/>
    <dgm:cxn modelId="{CFA56B2A-C9DF-4481-8B3B-2C37C8185161}" type="presParOf" srcId="{7D0F952C-F857-419B-8464-B4E44D5700FE}" destId="{39F1F89A-18E7-4195-8330-4EF4904EF647}" srcOrd="1" destOrd="0" presId="urn:microsoft.com/office/officeart/2016/7/layout/VerticalDownArrowProcess"/>
    <dgm:cxn modelId="{677B5B39-1CAE-489E-A396-2C31AE7AC254}" type="presParOf" srcId="{7D0F952C-F857-419B-8464-B4E44D5700FE}" destId="{8CA98573-50BF-44EC-8D08-0E521417E7E9}" srcOrd="2" destOrd="0" presId="urn:microsoft.com/office/officeart/2016/7/layout/VerticalDownArrowProcess"/>
    <dgm:cxn modelId="{8291F7AC-7B63-4081-BCF7-7390BFB061BD}" type="presParOf" srcId="{5444FCD3-C2BA-489A-9E5E-852CCD135753}" destId="{FCF6C775-47C9-420C-BEAD-A4B0C34D3B3F}" srcOrd="3" destOrd="0" presId="urn:microsoft.com/office/officeart/2016/7/layout/VerticalDownArrowProcess"/>
    <dgm:cxn modelId="{2072FB8C-434A-4829-B2D6-0D916798319B}" type="presParOf" srcId="{5444FCD3-C2BA-489A-9E5E-852CCD135753}" destId="{5E24B031-BFB8-477B-8BB9-01F09C6E65F3}" srcOrd="4" destOrd="0" presId="urn:microsoft.com/office/officeart/2016/7/layout/VerticalDownArrowProcess"/>
    <dgm:cxn modelId="{4F949FA0-C832-4B97-B639-EB6E38929526}" type="presParOf" srcId="{5E24B031-BFB8-477B-8BB9-01F09C6E65F3}" destId="{7CCF5672-A189-4F02-BE41-EF63A39A50D0}" srcOrd="0" destOrd="0" presId="urn:microsoft.com/office/officeart/2016/7/layout/VerticalDownArrowProcess"/>
    <dgm:cxn modelId="{5617B306-B65A-41A0-8385-3C8D471A37C4}" type="presParOf" srcId="{5E24B031-BFB8-477B-8BB9-01F09C6E65F3}" destId="{132E8397-4F29-403C-A5DF-9145EC6AEA40}" srcOrd="1" destOrd="0" presId="urn:microsoft.com/office/officeart/2016/7/layout/VerticalDownArrowProcess"/>
    <dgm:cxn modelId="{A9D8A9F4-FFE4-42F0-84D1-75AE8FA55992}" type="presParOf" srcId="{5E24B031-BFB8-477B-8BB9-01F09C6E65F3}" destId="{A8C82F68-FEE9-465C-9714-29D09C0425F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FCFD0-D130-4E54-9268-6E53F4C6FF20}">
      <dsp:nvSpPr>
        <dsp:cNvPr id="0" name=""/>
        <dsp:cNvSpPr/>
      </dsp:nvSpPr>
      <dsp:spPr>
        <a:xfrm>
          <a:off x="1253807" y="1741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a VNET in East US using IP space of 172.16.0.0/16 in portal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Subnets DefualtGateway, AAA, DATA, APP, WEB using /24</a:t>
          </a:r>
        </a:p>
      </dsp:txBody>
      <dsp:txXfrm>
        <a:off x="1253807" y="1741"/>
        <a:ext cx="5015229" cy="1784821"/>
      </dsp:txXfrm>
    </dsp:sp>
    <dsp:sp modelId="{FDB5E8B8-5490-4441-BEE5-D491833B5222}">
      <dsp:nvSpPr>
        <dsp:cNvPr id="0" name=""/>
        <dsp:cNvSpPr/>
      </dsp:nvSpPr>
      <dsp:spPr>
        <a:xfrm>
          <a:off x="0" y="1741"/>
          <a:ext cx="1253807" cy="17848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</a:t>
          </a:r>
        </a:p>
      </dsp:txBody>
      <dsp:txXfrm>
        <a:off x="0" y="1741"/>
        <a:ext cx="1253807" cy="1784821"/>
      </dsp:txXfrm>
    </dsp:sp>
    <dsp:sp modelId="{A542DC08-3F3F-4EDB-B465-478215625B3A}">
      <dsp:nvSpPr>
        <dsp:cNvPr id="0" name=""/>
        <dsp:cNvSpPr/>
      </dsp:nvSpPr>
      <dsp:spPr>
        <a:xfrm>
          <a:off x="1253807" y="1893651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a VNET in West US US using IP space of 192.168.0.0/16 ARM Template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Subnets DefualtGateway, AAA, DATA, APP, WEB using /24</a:t>
          </a:r>
        </a:p>
      </dsp:txBody>
      <dsp:txXfrm>
        <a:off x="1253807" y="1893651"/>
        <a:ext cx="5015229" cy="1784821"/>
      </dsp:txXfrm>
    </dsp:sp>
    <dsp:sp modelId="{A5C505C1-D7DC-4D53-B54D-6D2381FE1BE3}">
      <dsp:nvSpPr>
        <dsp:cNvPr id="0" name=""/>
        <dsp:cNvSpPr/>
      </dsp:nvSpPr>
      <dsp:spPr>
        <a:xfrm>
          <a:off x="0" y="1893651"/>
          <a:ext cx="1253807" cy="178482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</a:t>
          </a:r>
        </a:p>
      </dsp:txBody>
      <dsp:txXfrm>
        <a:off x="0" y="1893651"/>
        <a:ext cx="1253807" cy="1784821"/>
      </dsp:txXfrm>
    </dsp:sp>
    <dsp:sp modelId="{10322943-31E1-4091-931B-89CAAC5D6F69}">
      <dsp:nvSpPr>
        <dsp:cNvPr id="0" name=""/>
        <dsp:cNvSpPr/>
      </dsp:nvSpPr>
      <dsp:spPr>
        <a:xfrm>
          <a:off x="1253807" y="3785562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a S2S connection</a:t>
          </a:r>
        </a:p>
      </dsp:txBody>
      <dsp:txXfrm>
        <a:off x="1253807" y="3785562"/>
        <a:ext cx="5015229" cy="1784821"/>
      </dsp:txXfrm>
    </dsp:sp>
    <dsp:sp modelId="{BF3C88D3-F7C4-4189-84F2-8AEA52512AE1}">
      <dsp:nvSpPr>
        <dsp:cNvPr id="0" name=""/>
        <dsp:cNvSpPr/>
      </dsp:nvSpPr>
      <dsp:spPr>
        <a:xfrm>
          <a:off x="0" y="3785562"/>
          <a:ext cx="1253807" cy="178482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</a:t>
          </a:r>
        </a:p>
      </dsp:txBody>
      <dsp:txXfrm>
        <a:off x="0" y="3785562"/>
        <a:ext cx="1253807" cy="1784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D3BFF-9267-42F0-8DDD-655D1541F0D4}">
      <dsp:nvSpPr>
        <dsp:cNvPr id="0" name=""/>
        <dsp:cNvSpPr/>
      </dsp:nvSpPr>
      <dsp:spPr>
        <a:xfrm>
          <a:off x="0" y="4194433"/>
          <a:ext cx="1567259" cy="1376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56032" rIns="11146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Build</a:t>
          </a:r>
        </a:p>
      </dsp:txBody>
      <dsp:txXfrm>
        <a:off x="0" y="4194433"/>
        <a:ext cx="1567259" cy="1376706"/>
      </dsp:txXfrm>
    </dsp:sp>
    <dsp:sp modelId="{3B73741D-1663-4B48-B289-69DB858007C3}">
      <dsp:nvSpPr>
        <dsp:cNvPr id="0" name=""/>
        <dsp:cNvSpPr/>
      </dsp:nvSpPr>
      <dsp:spPr>
        <a:xfrm>
          <a:off x="1567259" y="4194433"/>
          <a:ext cx="4701777" cy="13767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304800" rIns="95374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 a VM from an ARM Template and place in West US</a:t>
          </a:r>
        </a:p>
      </dsp:txBody>
      <dsp:txXfrm>
        <a:off x="1567259" y="4194433"/>
        <a:ext cx="4701777" cy="1376706"/>
      </dsp:txXfrm>
    </dsp:sp>
    <dsp:sp modelId="{39F1F89A-18E7-4195-8330-4EF4904EF647}">
      <dsp:nvSpPr>
        <dsp:cNvPr id="0" name=""/>
        <dsp:cNvSpPr/>
      </dsp:nvSpPr>
      <dsp:spPr>
        <a:xfrm rot="10800000">
          <a:off x="0" y="2097709"/>
          <a:ext cx="1567259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56032" rIns="11146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Build</a:t>
          </a:r>
        </a:p>
      </dsp:txBody>
      <dsp:txXfrm rot="-10800000">
        <a:off x="0" y="2097709"/>
        <a:ext cx="1567259" cy="1376293"/>
      </dsp:txXfrm>
    </dsp:sp>
    <dsp:sp modelId="{8CA98573-50BF-44EC-8D08-0E521417E7E9}">
      <dsp:nvSpPr>
        <dsp:cNvPr id="0" name=""/>
        <dsp:cNvSpPr/>
      </dsp:nvSpPr>
      <dsp:spPr>
        <a:xfrm>
          <a:off x="1567259" y="2097709"/>
          <a:ext cx="4701777" cy="1376293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304800" rIns="95374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 a VM from the Portal and place in VNET East US</a:t>
          </a:r>
        </a:p>
      </dsp:txBody>
      <dsp:txXfrm>
        <a:off x="1567259" y="2097709"/>
        <a:ext cx="4701777" cy="1376293"/>
      </dsp:txXfrm>
    </dsp:sp>
    <dsp:sp modelId="{132E8397-4F29-403C-A5DF-9145EC6AEA40}">
      <dsp:nvSpPr>
        <dsp:cNvPr id="0" name=""/>
        <dsp:cNvSpPr/>
      </dsp:nvSpPr>
      <dsp:spPr>
        <a:xfrm rot="10800000">
          <a:off x="0" y="984"/>
          <a:ext cx="1567259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56032" rIns="11146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Create</a:t>
          </a:r>
        </a:p>
      </dsp:txBody>
      <dsp:txXfrm rot="-10800000">
        <a:off x="0" y="984"/>
        <a:ext cx="1567259" cy="1376293"/>
      </dsp:txXfrm>
    </dsp:sp>
    <dsp:sp modelId="{A8C82F68-FEE9-465C-9714-29D09C0425F3}">
      <dsp:nvSpPr>
        <dsp:cNvPr id="0" name=""/>
        <dsp:cNvSpPr/>
      </dsp:nvSpPr>
      <dsp:spPr>
        <a:xfrm>
          <a:off x="1567259" y="984"/>
          <a:ext cx="4701777" cy="137629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304800" rIns="95374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 a Diagnostic Storage Account</a:t>
          </a:r>
        </a:p>
      </dsp:txBody>
      <dsp:txXfrm>
        <a:off x="1567259" y="984"/>
        <a:ext cx="4701777" cy="13762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D3BFF-9267-42F0-8DDD-655D1541F0D4}">
      <dsp:nvSpPr>
        <dsp:cNvPr id="0" name=""/>
        <dsp:cNvSpPr/>
      </dsp:nvSpPr>
      <dsp:spPr>
        <a:xfrm>
          <a:off x="0" y="4194433"/>
          <a:ext cx="1567259" cy="1376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48920" rIns="1114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Build</a:t>
          </a:r>
        </a:p>
      </dsp:txBody>
      <dsp:txXfrm>
        <a:off x="0" y="4194433"/>
        <a:ext cx="1567259" cy="1376706"/>
      </dsp:txXfrm>
    </dsp:sp>
    <dsp:sp modelId="{3B73741D-1663-4B48-B289-69DB858007C3}">
      <dsp:nvSpPr>
        <dsp:cNvPr id="0" name=""/>
        <dsp:cNvSpPr/>
      </dsp:nvSpPr>
      <dsp:spPr>
        <a:xfrm>
          <a:off x="1567259" y="4194433"/>
          <a:ext cx="4701777" cy="13767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292100" rIns="9537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Deploy New Virtual Machines using updated ARM template and functions </a:t>
          </a:r>
        </a:p>
      </dsp:txBody>
      <dsp:txXfrm>
        <a:off x="1567259" y="4194433"/>
        <a:ext cx="4701777" cy="1376706"/>
      </dsp:txXfrm>
    </dsp:sp>
    <dsp:sp modelId="{39F1F89A-18E7-4195-8330-4EF4904EF647}">
      <dsp:nvSpPr>
        <dsp:cNvPr id="0" name=""/>
        <dsp:cNvSpPr/>
      </dsp:nvSpPr>
      <dsp:spPr>
        <a:xfrm rot="10800000">
          <a:off x="0" y="2097709"/>
          <a:ext cx="1567259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48920" rIns="1114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Update</a:t>
          </a:r>
        </a:p>
      </dsp:txBody>
      <dsp:txXfrm rot="-10800000">
        <a:off x="0" y="2097709"/>
        <a:ext cx="1567259" cy="1376293"/>
      </dsp:txXfrm>
    </dsp:sp>
    <dsp:sp modelId="{8CA98573-50BF-44EC-8D08-0E521417E7E9}">
      <dsp:nvSpPr>
        <dsp:cNvPr id="0" name=""/>
        <dsp:cNvSpPr/>
      </dsp:nvSpPr>
      <dsp:spPr>
        <a:xfrm>
          <a:off x="1567259" y="2097709"/>
          <a:ext cx="4701777" cy="1376293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292100" rIns="9537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ARM template and various pieces to use </a:t>
          </a:r>
          <a:r>
            <a:rPr lang="en-US" sz="2300" kern="1200" dirty="0" err="1"/>
            <a:t>copyindex</a:t>
          </a:r>
          <a:r>
            <a:rPr lang="en-US" sz="2300" kern="1200" dirty="0"/>
            <a:t>()</a:t>
          </a:r>
        </a:p>
      </dsp:txBody>
      <dsp:txXfrm>
        <a:off x="1567259" y="2097709"/>
        <a:ext cx="4701777" cy="1376293"/>
      </dsp:txXfrm>
    </dsp:sp>
    <dsp:sp modelId="{132E8397-4F29-403C-A5DF-9145EC6AEA40}">
      <dsp:nvSpPr>
        <dsp:cNvPr id="0" name=""/>
        <dsp:cNvSpPr/>
      </dsp:nvSpPr>
      <dsp:spPr>
        <a:xfrm rot="10800000">
          <a:off x="0" y="984"/>
          <a:ext cx="1567259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48920" rIns="1114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Update</a:t>
          </a:r>
        </a:p>
      </dsp:txBody>
      <dsp:txXfrm rot="-10800000">
        <a:off x="0" y="984"/>
        <a:ext cx="1567259" cy="1376293"/>
      </dsp:txXfrm>
    </dsp:sp>
    <dsp:sp modelId="{A8C82F68-FEE9-465C-9714-29D09C0425F3}">
      <dsp:nvSpPr>
        <dsp:cNvPr id="0" name=""/>
        <dsp:cNvSpPr/>
      </dsp:nvSpPr>
      <dsp:spPr>
        <a:xfrm>
          <a:off x="1567259" y="984"/>
          <a:ext cx="4701777" cy="137629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292100" rIns="9537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Virtual machines to use </a:t>
          </a:r>
          <a:r>
            <a:rPr lang="en-US" sz="2300" kern="1200" dirty="0" err="1"/>
            <a:t>copyindex</a:t>
          </a:r>
          <a:r>
            <a:rPr lang="en-US" sz="2300" kern="1200" dirty="0"/>
            <a:t>() function</a:t>
          </a:r>
        </a:p>
      </dsp:txBody>
      <dsp:txXfrm>
        <a:off x="1567259" y="984"/>
        <a:ext cx="4701777" cy="13762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FCFD0-D130-4E54-9268-6E53F4C6FF20}">
      <dsp:nvSpPr>
        <dsp:cNvPr id="0" name=""/>
        <dsp:cNvSpPr/>
      </dsp:nvSpPr>
      <dsp:spPr>
        <a:xfrm>
          <a:off x="1253807" y="1741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Azure AD SPN for Terraform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Update Terraform Authentication Script Block</a:t>
          </a:r>
        </a:p>
      </dsp:txBody>
      <dsp:txXfrm>
        <a:off x="1253807" y="1741"/>
        <a:ext cx="5015229" cy="1784821"/>
      </dsp:txXfrm>
    </dsp:sp>
    <dsp:sp modelId="{FDB5E8B8-5490-4441-BEE5-D491833B5222}">
      <dsp:nvSpPr>
        <dsp:cNvPr id="0" name=""/>
        <dsp:cNvSpPr/>
      </dsp:nvSpPr>
      <dsp:spPr>
        <a:xfrm>
          <a:off x="0" y="1741"/>
          <a:ext cx="1253807" cy="17848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</a:t>
          </a:r>
        </a:p>
      </dsp:txBody>
      <dsp:txXfrm>
        <a:off x="0" y="1741"/>
        <a:ext cx="1253807" cy="1784821"/>
      </dsp:txXfrm>
    </dsp:sp>
    <dsp:sp modelId="{A542DC08-3F3F-4EDB-B465-478215625B3A}">
      <dsp:nvSpPr>
        <dsp:cNvPr id="0" name=""/>
        <dsp:cNvSpPr/>
      </dsp:nvSpPr>
      <dsp:spPr>
        <a:xfrm>
          <a:off x="1253807" y="1893651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Build a VNET in East US using IP space of 10.10.0.0/16 in Terraform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Subnets </a:t>
          </a:r>
          <a:r>
            <a:rPr lang="en-US" sz="1500" kern="1200" dirty="0" err="1"/>
            <a:t>DefualtGateway</a:t>
          </a:r>
          <a:r>
            <a:rPr lang="en-US" sz="1500" kern="1200" dirty="0"/>
            <a:t>, AAA, DATA, APP, WEB using /24</a:t>
          </a:r>
        </a:p>
      </dsp:txBody>
      <dsp:txXfrm>
        <a:off x="1253807" y="1893651"/>
        <a:ext cx="5015229" cy="1784821"/>
      </dsp:txXfrm>
    </dsp:sp>
    <dsp:sp modelId="{A5C505C1-D7DC-4D53-B54D-6D2381FE1BE3}">
      <dsp:nvSpPr>
        <dsp:cNvPr id="0" name=""/>
        <dsp:cNvSpPr/>
      </dsp:nvSpPr>
      <dsp:spPr>
        <a:xfrm>
          <a:off x="0" y="1893651"/>
          <a:ext cx="1253807" cy="178482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</a:t>
          </a:r>
        </a:p>
      </dsp:txBody>
      <dsp:txXfrm>
        <a:off x="0" y="1893651"/>
        <a:ext cx="1253807" cy="1784821"/>
      </dsp:txXfrm>
    </dsp:sp>
    <dsp:sp modelId="{D17F2767-2475-4836-9533-D477035310A8}">
      <dsp:nvSpPr>
        <dsp:cNvPr id="0" name=""/>
        <dsp:cNvSpPr/>
      </dsp:nvSpPr>
      <dsp:spPr>
        <a:xfrm>
          <a:off x="1253807" y="3785562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Build a VM in Terraform in East US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Leverage VNET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a Storage Diagnostic Account to Leverage</a:t>
          </a:r>
        </a:p>
      </dsp:txBody>
      <dsp:txXfrm>
        <a:off x="1253807" y="3785562"/>
        <a:ext cx="5015229" cy="1784821"/>
      </dsp:txXfrm>
    </dsp:sp>
    <dsp:sp modelId="{95CE8702-7429-4BBE-B2F5-638C55648A22}">
      <dsp:nvSpPr>
        <dsp:cNvPr id="0" name=""/>
        <dsp:cNvSpPr/>
      </dsp:nvSpPr>
      <dsp:spPr>
        <a:xfrm>
          <a:off x="0" y="3785562"/>
          <a:ext cx="1253807" cy="178482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</a:t>
          </a:r>
        </a:p>
      </dsp:txBody>
      <dsp:txXfrm>
        <a:off x="0" y="3785562"/>
        <a:ext cx="1253807" cy="17848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FCFD0-D130-4E54-9268-6E53F4C6FF20}">
      <dsp:nvSpPr>
        <dsp:cNvPr id="0" name=""/>
        <dsp:cNvSpPr/>
      </dsp:nvSpPr>
      <dsp:spPr>
        <a:xfrm>
          <a:off x="1253807" y="1741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Azure AD SPN for Terraform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Update Terraform Authentication Script Block</a:t>
          </a:r>
        </a:p>
      </dsp:txBody>
      <dsp:txXfrm>
        <a:off x="1253807" y="1741"/>
        <a:ext cx="5015229" cy="1784821"/>
      </dsp:txXfrm>
    </dsp:sp>
    <dsp:sp modelId="{FDB5E8B8-5490-4441-BEE5-D491833B5222}">
      <dsp:nvSpPr>
        <dsp:cNvPr id="0" name=""/>
        <dsp:cNvSpPr/>
      </dsp:nvSpPr>
      <dsp:spPr>
        <a:xfrm>
          <a:off x="0" y="1741"/>
          <a:ext cx="1253807" cy="17848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</a:t>
          </a:r>
        </a:p>
      </dsp:txBody>
      <dsp:txXfrm>
        <a:off x="0" y="1741"/>
        <a:ext cx="1253807" cy="1784821"/>
      </dsp:txXfrm>
    </dsp:sp>
    <dsp:sp modelId="{A542DC08-3F3F-4EDB-B465-478215625B3A}">
      <dsp:nvSpPr>
        <dsp:cNvPr id="0" name=""/>
        <dsp:cNvSpPr/>
      </dsp:nvSpPr>
      <dsp:spPr>
        <a:xfrm>
          <a:off x="1253807" y="1893651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Build a VNET in East US using IP space of 10.10.0.0/16 in Terraform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Subnets </a:t>
          </a:r>
          <a:r>
            <a:rPr lang="en-US" sz="1500" kern="1200" dirty="0" err="1"/>
            <a:t>DefualtGateway</a:t>
          </a:r>
          <a:r>
            <a:rPr lang="en-US" sz="1500" kern="1200" dirty="0"/>
            <a:t>, AAA, DATA, APP, WEB using /24</a:t>
          </a:r>
        </a:p>
      </dsp:txBody>
      <dsp:txXfrm>
        <a:off x="1253807" y="1893651"/>
        <a:ext cx="5015229" cy="1784821"/>
      </dsp:txXfrm>
    </dsp:sp>
    <dsp:sp modelId="{A5C505C1-D7DC-4D53-B54D-6D2381FE1BE3}">
      <dsp:nvSpPr>
        <dsp:cNvPr id="0" name=""/>
        <dsp:cNvSpPr/>
      </dsp:nvSpPr>
      <dsp:spPr>
        <a:xfrm>
          <a:off x="0" y="1893651"/>
          <a:ext cx="1253807" cy="178482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</a:t>
          </a:r>
        </a:p>
      </dsp:txBody>
      <dsp:txXfrm>
        <a:off x="0" y="1893651"/>
        <a:ext cx="1253807" cy="1784821"/>
      </dsp:txXfrm>
    </dsp:sp>
    <dsp:sp modelId="{D17F2767-2475-4836-9533-D477035310A8}">
      <dsp:nvSpPr>
        <dsp:cNvPr id="0" name=""/>
        <dsp:cNvSpPr/>
      </dsp:nvSpPr>
      <dsp:spPr>
        <a:xfrm>
          <a:off x="1253807" y="3785562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Build a VM in Terraform in East US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Leverage VNET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a Storage Diagnostic Account to Leverage</a:t>
          </a:r>
        </a:p>
      </dsp:txBody>
      <dsp:txXfrm>
        <a:off x="1253807" y="3785562"/>
        <a:ext cx="5015229" cy="1784821"/>
      </dsp:txXfrm>
    </dsp:sp>
    <dsp:sp modelId="{95CE8702-7429-4BBE-B2F5-638C55648A22}">
      <dsp:nvSpPr>
        <dsp:cNvPr id="0" name=""/>
        <dsp:cNvSpPr/>
      </dsp:nvSpPr>
      <dsp:spPr>
        <a:xfrm>
          <a:off x="0" y="3785562"/>
          <a:ext cx="1253807" cy="178482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</a:t>
          </a:r>
        </a:p>
      </dsp:txBody>
      <dsp:txXfrm>
        <a:off x="0" y="3785562"/>
        <a:ext cx="1253807" cy="17848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FCFD0-D130-4E54-9268-6E53F4C6FF20}">
      <dsp:nvSpPr>
        <dsp:cNvPr id="0" name=""/>
        <dsp:cNvSpPr/>
      </dsp:nvSpPr>
      <dsp:spPr>
        <a:xfrm>
          <a:off x="1253807" y="1741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a AD Forest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2 DCs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2 Public IP Address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 AV Set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 VNET, Multiple Subnets</a:t>
          </a:r>
        </a:p>
      </dsp:txBody>
      <dsp:txXfrm>
        <a:off x="1253807" y="1741"/>
        <a:ext cx="5015229" cy="1784821"/>
      </dsp:txXfrm>
    </dsp:sp>
    <dsp:sp modelId="{FDB5E8B8-5490-4441-BEE5-D491833B5222}">
      <dsp:nvSpPr>
        <dsp:cNvPr id="0" name=""/>
        <dsp:cNvSpPr/>
      </dsp:nvSpPr>
      <dsp:spPr>
        <a:xfrm>
          <a:off x="0" y="1741"/>
          <a:ext cx="1253807" cy="17848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</a:t>
          </a:r>
        </a:p>
      </dsp:txBody>
      <dsp:txXfrm>
        <a:off x="0" y="1741"/>
        <a:ext cx="1253807" cy="1784821"/>
      </dsp:txXfrm>
    </dsp:sp>
    <dsp:sp modelId="{A542DC08-3F3F-4EDB-B465-478215625B3A}">
      <dsp:nvSpPr>
        <dsp:cNvPr id="0" name=""/>
        <dsp:cNvSpPr/>
      </dsp:nvSpPr>
      <dsp:spPr>
        <a:xfrm>
          <a:off x="1253807" y="1893651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 a Application Solution in IaaS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 Web Server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 AV Set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Use Custom Script Extension for IIS install, </a:t>
          </a:r>
          <a:r>
            <a:rPr lang="en-US" sz="900" kern="1200" dirty="0" err="1"/>
            <a:t>AppDeploy</a:t>
          </a:r>
          <a:r>
            <a:rPr lang="en-US" sz="900" kern="1200" dirty="0"/>
            <a:t>, </a:t>
          </a:r>
          <a:r>
            <a:rPr lang="en-US" sz="900" kern="1200" dirty="0" err="1"/>
            <a:t>ect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 VNET, Multiple Subnets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2 Public IP Address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Load Balancer L4 or L7 in front of Web Server</a:t>
          </a:r>
        </a:p>
      </dsp:txBody>
      <dsp:txXfrm>
        <a:off x="1253807" y="1893651"/>
        <a:ext cx="5015229" cy="1784821"/>
      </dsp:txXfrm>
    </dsp:sp>
    <dsp:sp modelId="{A5C505C1-D7DC-4D53-B54D-6D2381FE1BE3}">
      <dsp:nvSpPr>
        <dsp:cNvPr id="0" name=""/>
        <dsp:cNvSpPr/>
      </dsp:nvSpPr>
      <dsp:spPr>
        <a:xfrm>
          <a:off x="0" y="1893651"/>
          <a:ext cx="1253807" cy="178482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</a:t>
          </a:r>
        </a:p>
      </dsp:txBody>
      <dsp:txXfrm>
        <a:off x="0" y="1893651"/>
        <a:ext cx="1253807" cy="1784821"/>
      </dsp:txXfrm>
    </dsp:sp>
    <dsp:sp modelId="{D17F2767-2475-4836-9533-D477035310A8}">
      <dsp:nvSpPr>
        <dsp:cNvPr id="0" name=""/>
        <dsp:cNvSpPr/>
      </dsp:nvSpPr>
      <dsp:spPr>
        <a:xfrm>
          <a:off x="1253807" y="3785562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 a PaaS Web App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2 Web Apps (East US | West US)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 Traffic Manager</a:t>
          </a:r>
        </a:p>
      </dsp:txBody>
      <dsp:txXfrm>
        <a:off x="1253807" y="3785562"/>
        <a:ext cx="5015229" cy="1784821"/>
      </dsp:txXfrm>
    </dsp:sp>
    <dsp:sp modelId="{95CE8702-7429-4BBE-B2F5-638C55648A22}">
      <dsp:nvSpPr>
        <dsp:cNvPr id="0" name=""/>
        <dsp:cNvSpPr/>
      </dsp:nvSpPr>
      <dsp:spPr>
        <a:xfrm>
          <a:off x="0" y="3785562"/>
          <a:ext cx="1253807" cy="178482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</a:t>
          </a:r>
        </a:p>
      </dsp:txBody>
      <dsp:txXfrm>
        <a:off x="0" y="3785562"/>
        <a:ext cx="1253807" cy="17848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D3BFF-9267-42F0-8DDD-655D1541F0D4}">
      <dsp:nvSpPr>
        <dsp:cNvPr id="0" name=""/>
        <dsp:cNvSpPr/>
      </dsp:nvSpPr>
      <dsp:spPr>
        <a:xfrm>
          <a:off x="0" y="4194433"/>
          <a:ext cx="1567259" cy="1376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56032" rIns="11146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Build</a:t>
          </a:r>
        </a:p>
      </dsp:txBody>
      <dsp:txXfrm>
        <a:off x="0" y="4194433"/>
        <a:ext cx="1567259" cy="1376706"/>
      </dsp:txXfrm>
    </dsp:sp>
    <dsp:sp modelId="{3B73741D-1663-4B48-B289-69DB858007C3}">
      <dsp:nvSpPr>
        <dsp:cNvPr id="0" name=""/>
        <dsp:cNvSpPr/>
      </dsp:nvSpPr>
      <dsp:spPr>
        <a:xfrm>
          <a:off x="1567259" y="4194433"/>
          <a:ext cx="4701777" cy="13767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304800" rIns="95374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 a VM from an ARM Template using </a:t>
          </a:r>
          <a:r>
            <a:rPr lang="en-US" sz="2400" kern="1200" dirty="0" err="1"/>
            <a:t>KeyVault</a:t>
          </a:r>
          <a:r>
            <a:rPr lang="en-US" sz="2400" kern="1200" dirty="0"/>
            <a:t> to reference Secrets</a:t>
          </a:r>
        </a:p>
      </dsp:txBody>
      <dsp:txXfrm>
        <a:off x="1567259" y="4194433"/>
        <a:ext cx="4701777" cy="1376706"/>
      </dsp:txXfrm>
    </dsp:sp>
    <dsp:sp modelId="{39F1F89A-18E7-4195-8330-4EF4904EF647}">
      <dsp:nvSpPr>
        <dsp:cNvPr id="0" name=""/>
        <dsp:cNvSpPr/>
      </dsp:nvSpPr>
      <dsp:spPr>
        <a:xfrm rot="10800000">
          <a:off x="0" y="2097709"/>
          <a:ext cx="1567259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56032" rIns="11146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Store</a:t>
          </a:r>
        </a:p>
      </dsp:txBody>
      <dsp:txXfrm rot="-10800000">
        <a:off x="0" y="2097709"/>
        <a:ext cx="1567259" cy="1376293"/>
      </dsp:txXfrm>
    </dsp:sp>
    <dsp:sp modelId="{8CA98573-50BF-44EC-8D08-0E521417E7E9}">
      <dsp:nvSpPr>
        <dsp:cNvPr id="0" name=""/>
        <dsp:cNvSpPr/>
      </dsp:nvSpPr>
      <dsp:spPr>
        <a:xfrm>
          <a:off x="1567259" y="2097709"/>
          <a:ext cx="4701777" cy="1376293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304800" rIns="95374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Store secrets in Azure </a:t>
          </a:r>
          <a:r>
            <a:rPr lang="en-US" sz="2400" kern="1200" dirty="0" err="1"/>
            <a:t>KeyVault</a:t>
          </a:r>
          <a:endParaRPr lang="en-US" sz="2400" kern="1200" dirty="0"/>
        </a:p>
      </dsp:txBody>
      <dsp:txXfrm>
        <a:off x="1567259" y="2097709"/>
        <a:ext cx="4701777" cy="1376293"/>
      </dsp:txXfrm>
    </dsp:sp>
    <dsp:sp modelId="{132E8397-4F29-403C-A5DF-9145EC6AEA40}">
      <dsp:nvSpPr>
        <dsp:cNvPr id="0" name=""/>
        <dsp:cNvSpPr/>
      </dsp:nvSpPr>
      <dsp:spPr>
        <a:xfrm rot="10800000">
          <a:off x="0" y="984"/>
          <a:ext cx="1567259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56032" rIns="11146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Create</a:t>
          </a:r>
        </a:p>
      </dsp:txBody>
      <dsp:txXfrm rot="-10800000">
        <a:off x="0" y="984"/>
        <a:ext cx="1567259" cy="1376293"/>
      </dsp:txXfrm>
    </dsp:sp>
    <dsp:sp modelId="{A8C82F68-FEE9-465C-9714-29D09C0425F3}">
      <dsp:nvSpPr>
        <dsp:cNvPr id="0" name=""/>
        <dsp:cNvSpPr/>
      </dsp:nvSpPr>
      <dsp:spPr>
        <a:xfrm>
          <a:off x="1567259" y="984"/>
          <a:ext cx="4701777" cy="137629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304800" rIns="95374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An Azure </a:t>
          </a:r>
          <a:r>
            <a:rPr lang="en-US" sz="2400" b="0" kern="1200" dirty="0" err="1"/>
            <a:t>KeyVault</a:t>
          </a:r>
          <a:endParaRPr lang="en-US" sz="2400" b="0" kern="1200" dirty="0"/>
        </a:p>
      </dsp:txBody>
      <dsp:txXfrm>
        <a:off x="1567259" y="984"/>
        <a:ext cx="4701777" cy="1376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81135-D932-42D3-A5BE-448786D8DE7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8ECDE-EFC6-484F-8C81-C3463959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9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549F46-6E34-4F40-A2E5-3343621E18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316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</a:t>
            </a:r>
            <a:r>
              <a:rPr lang="en-US" dirty="0"/>
              <a:t> login</a:t>
            </a:r>
          </a:p>
          <a:p>
            <a:r>
              <a:rPr lang="en-US" dirty="0" err="1"/>
              <a:t>azbb</a:t>
            </a:r>
            <a:r>
              <a:rPr lang="en-US" dirty="0"/>
              <a:t> -g rgRentPathAAA3 -s 6820d920-c94a-41f8-9e08-811fa97a1624 -l eastus2 -p C:\Users\naswif\Downloads\Rentpath\SampleADDCInfraPush.json --deploy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8217E1-4565-4866-828C-5007AD55CD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99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8ECDE-EFC6-484F-8C81-C346395907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9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8ECDE-EFC6-484F-8C81-C346395907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77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8ECDE-EFC6-484F-8C81-C346395907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8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8ECDE-EFC6-484F-8C81-C346395907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82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8ECDE-EFC6-484F-8C81-C346395907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79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8ECDE-EFC6-484F-8C81-C346395907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2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https://docs.microsoft.com/en-us/azure/azure-resource-manager/resource-group-template-functions-numeric#copyindex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8ECDE-EFC6-484F-8C81-C346395907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517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8ECDE-EFC6-484F-8C81-C346395907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104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https://github.com/mspnp/template-building-blocks/wiki/overview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8ECDE-EFC6-484F-8C81-C346395907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49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8ECDE-EFC6-484F-8C81-C346395907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261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8ECDE-EFC6-484F-8C81-C346395907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216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https://azure.microsoft.com/en-us/blog/keyvault-support-for-arm-templates/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8ECDE-EFC6-484F-8C81-C346395907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019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19B3D5-E175-4495-8778-1EC0CDFD969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960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8ECDE-EFC6-484F-8C81-C346395907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https://www.congrego.io/events/a5b2342d-095d-451e-a318-3685d2700821/0-60-Application-Migration-and-Modernization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8ECDE-EFC6-484F-8C81-C346395907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62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8ECDE-EFC6-484F-8C81-C346395907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553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549F46-6E34-4F40-A2E5-3343621E18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713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8217E1-4565-4866-828C-5007AD55CD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476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8217E1-4565-4866-828C-5007AD55CD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01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8217E1-4565-4866-828C-5007AD55CD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630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Terraform plan</a:t>
            </a:r>
          </a:p>
          <a:p>
            <a:r>
              <a:rPr lang="en-US" dirty="0"/>
              <a:t>Terraform </a:t>
            </a:r>
            <a:r>
              <a:rPr lang="en-US" dirty="0" err="1"/>
              <a:t>Grapth</a:t>
            </a:r>
            <a:r>
              <a:rPr lang="en-US" dirty="0"/>
              <a:t> | dot &gt; </a:t>
            </a:r>
            <a:r>
              <a:rPr lang="en-US" dirty="0" err="1"/>
              <a:t>graph.gv</a:t>
            </a:r>
            <a:endParaRPr lang="en-US" dirty="0"/>
          </a:p>
          <a:p>
            <a:r>
              <a:rPr lang="en-US" dirty="0"/>
              <a:t>## terraform import "</a:t>
            </a:r>
            <a:r>
              <a:rPr lang="en-US" dirty="0" err="1"/>
              <a:t>azurerm_subnet.existSubnet</a:t>
            </a:r>
            <a:r>
              <a:rPr lang="en-US" dirty="0"/>
              <a:t>" "/subscriptions/6820d920-c94a-41f8-9e08-811fa97a1624/</a:t>
            </a:r>
            <a:r>
              <a:rPr lang="en-US" dirty="0" err="1"/>
              <a:t>resourceGroups</a:t>
            </a:r>
            <a:r>
              <a:rPr lang="en-US" dirty="0"/>
              <a:t>/</a:t>
            </a:r>
            <a:r>
              <a:rPr lang="en-US" dirty="0" err="1"/>
              <a:t>rgSwiftNetworking</a:t>
            </a:r>
            <a:r>
              <a:rPr lang="en-US" dirty="0"/>
              <a:t>/providers/</a:t>
            </a:r>
            <a:r>
              <a:rPr lang="en-US" dirty="0" err="1"/>
              <a:t>Microsoft.Network</a:t>
            </a:r>
            <a:r>
              <a:rPr lang="en-US" dirty="0"/>
              <a:t>/</a:t>
            </a:r>
            <a:r>
              <a:rPr lang="en-US" dirty="0" err="1"/>
              <a:t>virtualNetworks</a:t>
            </a:r>
            <a:r>
              <a:rPr lang="en-US" dirty="0"/>
              <a:t>/VNET-EUS2-01/subnets/AAA"</a:t>
            </a:r>
          </a:p>
          <a:p>
            <a:r>
              <a:rPr lang="en-US" dirty="0"/>
              <a:t>Terraform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8217E1-4565-4866-828C-5007AD55CD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69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FB01-F527-4DAD-8A6B-5538CEB31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B8011-56C1-46C9-B666-A3F49CD4A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87E0F-1C7E-4E3C-9529-65948143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59D5-1AD6-4F04-8A1E-0FFC30F5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3AA0-5155-4C1E-9DAF-750EA27D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7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5659-BAD5-4B64-B83C-5A43679C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8D099-B3BE-41E6-BA86-F54F09E2C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23BB4-61D8-4813-AB4A-375795C1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1D1E2-35EF-46C7-B992-6BC6668A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97DA-624D-4EF7-ADDE-76865437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0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AE5F1-4CE9-485F-B098-36AE424C8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3C2E7-EECE-4230-B886-EA370547C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57D3F-B45C-4CFC-BAB4-F956479F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1F56B-EA13-4D4E-8F26-9E35A4BA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B7571-A3B0-4447-893B-072F96BA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5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60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66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3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50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68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71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5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D5CE-E27E-4D84-966B-D2C54E32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D9E1-9738-4A9B-A834-643550B2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19295-152D-4A38-A4DE-42220DCB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E9253-0EF9-47F5-A500-76CEE791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56271-6303-465D-8A96-680F2B83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86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46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44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748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1222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560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306733" y="6497116"/>
            <a:ext cx="404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work is licensed under a Creative Commons Attribution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11930875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7233"/>
            <a:ext cx="51816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7233"/>
            <a:ext cx="51816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9372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77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71675"/>
            <a:ext cx="5157787" cy="44333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7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1675"/>
            <a:ext cx="5183188" cy="443335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91558"/>
            <a:ext cx="10515600" cy="672042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12178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1884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29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22F0-22EA-462E-9FE1-EFF64416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BA86C-18EA-4207-AFF3-09B678288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838F-00EF-4B64-A524-E532DC2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47782-80DA-4DB7-9B11-0BDF567D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645CB-243E-498E-A711-F64F1605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903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0195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711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48892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60399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60399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991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2992-3B62-451C-9A2E-F44CC639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8AA35-037D-44AA-A29B-F26C54BAE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3EC9B-1681-420C-A32A-EF545FD2A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66E85-89F4-4058-B7FF-E78EFCB5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C9D45-C90F-4DC1-B066-CE5560AC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740EB-D7D5-4DE8-AA6C-1CE4CFA0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6573-4DEA-40CF-B26E-D1D51F91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E437B-0AEA-4295-BA4C-8CAAED88B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80F5B-9BB6-440B-9104-45D03EBDF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9D553-9C93-4134-8C6A-2F9435C27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7B2F5-BD6F-4EA3-9B28-89EDA0CBC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C6667-F2B6-4E5B-ACDD-D031E0D6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98928-A583-4E94-AD50-E02C9215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2AE79-B614-4C5C-B198-CC7FB820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3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5DC6-50E3-4151-8E5A-109FDC7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82D90-FAFD-4A10-8DD6-09BF4296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0312A-8508-4DC9-9E51-6CE1200D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23EFD-9E26-4576-9E42-F91B9DC4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6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D17BC-25E2-45E8-A27E-C7423A5D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F8D1A-D4A3-458E-97A7-5481A3D5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F19B7-82DB-4B1B-B5B0-CB162864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2308-C299-4D26-AE0A-10709CE3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E3E7-E1BD-4E59-9E56-BE16C2670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ABBB0-6C96-4121-A6BF-52EC5444D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8F549-D532-4D1B-9DD1-4B0BEA53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3FA02-90F8-4F62-8D94-C4689618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CDB5A-B5FE-4168-8FBE-0B67301F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9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6EFE-D77A-484C-B27B-E19E4A4D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7F0AC-30EF-470B-A6BC-9ECD64584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A3550-21BB-471C-B8F9-A6B95C19A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A2EF-B14E-4573-95FA-C4F931CF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D6AB9-E01D-4634-849F-157AA697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3CA58-9F9B-4411-AE4C-A705B2DD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E52EE-8D99-478E-952B-1630B7B1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5C012-B185-452B-AC21-708AA64D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01A8-7F01-4AC0-9075-42AB96666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90EAF-C565-4B69-A1DA-31F3B204B4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7A9B-57A7-4FA7-802A-52E809581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4F4EE-A7F2-478F-86C2-96DF07CAA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3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8AAD4-57CA-4088-B791-71452529A27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9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558"/>
            <a:ext cx="10515600" cy="672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7232"/>
            <a:ext cx="10515600" cy="5240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8" name="Group 7"/>
            <p:cNvGrpSpPr/>
            <p:nvPr userDrawn="1"/>
          </p:nvGrpSpPr>
          <p:grpSpPr>
            <a:xfrm rot="5400000">
              <a:off x="11580864" y="1044098"/>
              <a:ext cx="2705442" cy="629236"/>
              <a:chOff x="1584344" y="4543426"/>
              <a:chExt cx="2705442" cy="629236"/>
            </a:xfrm>
          </p:grpSpPr>
          <p:sp>
            <p:nvSpPr>
              <p:cNvPr id="15" name="Rectangle 1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Rectangle 15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" name="Rectangle 16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14644">
                          <a:schemeClr val="tx1"/>
                        </a:gs>
                        <a:gs pos="42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186 G:216 B:10</a:t>
                </a:r>
                <a:endParaRPr lang="en-US" sz="490" dirty="0">
                  <a:gradFill>
                    <a:gsLst>
                      <a:gs pos="10042">
                        <a:schemeClr val="tx1"/>
                      </a:gs>
                      <a:gs pos="39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rgbClr val="3076B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12" name="Rectangle 11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1674">
                          <a:srgbClr val="000000"/>
                        </a:gs>
                        <a:gs pos="46862">
                          <a:schemeClr val="tx1">
                            <a:lumMod val="50000"/>
                          </a:schemeClr>
                        </a:gs>
                        <a:gs pos="7000">
                          <a:schemeClr val="tx1">
                            <a:lumMod val="50000"/>
                          </a:schemeClr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1674">
                          <a:srgbClr val="000000"/>
                        </a:gs>
                        <a:gs pos="46862">
                          <a:schemeClr val="tx1">
                            <a:lumMod val="50000"/>
                          </a:schemeClr>
                        </a:gs>
                        <a:gs pos="7000">
                          <a:schemeClr val="tx1">
                            <a:lumMod val="50000"/>
                          </a:schemeClr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R:255</a:t>
                </a:r>
                <a:r>
                  <a:rPr lang="en-US" sz="490" baseline="0" dirty="0">
                    <a:gradFill>
                      <a:gsLst>
                        <a:gs pos="1674">
                          <a:srgbClr val="000000"/>
                        </a:gs>
                        <a:gs pos="46862">
                          <a:schemeClr val="tx1">
                            <a:lumMod val="50000"/>
                          </a:schemeClr>
                        </a:gs>
                        <a:gs pos="7000">
                          <a:schemeClr val="tx1">
                            <a:lumMod val="50000"/>
                          </a:schemeClr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G:140 B:0</a:t>
                </a:r>
                <a:endParaRPr lang="en-US" sz="490" dirty="0">
                  <a:gradFill>
                    <a:gsLst>
                      <a:gs pos="1674">
                        <a:srgbClr val="000000"/>
                      </a:gs>
                      <a:gs pos="46862">
                        <a:schemeClr val="tx1">
                          <a:lumMod val="50000"/>
                        </a:schemeClr>
                      </a:gs>
                      <a:gs pos="7000">
                        <a:schemeClr val="tx1">
                          <a:lumMod val="50000"/>
                        </a:schemeClr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Rectangle 12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14" name="Rectangle 13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004B1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G:75 B:28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1" name="TextBox 20"/>
          <p:cNvSpPr txBox="1"/>
          <p:nvPr userDrawn="1"/>
        </p:nvSpPr>
        <p:spPr>
          <a:xfrm>
            <a:off x="7306733" y="6497116"/>
            <a:ext cx="404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work is licensed under a Creative Commons Attribution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239011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pnp/template-building-blocks/wik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spnp/template-building-blocks/tree/master/scenario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rraform.io/docs/providers/azurerm/index.html" TargetMode="External"/><Relationship Id="rId3" Type="http://schemas.openxmlformats.org/officeDocument/2006/relationships/hyperlink" Target="https://docs.microsoft.com/en-us/azure/templates/microsoft.storage/storageaccounts" TargetMode="External"/><Relationship Id="rId7" Type="http://schemas.openxmlformats.org/officeDocument/2006/relationships/hyperlink" Target="https://azure.microsoft.com/en-us/resources/templat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.microsoft.com/download/8/E/1/8E1DBEFA-CECE-4DC9-A813-93520A5D7CFE/World%20Class%20ARM%20Templates%20-%20Considerations%20and%20Proven%20Practices.pdf" TargetMode="External"/><Relationship Id="rId5" Type="http://schemas.openxmlformats.org/officeDocument/2006/relationships/hyperlink" Target="https://docs.microsoft.com/en-us/azure/azure-resource-manager/best-practices-resource-manager-design-templates" TargetMode="External"/><Relationship Id="rId10" Type="http://schemas.openxmlformats.org/officeDocument/2006/relationships/hyperlink" Target="https://github.com/mspnp/template-building-blocks/tree/master/scenarios" TargetMode="External"/><Relationship Id="rId4" Type="http://schemas.openxmlformats.org/officeDocument/2006/relationships/hyperlink" Target="https://resources.azure.com/" TargetMode="External"/><Relationship Id="rId9" Type="http://schemas.openxmlformats.org/officeDocument/2006/relationships/hyperlink" Target="https://github.com/terraform-providers/terraform-provider-azurerm/tree/master/exampl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arketplace-consumer/mytemplates-getstarte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SwiftSolve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linkedin.com/in/swiftsolv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github.com/swiftsolves-msf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wiftsolves.sarahah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zureworkshop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providers/azurerm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004" y="0"/>
            <a:ext cx="11430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53509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22" y="2695530"/>
            <a:ext cx="4324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Workshops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022" y="3464971"/>
            <a:ext cx="3198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Services as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" y="6301126"/>
            <a:ext cx="393058" cy="3930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2760" y="6363858"/>
            <a:ext cx="122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AZWorkshops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6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46C7-7693-44E6-8F36-134D491A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1D06-0F4C-4701-8E5B-F00575A0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Developed by MS Patterns and Practices team</a:t>
            </a:r>
          </a:p>
          <a:p>
            <a:r>
              <a:rPr lang="en-US" dirty="0"/>
              <a:t>Need Azure CLI, Node.JS and </a:t>
            </a:r>
            <a:r>
              <a:rPr lang="en-US" dirty="0" err="1"/>
              <a:t>azbb</a:t>
            </a:r>
            <a:r>
              <a:rPr lang="en-US" dirty="0"/>
              <a:t> package</a:t>
            </a:r>
          </a:p>
          <a:p>
            <a:r>
              <a:rPr lang="en-US" dirty="0"/>
              <a:t>Simplified JSON, treats as blocks similar to Terraform</a:t>
            </a:r>
          </a:p>
          <a:p>
            <a:endParaRPr lang="en-US" dirty="0"/>
          </a:p>
          <a:p>
            <a:r>
              <a:rPr lang="en-US" dirty="0"/>
              <a:t>Flexibility \ customization is limited to blocks defined by </a:t>
            </a:r>
            <a:r>
              <a:rPr lang="en-US" dirty="0" err="1"/>
              <a:t>azbb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https://github.com/mspnp/template-building-blocks/wiki</a:t>
            </a:r>
            <a:endParaRPr lang="en-US" dirty="0"/>
          </a:p>
          <a:p>
            <a:r>
              <a:rPr lang="en-US" dirty="0">
                <a:hlinkClick r:id="rId4"/>
              </a:rPr>
              <a:t>https://github.com/mspnp/template-building-blocks/tree/master/scenarios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964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7A35-2C0B-4392-B300-A5918282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FC5D-EB6D-4AC8-9BAB-BB9A8804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3516"/>
            <a:ext cx="4944862" cy="5574484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4800" b="1" i="1" u="sng" dirty="0"/>
              <a:t>DAY 1</a:t>
            </a:r>
          </a:p>
          <a:p>
            <a:pPr lvl="0"/>
            <a:r>
              <a:rPr lang="en-US" sz="4800" b="1" dirty="0"/>
              <a:t>(9:15 – 9:30) ARM Networking</a:t>
            </a:r>
            <a:endParaRPr lang="en-US" sz="4800" dirty="0"/>
          </a:p>
          <a:p>
            <a:pPr lvl="1"/>
            <a:r>
              <a:rPr lang="en-US" sz="4800" dirty="0"/>
              <a:t>Build a VNET in Portal</a:t>
            </a:r>
          </a:p>
          <a:p>
            <a:pPr lvl="1"/>
            <a:r>
              <a:rPr lang="en-US" sz="4800" dirty="0"/>
              <a:t>Build a VNET in ARM template</a:t>
            </a:r>
          </a:p>
          <a:p>
            <a:pPr lvl="1"/>
            <a:r>
              <a:rPr lang="en-US" sz="4800" dirty="0"/>
              <a:t>Connect VNETs in Portal</a:t>
            </a:r>
          </a:p>
          <a:p>
            <a:pPr lvl="2"/>
            <a:r>
              <a:rPr lang="en-US" sz="4400" dirty="0"/>
              <a:t>Review updated ARM service as code around connections</a:t>
            </a:r>
          </a:p>
          <a:p>
            <a:pPr lvl="0"/>
            <a:r>
              <a:rPr lang="en-US" sz="4800" b="1" dirty="0"/>
              <a:t>(10:00-12:00) Building VMs w/Storage</a:t>
            </a:r>
            <a:endParaRPr lang="en-US" sz="4800" dirty="0"/>
          </a:p>
          <a:p>
            <a:pPr lvl="1"/>
            <a:r>
              <a:rPr lang="en-US" sz="4800" dirty="0"/>
              <a:t>Create a storage account for diagnostics \ create containers</a:t>
            </a:r>
          </a:p>
          <a:p>
            <a:pPr lvl="1"/>
            <a:r>
              <a:rPr lang="en-US" sz="4800" dirty="0"/>
              <a:t>Build a VM in Portal</a:t>
            </a:r>
          </a:p>
          <a:p>
            <a:pPr lvl="1"/>
            <a:r>
              <a:rPr lang="en-US" sz="4800" dirty="0"/>
              <a:t>Build a VM in ARM Template</a:t>
            </a:r>
          </a:p>
          <a:p>
            <a:pPr lvl="0"/>
            <a:r>
              <a:rPr lang="en-US" sz="4800" b="1" dirty="0"/>
              <a:t>(11:30-12:00) Lunch</a:t>
            </a:r>
            <a:endParaRPr lang="en-US" sz="4800" dirty="0"/>
          </a:p>
          <a:p>
            <a:pPr lvl="0"/>
            <a:r>
              <a:rPr lang="en-US" sz="4800" b="1" dirty="0"/>
              <a:t>(12:00-1:00) ARM Functions</a:t>
            </a:r>
          </a:p>
          <a:p>
            <a:pPr lvl="1"/>
            <a:r>
              <a:rPr lang="en-US" sz="4400" dirty="0"/>
              <a:t>Update templates to use Copy</a:t>
            </a:r>
          </a:p>
          <a:p>
            <a:r>
              <a:rPr lang="en-US" sz="4800" b="1" dirty="0"/>
              <a:t>(1:00-2:00) Secure Secrets</a:t>
            </a:r>
          </a:p>
          <a:p>
            <a:pPr lvl="1"/>
            <a:r>
              <a:rPr lang="en-US" sz="4400" dirty="0"/>
              <a:t>Deploy </a:t>
            </a:r>
            <a:r>
              <a:rPr lang="en-US" sz="4400" dirty="0" err="1"/>
              <a:t>KeyVault</a:t>
            </a:r>
            <a:endParaRPr lang="en-US" sz="4400" dirty="0"/>
          </a:p>
          <a:p>
            <a:pPr lvl="1"/>
            <a:r>
              <a:rPr lang="en-US" sz="4400" dirty="0"/>
              <a:t>Update ARM Templates to use </a:t>
            </a:r>
            <a:r>
              <a:rPr lang="en-US" sz="4400" dirty="0" err="1"/>
              <a:t>KeyVault</a:t>
            </a:r>
            <a:endParaRPr lang="en-US" sz="4400" dirty="0"/>
          </a:p>
          <a:p>
            <a:r>
              <a:rPr lang="en-US" sz="4800" b="1" dirty="0"/>
              <a:t>(2:00-3:30) Investigate Terraform</a:t>
            </a:r>
          </a:p>
          <a:p>
            <a:pPr lvl="1"/>
            <a:r>
              <a:rPr lang="en-US" sz="4400" dirty="0"/>
              <a:t>Authenticate to Azure</a:t>
            </a:r>
          </a:p>
          <a:p>
            <a:pPr lvl="1"/>
            <a:r>
              <a:rPr lang="en-US" sz="4400" dirty="0"/>
              <a:t>Using Script Block</a:t>
            </a:r>
          </a:p>
          <a:p>
            <a:pPr lvl="1"/>
            <a:r>
              <a:rPr lang="en-US" sz="4400" dirty="0"/>
              <a:t>Using ARM Template in Script Block</a:t>
            </a:r>
          </a:p>
          <a:p>
            <a:r>
              <a:rPr lang="en-US" sz="4800" b="1" dirty="0"/>
              <a:t>(3:30-4:15) Investigate Azure Building Blocks</a:t>
            </a:r>
          </a:p>
          <a:p>
            <a:pPr lvl="1"/>
            <a:r>
              <a:rPr lang="en-US" sz="4400" dirty="0"/>
              <a:t>Use Azure Building Blocks</a:t>
            </a:r>
          </a:p>
          <a:p>
            <a:r>
              <a:rPr lang="en-US" sz="4800" b="1" dirty="0"/>
              <a:t>(4:15-5:00) Buildout Infrastructure and Services as Code in Sandbox</a:t>
            </a:r>
          </a:p>
          <a:p>
            <a:pPr lvl="1"/>
            <a:r>
              <a:rPr lang="en-US" sz="4400" dirty="0"/>
              <a:t>Continue deploying and testing</a:t>
            </a:r>
          </a:p>
          <a:p>
            <a:pPr lvl="1"/>
            <a:r>
              <a:rPr lang="en-US" sz="4400" dirty="0"/>
              <a:t>Questions and Answers</a:t>
            </a:r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C75E-6DC4-42DC-B8C4-3FA9A70A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Sure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5D34-E93C-4D8D-AB4E-8B806745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When creating Resources and Resource Groups use a </a:t>
            </a:r>
            <a:r>
              <a:rPr lang="en-US" sz="4400" dirty="0">
                <a:solidFill>
                  <a:srgbClr val="FF0000"/>
                </a:solidFill>
              </a:rPr>
              <a:t>xxx</a:t>
            </a:r>
            <a:r>
              <a:rPr lang="en-US" sz="4400" dirty="0"/>
              <a:t> as your initials prefix to the names </a:t>
            </a:r>
          </a:p>
          <a:p>
            <a:r>
              <a:rPr lang="en-US" sz="4400" dirty="0"/>
              <a:t>this way you do not overstep or use other peoples resources in the same Subscription</a:t>
            </a:r>
          </a:p>
        </p:txBody>
      </p:sp>
    </p:spTree>
    <p:extLst>
      <p:ext uri="{BB962C8B-B14F-4D97-AF65-F5344CB8AC3E}">
        <p14:creationId xmlns:p14="http://schemas.microsoft.com/office/powerpoint/2010/main" val="180772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3309-4A01-41AB-85A8-96987273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7A17-4C91-41B5-AB3F-F117DA45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Detailed ARM Template References</a:t>
            </a:r>
            <a:endParaRPr lang="en-US" dirty="0"/>
          </a:p>
          <a:p>
            <a:r>
              <a:rPr lang="en-US" dirty="0">
                <a:hlinkClick r:id="rId4"/>
              </a:rPr>
              <a:t>Resources.azure.com </a:t>
            </a:r>
            <a:r>
              <a:rPr lang="en-US" dirty="0"/>
              <a:t>Portal</a:t>
            </a:r>
          </a:p>
          <a:p>
            <a:r>
              <a:rPr lang="en-US" dirty="0">
                <a:hlinkClick r:id="rId5"/>
              </a:rPr>
              <a:t>Patterns</a:t>
            </a:r>
            <a:r>
              <a:rPr lang="en-US" dirty="0"/>
              <a:t> | </a:t>
            </a:r>
            <a:r>
              <a:rPr lang="en-US" dirty="0">
                <a:hlinkClick r:id="rId6"/>
              </a:rPr>
              <a:t>Writing World Class ARM Templates</a:t>
            </a:r>
            <a:endParaRPr lang="en-US" dirty="0"/>
          </a:p>
          <a:p>
            <a:r>
              <a:rPr lang="en-US" dirty="0">
                <a:hlinkClick r:id="rId7"/>
              </a:rPr>
              <a:t>Azure </a:t>
            </a:r>
            <a:r>
              <a:rPr lang="en-US" dirty="0" err="1">
                <a:hlinkClick r:id="rId7"/>
              </a:rPr>
              <a:t>Quickstarts</a:t>
            </a:r>
            <a:endParaRPr lang="en-US" dirty="0"/>
          </a:p>
          <a:p>
            <a:endParaRPr lang="en-US" dirty="0">
              <a:hlinkClick r:id="rId8"/>
            </a:endParaRPr>
          </a:p>
          <a:p>
            <a:r>
              <a:rPr lang="en-US" dirty="0">
                <a:hlinkClick r:id="rId8"/>
              </a:rPr>
              <a:t>Terraform Azure Providers</a:t>
            </a:r>
            <a:endParaRPr lang="en-US" dirty="0"/>
          </a:p>
          <a:p>
            <a:r>
              <a:rPr lang="en-US" dirty="0">
                <a:hlinkClick r:id="rId9"/>
              </a:rPr>
              <a:t>Terraform </a:t>
            </a:r>
            <a:r>
              <a:rPr lang="en-US" dirty="0" err="1">
                <a:hlinkClick r:id="rId9"/>
              </a:rPr>
              <a:t>Github</a:t>
            </a:r>
            <a:r>
              <a:rPr lang="en-US" dirty="0">
                <a:hlinkClick r:id="rId9"/>
              </a:rPr>
              <a:t> Examples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10"/>
              </a:rPr>
              <a:t>Azure Building Blocks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3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1C1D2-8851-479C-A560-9554FB10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Networking</a:t>
            </a:r>
          </a:p>
        </p:txBody>
      </p:sp>
      <p:graphicFrame>
        <p:nvGraphicFramePr>
          <p:cNvPr id="20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218346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495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A031-0640-4D81-BE55-94610F98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MyPrivate</a:t>
            </a:r>
            <a:r>
              <a:rPr lang="en-US" dirty="0"/>
              <a:t> Repo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86AA-2D97-437E-9F2C-4343DD09A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https://docs.microsoft.com/en-us/azure/marketplace-consumer/mytemplates-getstarted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01AB8-EE9A-4511-A7E5-9B7B1BA8A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954" y="1497526"/>
            <a:ext cx="3137544" cy="779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B3008C-23E2-4D74-A56C-1E832F076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72477"/>
            <a:ext cx="12192000" cy="366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3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E2C32-0ADC-4359-A209-4464BD27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VMs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644969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037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E2C32-0ADC-4359-A209-4464BD27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Update ARM Template using Functions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435446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6031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1C1D2-8851-479C-A560-9554FB10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Terraform</a:t>
            </a:r>
          </a:p>
        </p:txBody>
      </p:sp>
      <p:graphicFrame>
        <p:nvGraphicFramePr>
          <p:cNvPr id="20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28570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31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1C1D2-8851-479C-A560-9554FB10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Azure Building Blocks</a:t>
            </a:r>
          </a:p>
        </p:txBody>
      </p:sp>
      <p:graphicFrame>
        <p:nvGraphicFramePr>
          <p:cNvPr id="20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692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erson, wall, indoor, man&#10;&#10;Description generated with very high confidence">
            <a:extLst>
              <a:ext uri="{FF2B5EF4-FFF2-40B4-BE49-F238E27FC236}">
                <a16:creationId xmlns:a16="http://schemas.microsoft.com/office/drawing/2014/main" id="{3C9C450C-3F03-4FBF-A4FD-9C4B18923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22" b="-5"/>
          <a:stretch/>
        </p:blipFill>
        <p:spPr>
          <a:xfrm>
            <a:off x="9117280" y="3468012"/>
            <a:ext cx="2434639" cy="2740127"/>
          </a:xfrm>
          <a:prstGeom prst="rect">
            <a:avLst/>
          </a:prstGeom>
        </p:spPr>
      </p:pic>
      <p:pic>
        <p:nvPicPr>
          <p:cNvPr id="5" name="Picture 4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99229D24-14D7-4667-A234-DEB46EC23A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2" r="-2" b="13151"/>
          <a:stretch/>
        </p:blipFill>
        <p:spPr>
          <a:xfrm>
            <a:off x="6551674" y="3468012"/>
            <a:ext cx="2404738" cy="2740127"/>
          </a:xfrm>
          <a:prstGeom prst="rect">
            <a:avLst/>
          </a:prstGeom>
        </p:spPr>
      </p:pic>
      <p:pic>
        <p:nvPicPr>
          <p:cNvPr id="6" name="Picture 5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F73D8E5A-173F-4A2B-ABC8-ED74783A46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598" r="6" b="6"/>
          <a:stretch/>
        </p:blipFill>
        <p:spPr>
          <a:xfrm>
            <a:off x="9117281" y="634690"/>
            <a:ext cx="2434638" cy="2693535"/>
          </a:xfrm>
          <a:prstGeom prst="rect">
            <a:avLst/>
          </a:prstGeom>
        </p:spPr>
      </p:pic>
      <p:pic>
        <p:nvPicPr>
          <p:cNvPr id="7" name="Picture 6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3B0C19DB-F1CE-4C96-9448-DE97648FD8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6936" b="2"/>
          <a:stretch/>
        </p:blipFill>
        <p:spPr>
          <a:xfrm>
            <a:off x="6555442" y="634690"/>
            <a:ext cx="2400970" cy="2693535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38174" y="639401"/>
            <a:ext cx="5374005" cy="5577162"/>
          </a:xfrm>
          <a:prstGeom prst="rect">
            <a:avLst/>
          </a:prstGeom>
          <a:solidFill>
            <a:schemeClr val="tx1">
              <a:lumMod val="75000"/>
              <a:lumOff val="25000"/>
              <a:alpha val="93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34A6D-16D9-4996-8B48-DC628743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890907"/>
            <a:ext cx="4600575" cy="11565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Nathan Swift</a:t>
            </a:r>
            <a:br>
              <a:rPr lang="en-US" sz="3700">
                <a:solidFill>
                  <a:schemeClr val="bg1"/>
                </a:solidFill>
              </a:rPr>
            </a:br>
            <a:r>
              <a:rPr lang="en-US" sz="3700" i="1">
                <a:solidFill>
                  <a:schemeClr val="bg1"/>
                </a:solidFill>
              </a:rPr>
              <a:t>Azure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219F-21F1-4AEE-A190-824C6696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225" y="2187256"/>
            <a:ext cx="4600575" cy="36515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highlight>
                  <a:srgbClr val="C0C0C0"/>
                </a:highlight>
                <a:hlinkClick r:id="rId7"/>
              </a:rPr>
              <a:t>https://www.linkedin.com/in/swiftsolves/</a:t>
            </a:r>
            <a:r>
              <a:rPr lang="en-US" sz="180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</a:p>
          <a:p>
            <a:r>
              <a:rPr lang="en-US" sz="1800">
                <a:solidFill>
                  <a:schemeClr val="bg1"/>
                </a:solidFill>
                <a:highlight>
                  <a:srgbClr val="C0C0C0"/>
                </a:highlight>
                <a:hlinkClick r:id="rId8"/>
              </a:rPr>
              <a:t>@</a:t>
            </a:r>
            <a:r>
              <a:rPr lang="en-US" sz="1800" err="1">
                <a:solidFill>
                  <a:schemeClr val="bg1"/>
                </a:solidFill>
                <a:highlight>
                  <a:srgbClr val="C0C0C0"/>
                </a:highlight>
                <a:hlinkClick r:id="rId8"/>
              </a:rPr>
              <a:t>SwiftSolves</a:t>
            </a:r>
            <a:endParaRPr lang="en-US" sz="180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sz="1800">
                <a:solidFill>
                  <a:schemeClr val="bg1"/>
                </a:solidFill>
                <a:highlight>
                  <a:srgbClr val="C0C0C0"/>
                </a:highlight>
                <a:hlinkClick r:id="rId9"/>
              </a:rPr>
              <a:t>https://github.com/swiftsolves-msft</a:t>
            </a:r>
            <a:r>
              <a:rPr lang="en-US" sz="180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613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1C1D2-8851-479C-A560-9554FB10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Sandbox</a:t>
            </a:r>
          </a:p>
        </p:txBody>
      </p:sp>
      <p:graphicFrame>
        <p:nvGraphicFramePr>
          <p:cNvPr id="20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207434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077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E2C32-0ADC-4359-A209-4464BD27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SandBox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Secure Secrets with </a:t>
            </a:r>
            <a:r>
              <a:rPr lang="en-US" dirty="0" err="1">
                <a:solidFill>
                  <a:srgbClr val="FFFFFF"/>
                </a:solidFill>
              </a:rPr>
              <a:t>KeyVault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833727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9616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Solution Architect can also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us as answering the How of Azure.</a:t>
            </a:r>
          </a:p>
          <a:p>
            <a:r>
              <a:rPr lang="en-US" dirty="0"/>
              <a:t>Answer any questions related to Azure</a:t>
            </a:r>
          </a:p>
          <a:p>
            <a:r>
              <a:rPr lang="en-US" dirty="0"/>
              <a:t>Create and develop Azure POCs, Pilots, and Prototypes with Lowe’s</a:t>
            </a:r>
          </a:p>
          <a:p>
            <a:r>
              <a:rPr lang="en-US" dirty="0"/>
              <a:t>Provide Demonstrations of Azure</a:t>
            </a:r>
          </a:p>
          <a:p>
            <a:r>
              <a:rPr lang="en-US" dirty="0"/>
              <a:t>Engage in training and education, deep dive on Azure topics</a:t>
            </a:r>
          </a:p>
          <a:p>
            <a:r>
              <a:rPr lang="en-US" dirty="0"/>
              <a:t>Coordinate with Product teams and customer on Azure</a:t>
            </a:r>
          </a:p>
          <a:p>
            <a:r>
              <a:rPr lang="en-US" dirty="0"/>
              <a:t>Whiteboard \ Architectural Design Sessions</a:t>
            </a:r>
          </a:p>
          <a:p>
            <a:r>
              <a:rPr lang="en-US" dirty="0"/>
              <a:t>Deployment Guidance and Standard Setting in Azure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40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727F-A7FD-4F26-9E91-7740D497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7AEA-EFC7-4D9E-8F5E-2DC8091B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Please send me feedback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>
                <a:hlinkClick r:id="rId3"/>
              </a:rPr>
              <a:t>https://swiftsolves.sarahah.com/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34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9C35A-8E03-48CA-914E-0AAAE92F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Upcoming Workshops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4F3176-42D2-4C6B-9462-4ED4A7DA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4200" u="sng" dirty="0">
                <a:solidFill>
                  <a:schemeClr val="bg1"/>
                </a:solidFill>
                <a:hlinkClick r:id="rId3"/>
              </a:rPr>
              <a:t>http://aka.ms/</a:t>
            </a:r>
            <a:r>
              <a:rPr lang="en-US" sz="3600" u="sng" dirty="0">
                <a:solidFill>
                  <a:schemeClr val="bg1"/>
                </a:solidFill>
                <a:hlinkClick r:id="rId3"/>
              </a:rPr>
              <a:t>azureworkshops</a:t>
            </a:r>
            <a:r>
              <a:rPr lang="en-US" sz="3600" dirty="0">
                <a:solidFill>
                  <a:schemeClr val="bg1"/>
                </a:solidFill>
              </a:rPr>
              <a:t> 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18BF5F-9985-4BC0-A635-40D7C85E2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697" y="0"/>
            <a:ext cx="3597212" cy="68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8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7A35-2C0B-4392-B300-A5918282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FC5D-EB6D-4AC8-9BAB-BB9A8804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3516"/>
            <a:ext cx="4944862" cy="5574484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1200" b="1" i="1" u="sng" dirty="0"/>
              <a:t>DAY 1</a:t>
            </a:r>
          </a:p>
          <a:p>
            <a:pPr lvl="0"/>
            <a:r>
              <a:rPr lang="en-US" sz="1200" b="1" dirty="0"/>
              <a:t>(9:00 – 9:30) Introduction</a:t>
            </a:r>
            <a:endParaRPr lang="en-US" sz="1200" dirty="0"/>
          </a:p>
          <a:p>
            <a:pPr lvl="1"/>
            <a:r>
              <a:rPr lang="en-US" sz="1200" dirty="0"/>
              <a:t>Introductions</a:t>
            </a:r>
          </a:p>
          <a:p>
            <a:pPr lvl="1"/>
            <a:r>
              <a:rPr lang="en-US" sz="1200" dirty="0"/>
              <a:t>Setup Environment</a:t>
            </a:r>
          </a:p>
          <a:p>
            <a:r>
              <a:rPr lang="en-US" sz="1200" b="1" dirty="0"/>
              <a:t>(9:30-9:45) Module 1: Overview</a:t>
            </a:r>
          </a:p>
          <a:p>
            <a:r>
              <a:rPr lang="en-US" sz="1200" b="1" dirty="0"/>
              <a:t>(9:45-10:00) Module 2: PowerShell</a:t>
            </a:r>
          </a:p>
          <a:p>
            <a:pPr lvl="1"/>
            <a:r>
              <a:rPr lang="en-US" sz="1200" b="1" dirty="0"/>
              <a:t>PowerShell Deployment – </a:t>
            </a:r>
            <a:r>
              <a:rPr lang="en-US" sz="1200" b="1" dirty="0" err="1"/>
              <a:t>SimpleVM</a:t>
            </a:r>
            <a:r>
              <a:rPr lang="en-US" sz="1200" b="1" dirty="0"/>
              <a:t>, </a:t>
            </a:r>
            <a:r>
              <a:rPr lang="en-US" sz="1200" b="1" dirty="0" err="1"/>
              <a:t>SampleVM</a:t>
            </a:r>
            <a:endParaRPr lang="en-US" sz="1200" b="1" dirty="0"/>
          </a:p>
          <a:p>
            <a:r>
              <a:rPr lang="en-US" sz="1200" b="1" dirty="0"/>
              <a:t>(10:00-12:00) Module 3: ARM Templates</a:t>
            </a:r>
          </a:p>
          <a:p>
            <a:pPr lvl="1"/>
            <a:r>
              <a:rPr lang="en-US" sz="1200" b="1" dirty="0"/>
              <a:t>Module 3.1</a:t>
            </a:r>
          </a:p>
          <a:p>
            <a:pPr lvl="1"/>
            <a:r>
              <a:rPr lang="en-US" sz="1200" b="1" dirty="0"/>
              <a:t>Break @ 10:30 – 15 Minutes</a:t>
            </a:r>
          </a:p>
          <a:p>
            <a:pPr lvl="1"/>
            <a:r>
              <a:rPr lang="en-US" sz="1200" b="1" dirty="0"/>
              <a:t>Exercise Networking: ARM Template: 14</a:t>
            </a:r>
          </a:p>
          <a:p>
            <a:pPr lvl="1"/>
            <a:r>
              <a:rPr lang="en-US" sz="1200" b="1" dirty="0"/>
              <a:t>Module 3.2 and 3.3</a:t>
            </a:r>
          </a:p>
          <a:p>
            <a:r>
              <a:rPr lang="en-US" sz="1200" b="1" dirty="0"/>
              <a:t>(12:00-12:30) Lunch Break 30 Minutes</a:t>
            </a:r>
          </a:p>
          <a:p>
            <a:r>
              <a:rPr lang="en-US" sz="1200" b="1" dirty="0"/>
              <a:t>(12:30-2:00) Module 3: ARM Templates </a:t>
            </a:r>
            <a:r>
              <a:rPr lang="en-US" sz="1200" b="1" dirty="0" err="1"/>
              <a:t>Cont</a:t>
            </a:r>
            <a:endParaRPr lang="en-US" sz="1200" b="1" dirty="0"/>
          </a:p>
          <a:p>
            <a:pPr lvl="1"/>
            <a:r>
              <a:rPr lang="en-US" sz="1200" b="1" dirty="0"/>
              <a:t>Module 3.4 and 3.5</a:t>
            </a:r>
          </a:p>
          <a:p>
            <a:pPr lvl="1"/>
            <a:r>
              <a:rPr lang="en-US" sz="1200" b="1" dirty="0"/>
              <a:t>Exercise VM: ARM Template: 16</a:t>
            </a:r>
          </a:p>
          <a:p>
            <a:r>
              <a:rPr lang="en-US" sz="1200" b="1" dirty="0"/>
              <a:t>(2:00-2:15) 15 Minute Break</a:t>
            </a:r>
          </a:p>
          <a:p>
            <a:r>
              <a:rPr lang="en-US" sz="1200" b="1" dirty="0"/>
              <a:t>(2:15-3:45) Module 4: ARM Functions</a:t>
            </a:r>
          </a:p>
          <a:p>
            <a:pPr lvl="1"/>
            <a:r>
              <a:rPr lang="en-US" sz="1200" b="1" dirty="0"/>
              <a:t>Module 4.1,4.2,4.3,4.4</a:t>
            </a:r>
          </a:p>
          <a:p>
            <a:pPr lvl="1"/>
            <a:r>
              <a:rPr lang="en-US" sz="1200" b="1" dirty="0"/>
              <a:t>Exercise VM: ARM Template Function: 17</a:t>
            </a:r>
          </a:p>
          <a:p>
            <a:r>
              <a:rPr lang="en-US" sz="1200" b="1" dirty="0"/>
              <a:t>(3:45-4:00) 15 Minute Break</a:t>
            </a:r>
          </a:p>
          <a:p>
            <a:r>
              <a:rPr lang="en-US" sz="1200" b="1" dirty="0"/>
              <a:t>(4:00-4:30) Module 5: Nesting Templates</a:t>
            </a:r>
          </a:p>
          <a:p>
            <a:endParaRPr lang="en-US" sz="1400" b="1" dirty="0"/>
          </a:p>
          <a:p>
            <a:endParaRPr lang="en-US" sz="1400" b="1" dirty="0"/>
          </a:p>
          <a:p>
            <a:pPr lvl="1"/>
            <a:endParaRPr lang="en-US" sz="10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pPr lvl="1"/>
            <a:endParaRPr lang="en-US" sz="10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5200" b="1" dirty="0"/>
          </a:p>
          <a:p>
            <a:endParaRPr lang="en-US" sz="52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5704E2-36A0-4586-806F-06044A70AB44}"/>
              </a:ext>
            </a:extLst>
          </p:cNvPr>
          <p:cNvSpPr txBox="1">
            <a:spLocks/>
          </p:cNvSpPr>
          <p:nvPr/>
        </p:nvSpPr>
        <p:spPr>
          <a:xfrm>
            <a:off x="6096000" y="1283516"/>
            <a:ext cx="4944862" cy="5574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DAY 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(9:00 – 9:15) Recap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(9:15-10:15</a:t>
            </a:r>
            <a:r>
              <a:rPr lang="en-US" sz="1200" b="1" dirty="0">
                <a:solidFill>
                  <a:prstClr val="black"/>
                </a:solidFill>
              </a:rPr>
              <a:t>) Module 6: Terraform</a:t>
            </a:r>
          </a:p>
          <a:p>
            <a:pPr lvl="1"/>
            <a:r>
              <a:rPr lang="en-US" sz="1200" b="1" dirty="0"/>
              <a:t>Module 6.1,6.2,6.3</a:t>
            </a:r>
          </a:p>
          <a:p>
            <a:pPr lvl="1"/>
            <a:r>
              <a:rPr lang="en-US" sz="1200" b="1" dirty="0"/>
              <a:t>Exercise VM: Terraform: 19</a:t>
            </a:r>
          </a:p>
          <a:p>
            <a:r>
              <a:rPr lang="en-US" sz="1200" b="1" dirty="0"/>
              <a:t>(10:15-10:30) 15 Minute Break</a:t>
            </a:r>
          </a:p>
          <a:p>
            <a:r>
              <a:rPr lang="en-US" sz="1200" b="1" dirty="0"/>
              <a:t>(10:30-12:00) Module 7: AZBB</a:t>
            </a:r>
          </a:p>
          <a:p>
            <a:r>
              <a:rPr lang="en-US" sz="1200" b="1" dirty="0"/>
              <a:t>(12:00-12:30) Lunch Break 30 Minutes</a:t>
            </a:r>
          </a:p>
          <a:p>
            <a:r>
              <a:rPr lang="en-US" sz="1200" b="1" dirty="0"/>
              <a:t>(12:30-3:30) Module 8: Build Something, AMA</a:t>
            </a:r>
          </a:p>
          <a:p>
            <a:r>
              <a:rPr lang="en-US" sz="1200" b="1" dirty="0"/>
              <a:t>(3:30-4:15) Module 8: Show and Tell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pPr lvl="1"/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21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057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Why Deploy Infrastructure and Services as Code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Can easily spin up and scale complex environments / application solutions in minutes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Versioning history of changes to environments / application solutions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Export and import into other subscriptions Dev/Test/Prod</a:t>
            </a:r>
          </a:p>
        </p:txBody>
      </p:sp>
    </p:spTree>
    <p:extLst>
      <p:ext uri="{BB962C8B-B14F-4D97-AF65-F5344CB8AC3E}">
        <p14:creationId xmlns:p14="http://schemas.microsoft.com/office/powerpoint/2010/main" val="168886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7A32-2F3D-4357-AF70-B22CC333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9C1B-E447-40A6-AD7E-10E62CD60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Resource Manager API</a:t>
            </a:r>
          </a:p>
          <a:p>
            <a:pPr lvl="1"/>
            <a:r>
              <a:rPr lang="en-US" dirty="0"/>
              <a:t>Azure PowerShell</a:t>
            </a:r>
          </a:p>
          <a:p>
            <a:pPr lvl="1"/>
            <a:r>
              <a:rPr lang="en-US" dirty="0"/>
              <a:t>ARM Template</a:t>
            </a:r>
          </a:p>
          <a:p>
            <a:pPr lvl="1"/>
            <a:r>
              <a:rPr lang="en-US" dirty="0"/>
              <a:t>Terraform</a:t>
            </a:r>
          </a:p>
          <a:p>
            <a:pPr lvl="1"/>
            <a:r>
              <a:rPr lang="en-US" dirty="0"/>
              <a:t>Azure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11453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F867-7DD6-44B3-88BD-DFDF6710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C256-306D-496C-8160-EA7C7D6A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run and execute in parallel, waits for completion of resource</a:t>
            </a:r>
          </a:p>
          <a:p>
            <a:r>
              <a:rPr lang="en-US" dirty="0"/>
              <a:t>Does not create a version history</a:t>
            </a:r>
          </a:p>
          <a:p>
            <a:r>
              <a:rPr lang="en-US" dirty="0"/>
              <a:t>Requires a lot of PS code lines and only increases as more of the same resources are introduced </a:t>
            </a:r>
          </a:p>
        </p:txBody>
      </p:sp>
    </p:spTree>
    <p:extLst>
      <p:ext uri="{BB962C8B-B14F-4D97-AF65-F5344CB8AC3E}">
        <p14:creationId xmlns:p14="http://schemas.microsoft.com/office/powerpoint/2010/main" val="52289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2762-F06A-45F3-94DB-D96B179B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D1A2A-B7C6-43D9-8A62-8B419901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Declarative JSON</a:t>
            </a:r>
          </a:p>
          <a:p>
            <a:r>
              <a:rPr lang="en-US" dirty="0"/>
              <a:t>Provides a lot of functionality and flexibility</a:t>
            </a:r>
          </a:p>
          <a:p>
            <a:endParaRPr lang="en-US" dirty="0"/>
          </a:p>
          <a:p>
            <a:r>
              <a:rPr lang="en-US" dirty="0"/>
              <a:t>Syntax is very sensitive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1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7E1A-0CBF-42C3-9E8F-8D08BD92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E82B-7C62-433A-88F7-9F431F7D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Utilizes Scripting block language</a:t>
            </a:r>
          </a:p>
          <a:p>
            <a:r>
              <a:rPr lang="en-US" dirty="0"/>
              <a:t>Cross Platform</a:t>
            </a:r>
          </a:p>
          <a:p>
            <a:endParaRPr lang="en-US" dirty="0"/>
          </a:p>
          <a:p>
            <a:r>
              <a:rPr lang="en-US" dirty="0"/>
              <a:t>May not have the latest Public Preview Azure Resources Defined as Providers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https://www.terraform.io/docs/providers/azurerm/index.html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7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AZW Custom">
      <a:dk1>
        <a:srgbClr val="505050"/>
      </a:dk1>
      <a:lt1>
        <a:srgbClr val="FFFFFF"/>
      </a:lt1>
      <a:dk2>
        <a:srgbClr val="107C10"/>
      </a:dk2>
      <a:lt2>
        <a:srgbClr val="F8F8F8"/>
      </a:lt2>
      <a:accent1>
        <a:srgbClr val="002050"/>
      </a:accent1>
      <a:accent2>
        <a:srgbClr val="107C10"/>
      </a:accent2>
      <a:accent3>
        <a:srgbClr val="BAD80A"/>
      </a:accent3>
      <a:accent4>
        <a:srgbClr val="0078D7"/>
      </a:accent4>
      <a:accent5>
        <a:srgbClr val="505050"/>
      </a:accent5>
      <a:accent6>
        <a:srgbClr val="747474"/>
      </a:accent6>
      <a:hlink>
        <a:srgbClr val="0078D7"/>
      </a:hlink>
      <a:folHlink>
        <a:srgbClr val="0078D7"/>
      </a:folHlink>
    </a:clrScheme>
    <a:fontScheme name="AZ Workshop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</TotalTime>
  <Words>1245</Words>
  <Application>Microsoft Office PowerPoint</Application>
  <PresentationFormat>Widescreen</PresentationFormat>
  <Paragraphs>261</Paragraphs>
  <Slides>23</Slides>
  <Notes>23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Segoe UI Light</vt:lpstr>
      <vt:lpstr>Segoe UI Semilight</vt:lpstr>
      <vt:lpstr>Office Theme</vt:lpstr>
      <vt:lpstr>1_Office Theme</vt:lpstr>
      <vt:lpstr>2_Office Theme</vt:lpstr>
      <vt:lpstr>PowerPoint Presentation</vt:lpstr>
      <vt:lpstr>Nathan Swift Azure Infrastructure</vt:lpstr>
      <vt:lpstr>Upcoming Workshops</vt:lpstr>
      <vt:lpstr>Objectives</vt:lpstr>
      <vt:lpstr>Why Deploy Infrastructure and Services as Code</vt:lpstr>
      <vt:lpstr>Infrastructure as Code</vt:lpstr>
      <vt:lpstr>Azure PowerShell</vt:lpstr>
      <vt:lpstr>ARM Template</vt:lpstr>
      <vt:lpstr>Terraform</vt:lpstr>
      <vt:lpstr>Azure Building Blocks</vt:lpstr>
      <vt:lpstr>Objectives</vt:lpstr>
      <vt:lpstr>Be Sure to:</vt:lpstr>
      <vt:lpstr>Resources to Help</vt:lpstr>
      <vt:lpstr>Networking</vt:lpstr>
      <vt:lpstr>Azure MyPrivate Repo Templates</vt:lpstr>
      <vt:lpstr>VMs</vt:lpstr>
      <vt:lpstr>Update ARM Template using Functions</vt:lpstr>
      <vt:lpstr>Terraform</vt:lpstr>
      <vt:lpstr>Azure Building Blocks</vt:lpstr>
      <vt:lpstr>Sandbox</vt:lpstr>
      <vt:lpstr>SandBox  Secure Secrets with KeyVault</vt:lpstr>
      <vt:lpstr>What the Solution Architect can also do</vt:lpstr>
      <vt:lpstr>Anonymous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Nathan Swift Azure Infrastructure</dc:title>
  <dc:creator>Nathan Swift</dc:creator>
  <cp:lastModifiedBy>Nathan Swift</cp:lastModifiedBy>
  <cp:revision>35</cp:revision>
  <dcterms:created xsi:type="dcterms:W3CDTF">2017-09-07T19:46:08Z</dcterms:created>
  <dcterms:modified xsi:type="dcterms:W3CDTF">2018-02-27T04:36:42Z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naswif@microsoft.com</vt:lpwstr>
  </property>
  <property fmtid="{D5CDD505-2E9C-101B-9397-08002B2CF9AE}" pid="5" name="MSIP_Label_f42aa342-8706-4288-bd11-ebb85995028c_SetDate">
    <vt:lpwstr>2017-11-10T03:42:55.8213631Z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