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8" r:id="rId3"/>
    <p:sldId id="267" r:id="rId4"/>
    <p:sldId id="26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57107-45D2-482C-991D-FB2A09382BC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0ACA-4634-4A96-945E-61BAE0CC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6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9B3D5-E175-4495-8778-1EC0CDFD969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20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47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B01-F527-4DAD-8A6B-5538CEB3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011-56C1-46C9-B666-A3F49CD4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7E0F-1C7E-4E3C-9529-65948143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59D5-1AD6-4F04-8A1E-0FFC30F5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3AA0-5155-4C1E-9DAF-750EA27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659-BAD5-4B64-B83C-5A43679C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8D099-B3BE-41E6-BA86-F54F09E2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3BB4-61D8-4813-AB4A-375795C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1E2-35EF-46C7-B992-6BC6668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97DA-624D-4EF7-ADDE-768654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AE5F1-4CE9-485F-B098-36AE424C8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C2E7-EECE-4230-B886-EA370547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7D3F-B45C-4CFC-BAB4-F956479F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56B-EA13-4D4E-8F26-9E35A4B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7571-A3B0-4447-893B-072F96B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D5CE-E27E-4D84-966B-D2C54E32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D9E1-9738-4A9B-A834-643550B2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295-152D-4A38-A4DE-42220DCB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9253-0EF9-47F5-A500-76CEE791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6271-6303-465D-8A96-680F2B8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7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9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22F0-22EA-462E-9FE1-EFF64416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86C-18EA-4207-AFF3-09B67828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838F-00EF-4B64-A524-E532DC2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7782-80DA-4DB7-9B11-0BDF567D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45CB-243E-498E-A711-F64F160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2992-3B62-451C-9A2E-F44CC639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AA35-037D-44AA-A29B-F26C54BA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3EC9B-1681-420C-A32A-EF545FD2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6E85-89F4-4058-B7FF-E78EFCB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9D45-C90F-4DC1-B066-CE5560A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40EB-D7D5-4DE8-AA6C-1CE4CFA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6573-4DEA-40CF-B26E-D1D51F9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437B-0AEA-4295-BA4C-8CAAED88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80F5B-9BB6-440B-9104-45D03EBD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9D553-9C93-4134-8C6A-2F9435C27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7B2F5-BD6F-4EA3-9B28-89EDA0CB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6667-F2B6-4E5B-ACDD-D031E0D6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98928-A583-4E94-AD50-E02C9215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AE79-B614-4C5C-B198-CC7FB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DC6-50E3-4151-8E5A-109FDC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82D90-FAFD-4A10-8DD6-09BF429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12A-8508-4DC9-9E51-6CE1200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3EFD-9E26-4576-9E42-F91B9DC4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D17BC-25E2-45E8-A27E-C7423A5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F8D1A-D4A3-458E-97A7-5481A3D5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19B7-82DB-4B1B-B5B0-CB162864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308-C299-4D26-AE0A-10709CE3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E3E7-E1BD-4E59-9E56-BE16C26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BBB0-6C96-4121-A6BF-52EC5444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F549-D532-4D1B-9DD1-4B0BEA53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FA02-90F8-4F62-8D94-C4689618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DB5A-B5FE-4168-8FBE-0B67301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EFE-D77A-484C-B27B-E19E4A4D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7F0AC-30EF-470B-A6BC-9ECD6458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3550-21BB-471C-B8F9-A6B95C19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A2EF-B14E-4573-95FA-C4F931CF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6AB9-E01D-4634-849F-157AA69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CA58-9F9B-4411-AE4C-A705B2DD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52EE-8D99-478E-952B-1630B7B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C012-B185-452B-AC21-708AA64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01A8-7F01-4AC0-9075-42AB9666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0EAF-C565-4B69-A1DA-31F3B204B43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7A9B-57A7-4FA7-802A-52E80958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F4EE-A7F2-478F-86C2-96DF07CA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AAD4-57CA-4088-B791-71452529A27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wiftSolv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swiftsolv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swiftsolves-msf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ureworksho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solves.sarahah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3C9C450C-3F03-4FBF-A4FD-9C4B18923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22" b="-5"/>
          <a:stretch/>
        </p:blipFill>
        <p:spPr>
          <a:xfrm>
            <a:off x="9117280" y="3468012"/>
            <a:ext cx="2434639" cy="2740127"/>
          </a:xfrm>
          <a:prstGeom prst="rect">
            <a:avLst/>
          </a:prstGeom>
        </p:spPr>
      </p:pic>
      <p:pic>
        <p:nvPicPr>
          <p:cNvPr id="5" name="Picture 4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99229D24-14D7-4667-A234-DEB46EC23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2" r="-2" b="13151"/>
          <a:stretch/>
        </p:blipFill>
        <p:spPr>
          <a:xfrm>
            <a:off x="6551674" y="3468012"/>
            <a:ext cx="2404738" cy="2740127"/>
          </a:xfrm>
          <a:prstGeom prst="rect">
            <a:avLst/>
          </a:prstGeom>
        </p:spPr>
      </p:pic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73D8E5A-173F-4A2B-ABC8-ED74783A46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98" r="6" b="6"/>
          <a:stretch/>
        </p:blipFill>
        <p:spPr>
          <a:xfrm>
            <a:off x="9117281" y="634690"/>
            <a:ext cx="2434638" cy="2693535"/>
          </a:xfrm>
          <a:prstGeom prst="rect">
            <a:avLst/>
          </a:prstGeom>
        </p:spPr>
      </p:pic>
      <p:pic>
        <p:nvPicPr>
          <p:cNvPr id="7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B0C19DB-F1CE-4C96-9448-DE97648FD8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936" b="2"/>
          <a:stretch/>
        </p:blipFill>
        <p:spPr>
          <a:xfrm>
            <a:off x="6555442" y="634690"/>
            <a:ext cx="2400970" cy="2693535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4A6D-16D9-4996-8B48-DC628743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Nathan Swift</a:t>
            </a:r>
            <a:br>
              <a:rPr lang="en-US" sz="3700">
                <a:solidFill>
                  <a:schemeClr val="bg1"/>
                </a:solidFill>
              </a:rPr>
            </a:br>
            <a:r>
              <a:rPr lang="en-US" sz="3700" i="1">
                <a:solidFill>
                  <a:schemeClr val="bg1"/>
                </a:solidFill>
              </a:rPr>
              <a:t>Azure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219F-21F1-4AEE-A190-824C6696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7"/>
              </a:rPr>
              <a:t>https://www.linkedin.com/in/swiftsolves/</a:t>
            </a:r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8"/>
              </a:rPr>
              <a:t>@</a:t>
            </a:r>
            <a:r>
              <a:rPr lang="en-US" sz="1800" err="1">
                <a:solidFill>
                  <a:schemeClr val="bg1"/>
                </a:solidFill>
                <a:highlight>
                  <a:srgbClr val="C0C0C0"/>
                </a:highlight>
                <a:hlinkClick r:id="rId8"/>
              </a:rPr>
              <a:t>SwiftSolves</a:t>
            </a:r>
            <a:endParaRPr lang="en-US" sz="180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9"/>
              </a:rPr>
              <a:t>https://github.com/swiftsolves-msft</a:t>
            </a:r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1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9C35A-8E03-48CA-914E-0AAAE92F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Upcoming Workshops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F3176-42D2-4C6B-9462-4ED4A7DA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hlinkClick r:id="rId3"/>
              </a:rPr>
              <a:t>http://aka.ms/azureworkshops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AA9D-6BFA-48C6-BA13-0A78209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18" y="1330842"/>
            <a:ext cx="7547182" cy="41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Solution Architect can also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us as answering the How of Azure.</a:t>
            </a:r>
          </a:p>
          <a:p>
            <a:r>
              <a:rPr lang="en-US" dirty="0"/>
              <a:t>Answer any questions related to Azure</a:t>
            </a:r>
          </a:p>
          <a:p>
            <a:r>
              <a:rPr lang="en-US" dirty="0"/>
              <a:t>Create and develop Azure POCs, Pilots, and Prototypes with Lowe’s</a:t>
            </a:r>
          </a:p>
          <a:p>
            <a:r>
              <a:rPr lang="en-US" dirty="0"/>
              <a:t>Provide Demonstrations of Azure</a:t>
            </a:r>
          </a:p>
          <a:p>
            <a:r>
              <a:rPr lang="en-US" dirty="0"/>
              <a:t>Engage in training and education, deep dive on Azure topics</a:t>
            </a:r>
          </a:p>
          <a:p>
            <a:r>
              <a:rPr lang="en-US" dirty="0"/>
              <a:t>Coordinate with Product teams and customer on Azure</a:t>
            </a:r>
          </a:p>
          <a:p>
            <a:r>
              <a:rPr lang="en-US" dirty="0"/>
              <a:t>Whiteboard \ Architectural Design Sessions</a:t>
            </a:r>
          </a:p>
          <a:p>
            <a:r>
              <a:rPr lang="en-US" dirty="0"/>
              <a:t>Deployment Guidance and Standard Setting in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727F-A7FD-4F26-9E91-7740D497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7AEA-EFC7-4D9E-8F5E-2DC8091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Please send me feedback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>
                <a:hlinkClick r:id="rId3"/>
              </a:rPr>
              <a:t>https://swiftsolves.sarahah.com/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3449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2_Office Theme</vt:lpstr>
      <vt:lpstr>Nathan Swift Azure Infrastructure</vt:lpstr>
      <vt:lpstr>Upcoming Workshops</vt:lpstr>
      <vt:lpstr>What the Solution Architect can also do</vt:lpstr>
      <vt:lpstr>Anonymous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 Swift Azure Infrastructure</dc:title>
  <dc:creator>Nathan Swift</dc:creator>
  <cp:lastModifiedBy>Nathan Swift</cp:lastModifiedBy>
  <cp:revision>2</cp:revision>
  <dcterms:created xsi:type="dcterms:W3CDTF">2018-04-23T02:40:45Z</dcterms:created>
  <dcterms:modified xsi:type="dcterms:W3CDTF">2018-04-23T02:41:50Z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naswif@microsoft.com</vt:lpwstr>
  </property>
  <property fmtid="{D5CDD505-2E9C-101B-9397-08002B2CF9AE}" pid="5" name="MSIP_Label_f42aa342-8706-4288-bd11-ebb85995028c_SetDate">
    <vt:lpwstr>2018-04-23T02:41:47.7491987Z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