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14E7-08DB-48B4-4BDE-576F9F968904}" v="20" dt="2022-02-15T02:17:46.507"/>
    <p1510:client id="{CC01899C-068F-483C-8E64-750754EB3353}" v="248" dt="2022-02-09T18:59:41.611"/>
    <p1510:client id="{DC0405C5-E335-AE80-E5DD-3493A8AC08DF}" v="136" dt="2022-02-11T18:55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mestorage.blob.core.windows.net/guestconfiguration/WindowsNessusAgentService.zip?sv=2020-08-04&amp;st=2022-02-09T16%3A18%3A02Z&amp;se=2025-02-09T16%3A18%3A02Z&amp;sr=b&amp;sp=rl&amp;s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mestorage.blob.core.windows.net/guestconfiguration/WindowsNessusAgentService.zip?sv=2020-08-04&amp;st=2022-02-09T16%3A18%3A02Z&amp;se=2025-02-09T16%3A18%3A02Z&amp;sr=b&amp;sp=rl&amp;s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Authoring VM | 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E4B-57C8-4004-BBFC-34294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Build Authoring VM | Author DSC CheckForService.ps1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Compile DSC to create .MOF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a Guest Configuration package .zip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Test Guest Configuration Policy in environment</a:t>
            </a: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 custom Guest Configuration policy to Azure Storage blob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the custom Azure policy definition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5C9A19C-6427-4937-B9EC-8BB34B36B021}"/>
              </a:ext>
            </a:extLst>
          </p:cNvPr>
          <p:cNvSpPr/>
          <p:nvPr/>
        </p:nvSpPr>
        <p:spPr>
          <a:xfrm>
            <a:off x="52092" y="30340"/>
            <a:ext cx="484909" cy="429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BB86-3A30-4C50-BC5D-A5D34E64F1F0}"/>
              </a:ext>
            </a:extLst>
          </p:cNvPr>
          <p:cNvSpPr txBox="1"/>
          <p:nvPr/>
        </p:nvSpPr>
        <p:spPr>
          <a:xfrm>
            <a:off x="409575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108AD-9C31-428E-9F05-584564496EF0}"/>
              </a:ext>
            </a:extLst>
          </p:cNvPr>
          <p:cNvSpPr txBox="1"/>
          <p:nvPr/>
        </p:nvSpPr>
        <p:spPr>
          <a:xfrm>
            <a:off x="409575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CDF9A-0A3E-498E-A1BA-BD59E161B3B8}"/>
              </a:ext>
            </a:extLst>
          </p:cNvPr>
          <p:cNvSpPr txBox="1"/>
          <p:nvPr/>
        </p:nvSpPr>
        <p:spPr>
          <a:xfrm>
            <a:off x="409575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04D9-7AB5-47C8-8F2C-7624014B23E8}"/>
              </a:ext>
            </a:extLst>
          </p:cNvPr>
          <p:cNvSpPr txBox="1"/>
          <p:nvPr/>
        </p:nvSpPr>
        <p:spPr>
          <a:xfrm>
            <a:off x="409575" y="35718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5BEF1-F620-4125-8112-765CBDB788CE}"/>
              </a:ext>
            </a:extLst>
          </p:cNvPr>
          <p:cNvSpPr txBox="1"/>
          <p:nvPr/>
        </p:nvSpPr>
        <p:spPr>
          <a:xfrm>
            <a:off x="409575" y="4762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02D35-343C-473D-8840-8D0E5A20A5E6}"/>
              </a:ext>
            </a:extLst>
          </p:cNvPr>
          <p:cNvSpPr txBox="1"/>
          <p:nvPr/>
        </p:nvSpPr>
        <p:spPr>
          <a:xfrm>
            <a:off x="409575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706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Install PowerShell 7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Az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Install-Module </a:t>
            </a:r>
            <a:r>
              <a:rPr lang="en-US" sz="1200" dirty="0" err="1">
                <a:cs typeface="Calibri"/>
              </a:rPr>
              <a:t>GuestConfiguration</a:t>
            </a:r>
            <a:endParaRPr lang="en-US" sz="12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. .\WindowsNessusAgentService.ps1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WindowsNessusAgentService</a:t>
            </a:r>
            <a:endParaRPr lang="en-US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New-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-Name '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-Configuration './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</a:t>
            </a:r>
            <a:r>
              <a:rPr lang="en-US" sz="1200" dirty="0" err="1">
                <a:ea typeface="+mn-lt"/>
                <a:cs typeface="+mn-lt"/>
              </a:rPr>
              <a:t>localhost.mof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-Type Audit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-Force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Start-</a:t>
            </a:r>
            <a:r>
              <a:rPr lang="en-US" sz="1200" dirty="0" err="1">
                <a:ea typeface="+mn-lt"/>
                <a:cs typeface="+mn-lt"/>
              </a:rPr>
              <a:t>GuestConfigurationPackageRemediation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/WindowsNessusAgentService.zip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Publish-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/WindowsNessusAgentService.zip -</a:t>
            </a:r>
            <a:r>
              <a:rPr lang="en-US" sz="1200" dirty="0" err="1">
                <a:ea typeface="+mn-lt"/>
                <a:cs typeface="+mn-lt"/>
              </a:rPr>
              <a:t>ResourceGroupName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SwiftSolvesDSC</a:t>
            </a:r>
            <a:r>
              <a:rPr lang="en-US" sz="1200" dirty="0">
                <a:ea typeface="+mn-lt"/>
                <a:cs typeface="+mn-lt"/>
              </a:rPr>
              <a:t> -</a:t>
            </a:r>
            <a:r>
              <a:rPr lang="en-US" sz="1200" dirty="0" err="1">
                <a:ea typeface="+mn-lt"/>
                <a:cs typeface="+mn-lt"/>
              </a:rPr>
              <a:t>StorageAccountName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swiftsolvesdsc</a:t>
            </a:r>
            <a:r>
              <a:rPr lang="en-US" sz="1200" dirty="0">
                <a:ea typeface="+mn-lt"/>
                <a:cs typeface="+mn-lt"/>
              </a:rPr>
              <a:t> | % </a:t>
            </a:r>
            <a:r>
              <a:rPr lang="en-US" sz="1200" dirty="0" err="1">
                <a:ea typeface="+mn-lt"/>
                <a:cs typeface="+mn-lt"/>
              </a:rPr>
              <a:t>ContentUri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dirty="0">
                <a:ea typeface="+mn-lt"/>
                <a:cs typeface="+mn-lt"/>
              </a:rPr>
              <a:t>New-</a:t>
            </a:r>
            <a:r>
              <a:rPr lang="en-US" sz="600" dirty="0" err="1">
                <a:ea typeface="+mn-lt"/>
                <a:cs typeface="+mn-lt"/>
              </a:rPr>
              <a:t>GuestConfigurationPolicy</a:t>
            </a:r>
            <a:r>
              <a:rPr lang="en-US" sz="600" dirty="0">
                <a:ea typeface="+mn-lt"/>
                <a:cs typeface="+mn-lt"/>
              </a:rPr>
              <a:t>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</a:t>
            </a:r>
            <a:r>
              <a:rPr lang="en-US" sz="600" dirty="0" err="1">
                <a:ea typeface="+mn-lt"/>
                <a:cs typeface="+mn-lt"/>
              </a:rPr>
              <a:t>PolicyId</a:t>
            </a:r>
            <a:r>
              <a:rPr lang="en-US" sz="600" dirty="0">
                <a:ea typeface="+mn-lt"/>
                <a:cs typeface="+mn-lt"/>
              </a:rPr>
              <a:t> '7213d788-9e67-4807-9f09-1cd9ddab2581'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</a:t>
            </a:r>
            <a:r>
              <a:rPr lang="en-US" sz="600" dirty="0" err="1">
                <a:ea typeface="+mn-lt"/>
                <a:cs typeface="+mn-lt"/>
              </a:rPr>
              <a:t>ContentUri</a:t>
            </a:r>
            <a:r>
              <a:rPr lang="en-US" sz="600" dirty="0">
                <a:ea typeface="+mn-lt"/>
                <a:cs typeface="+mn-lt"/>
              </a:rPr>
              <a:t> '</a:t>
            </a:r>
            <a:r>
              <a:rPr lang="en-US" sz="600" dirty="0">
                <a:ea typeface="+mn-lt"/>
                <a:cs typeface="+mn-lt"/>
                <a:hlinkClick r:id="rId2"/>
              </a:rPr>
              <a:t>https://somestorage.blob.core.windows.net/guestconfiguration/WindowsNessusAgentService.zip?sv=2020-08-04&amp;st=2022-02-09T16%3A18%3A02Z&amp;se=2025-02-09T16%3A18%3A02Z&amp;sr=b&amp;sp=rl&amp;sig</a:t>
            </a:r>
            <a:r>
              <a:rPr lang="en-US" sz="600" dirty="0">
                <a:ea typeface="+mn-lt"/>
                <a:cs typeface="+mn-lt"/>
              </a:rPr>
              <a:t> `</a:t>
            </a:r>
            <a:endParaRPr lang="en-US" sz="600" dirty="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-DisplayName 'Windows Nessus Agent Service.' `</a:t>
            </a:r>
            <a:endParaRPr lang="en-US" sz="600" dirty="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-Description 'Compliance check for Windows Nessus Agent Service. Ensure it is present on VM, Startup set to Automatic and Status is Running'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-Path './policies'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-Platform 'Windows'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-Version 1.0.0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-Verbose</a:t>
            </a:r>
            <a:endParaRPr lang="en-US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910F-4565-4ADC-A903-FE215A274F36}"/>
              </a:ext>
            </a:extLst>
          </p:cNvPr>
          <p:cNvSpPr txBox="1"/>
          <p:nvPr/>
        </p:nvSpPr>
        <p:spPr>
          <a:xfrm>
            <a:off x="57150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522-F1E8-4D5E-9B0E-993FC68FB2A0}"/>
              </a:ext>
            </a:extLst>
          </p:cNvPr>
          <p:cNvSpPr txBox="1"/>
          <p:nvPr/>
        </p:nvSpPr>
        <p:spPr>
          <a:xfrm>
            <a:off x="57150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8479-89DB-47CB-8EB3-4BADF1FA85BF}"/>
              </a:ext>
            </a:extLst>
          </p:cNvPr>
          <p:cNvSpPr txBox="1"/>
          <p:nvPr/>
        </p:nvSpPr>
        <p:spPr>
          <a:xfrm>
            <a:off x="57150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50F42-D08B-405E-B5F5-D2C6290F093C}"/>
              </a:ext>
            </a:extLst>
          </p:cNvPr>
          <p:cNvSpPr txBox="1"/>
          <p:nvPr/>
        </p:nvSpPr>
        <p:spPr>
          <a:xfrm>
            <a:off x="57150" y="3619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6CD2-F2C8-4737-8C2C-C88A7530AC26}"/>
              </a:ext>
            </a:extLst>
          </p:cNvPr>
          <p:cNvSpPr txBox="1"/>
          <p:nvPr/>
        </p:nvSpPr>
        <p:spPr>
          <a:xfrm>
            <a:off x="57150" y="500062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D37E-8322-4FA5-9792-B8038B12EDEF}"/>
              </a:ext>
            </a:extLst>
          </p:cNvPr>
          <p:cNvSpPr txBox="1"/>
          <p:nvPr/>
        </p:nvSpPr>
        <p:spPr>
          <a:xfrm>
            <a:off x="57150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E06A6028-A7A7-4782-A94C-8BBB6E4D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0" y="-1469"/>
            <a:ext cx="4753840" cy="26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CF3-9120-4069-A484-1ED9EDA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AD4B-9D16-4F02-A346-347B2E29CE6C}"/>
              </a:ext>
            </a:extLst>
          </p:cNvPr>
          <p:cNvSpPr/>
          <p:nvPr/>
        </p:nvSpPr>
        <p:spPr>
          <a:xfrm>
            <a:off x="-1859" y="2297445"/>
            <a:ext cx="12191999" cy="3543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New-</a:t>
            </a:r>
            <a:r>
              <a:rPr lang="en-US" sz="1600" dirty="0" err="1">
                <a:ea typeface="+mn-lt"/>
                <a:cs typeface="+mn-lt"/>
              </a:rPr>
              <a:t>GuestConfigurationPolicy</a:t>
            </a:r>
            <a:r>
              <a:rPr lang="en-US" sz="1600" dirty="0">
                <a:ea typeface="+mn-lt"/>
                <a:cs typeface="+mn-lt"/>
              </a:rPr>
              <a:t>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</a:t>
            </a:r>
            <a:r>
              <a:rPr lang="en-US" sz="1600" dirty="0" err="1">
                <a:ea typeface="+mn-lt"/>
                <a:cs typeface="+mn-lt"/>
              </a:rPr>
              <a:t>PolicyId</a:t>
            </a:r>
            <a:r>
              <a:rPr lang="en-US" sz="1600" dirty="0">
                <a:ea typeface="+mn-lt"/>
                <a:cs typeface="+mn-lt"/>
              </a:rPr>
              <a:t> '7213d788-9e67-4807-9f09-1cd9ddab2581'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</a:t>
            </a:r>
            <a:r>
              <a:rPr lang="en-US" sz="1600" dirty="0" err="1">
                <a:ea typeface="+mn-lt"/>
                <a:cs typeface="+mn-lt"/>
              </a:rPr>
              <a:t>ContentUri</a:t>
            </a:r>
            <a:r>
              <a:rPr lang="en-US" sz="1600" dirty="0">
                <a:ea typeface="+mn-lt"/>
                <a:cs typeface="+mn-lt"/>
              </a:rPr>
              <a:t> '</a:t>
            </a:r>
            <a:r>
              <a:rPr lang="en-US" sz="1600" dirty="0">
                <a:highlight>
                  <a:srgbClr val="C0C0C0"/>
                </a:highlight>
                <a:ea typeface="+mn-lt"/>
                <a:cs typeface="+mn-lt"/>
                <a:hlinkClick r:id="rId2"/>
              </a:rPr>
              <a:t>https://somestorage.blob.core.windows.net/guestconfiguration/WindowsNessusAgentService.zip?sv=2020-08-04&amp;st=2022-02-09T16%3A18%3A02Z&amp;se=2025-02-09T16%3A18%3A02Z&amp;sr=b&amp;sp=rl&amp;sig</a:t>
            </a:r>
            <a:r>
              <a:rPr lang="en-US" sz="1600" dirty="0">
                <a:ea typeface="+mn-lt"/>
                <a:cs typeface="+mn-lt"/>
              </a:rPr>
              <a:t> `</a:t>
            </a:r>
            <a:endParaRPr lang="en-US" sz="1600" dirty="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-DisplayName 'Windows Nessus Agent Service.' `</a:t>
            </a:r>
            <a:endParaRPr lang="en-US" sz="1600" dirty="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-Description 'Compliance check for Windows Nessus Agent Service. Ensure it is present on VM, Startup set to Automatic and Status is Running'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-Path './policies'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-Platform 'Windows'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-Version 1.0.0 `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>
                <a:ea typeface="+mn-lt"/>
                <a:cs typeface="+mn-lt"/>
              </a:rPr>
              <a:t>  -Verbose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0C648-0E2D-481B-9DAB-244B05EED39A}"/>
              </a:ext>
            </a:extLst>
          </p:cNvPr>
          <p:cNvSpPr txBox="1"/>
          <p:nvPr/>
        </p:nvSpPr>
        <p:spPr>
          <a:xfrm>
            <a:off x="39832" y="26289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19269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167BC-9299-40B4-A0ED-C5C6BB3F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44675"/>
            <a:ext cx="4643438" cy="27971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A31B6-E6DF-491F-AD03-95AB225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3" y="4708525"/>
            <a:ext cx="4643438" cy="158591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0CC36-1D37-4DDE-B28E-FFD61544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1844675"/>
            <a:ext cx="4979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Defender for Cloud - custom security initiative</a:t>
            </a:r>
          </a:p>
        </p:txBody>
      </p:sp>
    </p:spTree>
    <p:extLst>
      <p:ext uri="{BB962C8B-B14F-4D97-AF65-F5344CB8AC3E}">
        <p14:creationId xmlns:p14="http://schemas.microsoft.com/office/powerpoint/2010/main" val="28275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Authoring VM | Steps involved</vt:lpstr>
      <vt:lpstr>PowerPoint Presentation</vt:lpstr>
      <vt:lpstr>PowerPoint Presentation</vt:lpstr>
      <vt:lpstr>PowerPoint Presentation</vt:lpstr>
      <vt:lpstr>Defender for Cloud - custom security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2022-02-09T18:21:36Z</dcterms:created>
  <dcterms:modified xsi:type="dcterms:W3CDTF">2022-02-15T02:18:23Z</dcterms:modified>
</cp:coreProperties>
</file>