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8BF-43F4-4094-9916-75FCBF10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5A43-919A-4960-9333-984AD5618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72F2-7EA5-42B1-8FA6-B3EC244B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6131-2EFC-413B-9A64-10DBF5F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CF11-C88F-4E17-BA67-7D9438FE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F053-5099-4DE0-9F09-7D458A54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811C-2D38-4140-ACE6-5CD7309E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DC31-1186-4810-B6CD-68B9E51A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DEEE-215F-419D-9F38-5BDEFE6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D676-FF87-45B7-B43F-E7B3C7E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54D20-475B-49F7-9E6E-0D4CA4778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C0DEA-A44E-4D94-A9C1-4988F5F2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51A3-37C3-4C63-8039-9D8CE39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D882-6D04-4CFE-8E86-1D1D6A30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0D58-6CC7-4A97-8CF7-2C4F421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8001-072A-43DE-B6BB-ED61CBF0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9FA8-76CC-4638-9CE6-333F65B4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EA0F-FF51-4911-B50A-163F291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D16A-822A-4507-9A77-38D6BE9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158D-5CDA-4085-87DD-0659C04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1176-982F-4896-8B64-BF5222B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9573-10D8-4190-9376-40222388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B00B-CCBC-4744-AB7D-4346A00C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B32A-B477-401B-86F4-821A7AD9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E4FD-4ED7-4F2B-95A6-59D67016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C4DA-B50B-4A58-B7B1-4CADD06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AB70-D8B4-4901-85FF-CCDB34C53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2BDC-69DB-4770-ACC2-DE709277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48F1B-74FB-4139-B94F-42BF7F4F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1332-4E64-4F04-AABB-6D65D1E4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A4F0-DFEA-49EA-9482-5C043780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BD17-CEF4-4714-85C7-BC69AF93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0ECE-3CF6-4F49-99D0-E734E478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90393-414A-4692-98D2-8027C88AE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E0F6B-3328-41ED-9F2A-17662C7B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D7DF7-2FCF-44B9-A0E6-3B9D9881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C54D7-597C-4E11-8BCC-8A50003F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74D51-2886-4565-B10E-1719965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BC0B-F984-44EB-B21B-ED7AEE2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9635-FC6A-4513-9787-39210B9A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211C-9C4D-4684-B880-0252065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AE087-F257-458C-9789-4EB2C522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CBC74-EC87-4DDC-AA10-988784C7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95EB2-55DB-4630-9615-9C6D8EC2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3BC4-ACA2-4558-A40C-85C430C6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8777-92CF-4E21-AFE8-295A8A61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84D2-E095-4DF9-A6EC-0CB619FC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B90A-5F46-4E65-AB61-09295A97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B0A9-6BC4-46DC-B670-EE670CF8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722B-6D6F-42B8-AF90-B0A4C36C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C685-4E8E-4AB7-8874-48618A90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788D-7E5D-4D9C-87C6-BCF30B31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9ABB-FA6C-41B1-AA90-45A11B7F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42524-EDDB-4AA5-B92C-B5AF3045A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CAC2-5C50-4956-BFE2-1B147E79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3FEC-FFAF-40D6-A746-FBB08F96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4EC5-2B92-4E16-9985-E2FFE9C1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0660-EF39-41C2-8C5D-605B5F77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78C8E-FF76-4EFD-831C-0C6C923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9259-B66D-49C4-9133-CB246B94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4D79-4203-4BC4-B792-4753C8E6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C8A6-C011-4F54-8A77-8D5E3107949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9C41-D60C-4129-AE86-AEFE8152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EBD4-E5BF-409F-BE1B-344D5520B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3A38-7623-45B9-B8F3-4C21E40F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4099-A3F0-4B41-B215-4364D4802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27CA-14C1-4932-8C04-53EB61192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27BBD-4125-48F7-89CF-F98EECD7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" y="0"/>
            <a:ext cx="11980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1</cp:revision>
  <dcterms:created xsi:type="dcterms:W3CDTF">2021-03-29T02:47:18Z</dcterms:created>
  <dcterms:modified xsi:type="dcterms:W3CDTF">2021-03-29T02:51:42Z</dcterms:modified>
</cp:coreProperties>
</file>