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E6303-04DF-4CDA-AAFD-E5571297E2E0}" v="9" dt="2020-06-03T22:16:50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2:47.71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966 541,'-31'-2,"-56"-9,55 5,-53-2,-486 9,560-1,1 0,-1 0,1-2,-1 1,1-1,-1-1,1 0,-11-4,17 5,1 0,-1 0,1 0,0-1,0 1,0-1,0 0,0 0,0 0,1 0,0 0,-1 0,1-1,0 1,1-1,-1 1,1-1,-1 0,1 0,0 0,0 0,1 0,-1 0,1-4,-1-14,0 1,2-1,0 0,2 1,5-24,-5 34,1 0,0 0,1 0,0 0,0 1,1-1,1 1,0 1,0-1,16-15,-7 10,0 1,1 0,0 1,1 0,23-11,19-6,-42 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44:36.15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776 144,'-1'-4,"1"0,-1 0,0 0,0 0,-1 0,1 0,-1 0,0 1,0-1,0 0,0 1,-1 0,0-1,1 1,-1 0,0 0,0 1,-1-1,1 1,-1-1,1 1,-5-2,-13-6,1 0,-41-12,41 15,0 2,-1 1,0 1,0 0,0 2,-1 0,1 2,-27 3,45-3,1-1,0 1,-1 0,1-1,0 1,-1 0,1 0,0 1,0-1,0 0,0 1,0 0,0-1,0 1,1 0,-1 0,1 0,-1 0,1 0,0 0,-1 0,0 4,-3 7,0 1,1-1,-2 17,-7 19,3-28,0-1,-1 0,-1-1,-19 23,15-20,12-17,1 1,0 0,1 0,-1 0,1 0,0 0,1 0,0 1,0-1,-1 11,5 73,-1-44,-1-32,1 0,0-1,1 1,0-1,1 1,0-1,2-1,-1 1,1-1,1 0,0 0,1-1,0 0,1 0,0-1,1 0,21 17,0 3,-25-23,1-1,0 1,0-1,0 0,16 8,2-1,1-2,0 0,30 7,-44-15,0 0,0-1,0-1,0 1,0-2,1 0,-1 0,0-1,20-5,-22 2,-1-1,1 0,-1 0,0-1,-1 0,1-1,-1 0,-1 0,1-1,-1 0,7-10,16-16,-6 6,-1-2,27-45,-49 74,22-36,-1 0,17-44,-33 66,0-1,0 0,-2 0,0-1,-1 1,-1-1,0 1,-1-26,-2 38,1-1,-1 0,0 1,0-1,0 1,-1 0,1-1,-1 1,0 0,0 0,-1 0,1 0,-1 0,0 1,0-1,0 1,-1 0,1 0,-1 0,1 0,-1 1,0-1,0 1,0 0,0 0,-1 0,-4 0,-11-4,-1 2,0 0,0 2,-35-1,16 1,-32-8,49 5,1 2,-25-1,32 4,-1-1,0 2,0 0,0 1,1 1,-1 0,1 2,0-1,0 2,0 0,1 0,0 1,0 1,1 1,-25 19,18-9,17-17,-1 1,1-1,0 1,0 0,0 0,0 1,0-1,1 1,-1-1,1 1,0 0,0 0,1 0,-1 0,1 0,0 0,0 0,0 0,1 1,-1 4,0 3,1 1,0 0,0-1,2 1,0-1,0 1,5 13,-5-20,0-1,1 1,-1-1,1 1,1-1,-1 0,1 0,-1-1,2 1,-1-1,0 1,1-1,0-1,0 1,0-1,10 5,26 9,1-2,76 16,-68-19,-39-10,-1 1,0-2,1 1,-1-1,1-1,-1 0,1-1,-1 1,19-6,-21 4,-2 0,1-1,0 0,0-1,-1 1,0-1,0-1,0 1,0-1,-1 0,0 0,0-1,0 1,7-12,-4 5,0-1,-2 0,1 0,-2 0,1-1,-2 0,6-25,-9 31,0 0,-1 0,0 0,0 1,0-1,-1 0,0 0,-1 1,0-1,0 0,0 1,-1 0,0-1,-1 1,1 1,-7-10,2 5,-1 0,0 0,-1 1,0 1,0-1,-1 2,0-1,0 2,-1-1,-23-9,-27-18,49 27,-1 0,0 0,-22-8,-4 4,1 1,-1 2,-1 2,0 1,0 2,-44 2,56 4,0 1,0 1,0 2,1 0,0 2,-31 14,55-21,1 1,0 0,0 0,0 0,0 0,0 0,0 1,0 0,1-1,-1 1,1 0,0 0,0 0,0 1,0-1,1 0,-1 1,1-1,0 1,0-1,0 1,0 5,-1 8,1 1,1 0,3 28,-1-8,0-21,1 0,0 0,2 0,0-1,0 0,2 0,0 0,0-1,2 0,18 25,-2-5,-17-27,-1 2,0-1,-1 1,0 0,-1 0,0 1,0 0,-1-1,3 14,-3-8,0-1,2 0,0-1,0 0,1 0,1 0,0-1,1 0,1 0,0-1,0 0,1-1,1 0,0-1,18 12,-16-13,1-1,0 0,0-1,1-1,-1-1,1 0,1-1,-1 0,25 1,16-1,83-6,-40-1,-74 3,-14 1,0-1,1 0,16-4,-24 3,-1 0,0 0,0 0,0-1,0 0,0 0,-1 0,1 0,-1-1,1 1,-1-1,0 0,5-6,10-9,1 0,1 1,32-22,33-28,-73 54,0 1,0-1,-2-1,1 0,-2-1,0 0,-1 0,0-1,-1 0,8-30,-12 33,0-1,-1 1,-1-1,0 0,-1 0,-1 1,0-1,0 0,-2 1,0-1,0 1,-1 0,-1 0,-6-14,5 18,0-1,-1 1,0 0,0 1,-1 0,0 0,0 0,-1 1,0 1,-1-1,1 2,-1-1,0 1,-17-6,-7-1,0 1,-1 2,-46-7,44 10,-58-17,94 22,0 1,0 0,0-1,0 1,0 0,0 0,1-1,-1 1,0 0,0 0,0 0,0 0,0 0,0 1,0-1,0 0,0 0,0 1,0-1,-1 1,-3 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45:36.44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1885 473,'-69'-21,"-19"15,51 5,-50-9,-99-14,128 16,42 7,-1-2,1 1,0-2,1 0,-24-10,-5-4,1 2,-2 2,0 2,-1 2,0 2,0 2,0 2,-68 3,51 1,10-1,-1 2,-80 13,112-10,-1 1,1 1,0 0,0 2,1 1,-28 14,36-16,0-2,0 0,-1 0,1-2,-1 1,0-2,-27 2,-34 8,71-11,0 1,1-1,-1 1,0 0,0 0,1 1,-1-1,1 1,0-1,0 1,0 0,0 0,0 1,1-1,-1 0,1 1,0 0,0-1,0 1,1 0,-1 0,1 0,0 0,0 0,0 5,0-4,0-1,1 0,0 1,0-1,0 1,1-1,-1 1,1-1,0 0,0 1,0-1,1 0,0 0,-1 0,2 0,-1 0,0-1,1 1,-1 0,1-1,0 0,0 0,6 5,14 4,1 0,0-2,0-1,1-1,0-1,27 4,-17-3,0-1,1-3,-1 0,47-3,-42-1,0 2,47 8,-28-3,0-2,117-6,-65-1,-96 2,31 0,78-9,-112 7,0-1,1 1,-1-2,0 0,-1 0,1-1,-1 0,0-1,0-1,0 0,12-10,-19 13,-1-1,1 0,-1 0,0 0,0 0,0-1,-1 1,0-1,0 1,0-1,-1 0,0 1,0-1,0 0,-1 0,0 0,0 0,0 0,-1 0,-2-10,1 6,0-1,-1 1,-1-1,1 1,-2 0,1 0,-1 1,-1-1,0 1,-10-13,1 9,-1 0,-1 1,0 1,-1 0,0 2,0 0,-1 0,-22-5,-25-13,40 17,0 1,-1 2,-42-7,-18-4,23 3,-1 3,-87-5,-134 10,274 8,1 1,-1 0,1 1,-1 0,-20 9,24-8,0-1,0 0,-1 0,1-1,-1 0,1 0,-1-1,0 0,1-1,-1 1,-9-3,18 3,0-1,-1 0,1 0,0 0,-1 0,1 0,0 0,0 0,-1 0,1 0,0 0,0 0,-1 0,1 0,0 0,0 0,-1-1,1 1,0 0,0 0,-1 0,1 0,0 0,0 0,0-1,-1 1,1 0,0 0,0 0,0-1,0 1,-1 0,1 0,0-1,0 1,0 0,0 0,0-1,0 1,0 0,0 0,0-1,0 1,0 0,0 0,0-1,0 1,0 0,0 0,0-1,0 1,0 0,0 0,0-1,0 1,1 0,17-13,29-3,110-4,-111 13,0 3,0 1,0 2,64 8,-47 1,85 23,-11-1,-85-19,0 3,-1 2,51 24,-101-40,1 1,-1-1,1 0,-1 1,1-1,-1 1,0 0,1-1,-1 1,0 0,0 0,1 0,-1 0,0 0,0 0,0 0,0 0,0 0,-1 1,2 1,-2-2,-1 0,1 0,-1 0,0-1,1 1,-1 0,0-1,0 1,0 0,1-1,-1 1,0-1,0 1,0-1,0 0,0 1,0-1,0 0,0 0,0 1,-2-1,-68 6,-85-4,-161-6,134-19,40-1,132 23,0-1,0-1,1 1,-1-2,1 0,-1 0,1 0,0-2,1 1,-1-1,1 0,0-1,1 0,0-1,-11-11,13 7,1 1,1-1,0 0,0 0,1 0,0-1,1 1,0-17,1 25,1 2,0 1,0-1,1 0,-1 1,0-1,0 0,1 1,-1-1,1 0,0 1,-1-1,1 1,0-1,0 1,0-1,0 1,0 0,0 0,0-1,1 1,-1 0,0 0,1 0,-1 0,1 0,-1 1,1-1,-1 0,1 1,0-1,-1 1,1-1,0 1,-1 0,1 0,2 0,12-2,-1 1,0 1,19 2,-15-1,702 2,-423-4,-270 3,0 2,0 0,26 9,-30-7,12 2,18 4,90 32,-107-32,-32-11,0 0,0 0,0 1,0 0,0 0,-1 0,1 0,0 1,-1 0,0 0,0 0,0 0,0 1,0-1,0 1,-1 0,0 0,3 5,26 42,-25-42,0 0,-1 1,-1 0,1 0,-2 0,1 0,-1 1,-1 0,0-1,0 1,1 16,-4-16,1 12,0 0,-2 0,-5 35,5-53,1 0,-2 0,1 0,0 0,-1 0,0-1,0 1,-1-1,1 1,-1-1,0 0,0 0,0 0,-1 0,0 0,1-1,-1 0,0 0,0 0,-1 0,-8 4,-7 0,0-2,-1 0,1-1,-1-1,-23 1,-110-5,59-2,-73 8,244 28,73 27,-132-55,-1 0,1-1,-1-1,1-1,0-1,0 0,20-2,-29 0,-1-1,1 1,-1-2,0 1,0-1,0 0,0-1,-1 1,1-1,-1-1,0 1,0-1,-1 0,6-6,10-13,-1 0,18-31,-5 8,-26 38,1-1,-2 0,1 0,-1-1,-1 0,0 0,-1 0,0-1,0 1,-1-1,-1 0,0 0,-1 0,0 0,-1-13,0 0,1 12,-1 0,0 0,-1 0,0 0,-1 1,0-1,-1 1,-1-1,0 1,-9-20,11 29,0 0,1 0,-1 0,1 0,0 0,0 0,0-1,0 1,1 0,0-1,-1 1,1-1,0 1,1 0,-1-4,1 5,0-1,0 1,-1 0,1 0,0 0,1 0,-1 0,0 0,0 1,1-1,-1 0,1 1,0-1,-1 1,1-1,0 1,0 0,0 0,0 0,0 0,0 0,0 0,3 0,12-3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45:44.19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830 3,'-114'-2,"-122"4,222 1,0 0,1 1,-1 0,1 1,-21 10,-36 13,36-19,16-3,-1-1,1-1,-1 0,-27 0,-38 8,14-1,132-14,-17 3,74-12,-58 5,0 2,119 6,-62 1,-29-3,100 3,-50 21,-79-13,-35-5,-1-1,31 0,-48-4,7 0,0 0,0 0,0-2,-1 1,18-6,-16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2:53.68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1278 364,'-2'3,"0"1,-1-1,1-1,-1 1,0 0,0-1,0 1,0-1,0 0,-1 0,1 0,-1 0,-6 2,3-1,-7 4,0 0,-1-2,0 0,0 0,0-1,0-1,-1-1,-17 1,-49 7,36-3,-61 0,25-6,-94-4,147-2,1-2,1-1,-1-1,2-1,-1-1,1-2,1 0,-47-34,67 42,1 1,-1-1,1 0,-1 0,1 0,1-1,-1 1,1-1,0 0,0 0,1 0,0 0,0-1,0 1,1 0,-1-14,0 5,2 0,0 1,0-1,1 0,1 0,6-22,-7 32,1 0,0 1,0-1,0 1,1 0,-1-1,1 1,0 0,0 0,0 1,1-1,0 1,-1-1,7-3,-1 2,0 0,0 0,0 1,0 1,1-1,17-2,7 0,0 2,0 2,39 2,-68 0,19 0,0 2,0 0,42 9,-56-8,0 1,1 0,-2 0,1 1,0 0,-1 1,0 0,0 0,-1 1,14 13,-17-14,1-1,-1 1,0 0,-1 0,0 0,0 1,0 0,5 12,-8-15,-1-1,1 1,-1 0,0-1,0 1,0-1,0 1,-1 0,1-1,-1 1,0-1,0 1,0-1,0 1,-1-1,0 0,1 0,-1 0,0 0,-4 5,-2 1,-1 1,1-2,-2 1,1-1,-1 0,0-1,-1 0,0-1,0 0,0-1,-1 0,1 0,-1-1,-1-1,-20 3,-13-1,0-2,-92-5,39-1,89 3,1 0,0 0,-1-1,1 0,0-1,0 0,0-1,0 1,0-2,0 1,-15-10,-27-14,38 21,1 0,0 0,1-1,0 0,0-1,1-1,-1 0,2 0,-10-12,2 7,12 9,18 6,-7 0,0 0,0 0,1-1,-1 0,0 0,1 0,-1-1,0 0,0 0,1-1,-1 1,0-1,0-1,-1 1,1-1,0 0,-1 0,0-1,1 0,-2 1,1-2,0 1,-1-1,0 1,0-1,0 0,4-8,3 0,-7 15,-13 26,-2-11,1 0,1 0,1 1,0 0,1 0,-6 29,12-40,0 1,0-1,0 0,1 0,0 0,1 1,-1-1,1 0,1 0,0 0,0 0,0 0,0-1,1 1,0 0,1-1,0 0,0 0,0 0,10 10,-5-7,0 0,1-1,0 0,0-1,1 0,0 0,0-1,1 0,17 5,-10-6,1-1,-1 0,1-1,0-2,28 0,-21-2,1 2,-1 0,1 2,28 7,-12-3,-1-2,1-1,0-3,56-5,4 1,-59 4,-1-3,74-13,-55 3,0 1,122-2,-88 15,142-4,-221-2,-1 0,1-1,-1-1,-1-1,1 0,-1-1,-1-1,1 0,14-13,32-16,-56 34,-1 0,0 0,0-1,-1 0,1 1,-1-2,0 1,0 0,-1-1,0 1,4-9,24-69,-31 81,1 0,0 0,-1 0,1 0,-1 0,1-1,-1 1,0 0,0 0,0 0,0 0,-1 0,1 0,0 0,-1 0,0 0,1 0,-1 0,0 0,0 0,0 0,0 0,0 1,0-1,-1 0,1 1,-1-1,1 1,-1 0,1-1,-1 1,0 0,0 0,0 0,1 0,-1 0,0 0,0 1,0-1,0 1,-5-1,-9-2,0 2,0 0,-1 1,-24 2,16-1,-763 3,435-5,330-3,23 4,0 0,0 0,-1-1,1 1,0 0,0 0,0 0,0-1,0 1,0 0,0 0,0 0,0-1,0 1,0 0,0 0,0 0,0-1,0 1,0 0,0 0,0 0,1-1,-1 1,0 0,0 0,0 0,0-1,0 1,0 0,1 0,-1 0,0 0,0 0,0-1,0 1,1 0,-1 0,0 0,0 0,0 0,1 0,-1 0,0 0,1 0,38-13,42 0,-49 7,0 1,37-1,-50 6,28 1,1-3,72-11,-62 5,1 3,0 2,67 6,-13-1,-94-1,0 1,35 9,-33-7,-1 0,27 1,11-6,-36 0,0 0,0 2,33 4,-49-4,-1 0,0 1,0-1,0 1,0 0,0 0,0 1,0 0,-1 0,1 0,-1 0,0 0,0 1,0 0,0 0,-1 0,1 0,-1 0,3 7,5 11,-1 1,-2 0,0 0,-1 1,-1-1,-1 2,1 29,-6-50,0 0,0 0,0 0,-1 0,0-1,0 1,0 0,0 0,0 0,-1-1,0 1,1-1,-1 1,-1-1,1 0,0 0,-1 0,0 0,1 0,-1 0,0-1,-1 0,1 1,0-1,-5 2,-9 4,-1 0,-1-2,1 0,-21 4,-17 6,19-5,-2-1,1-3,-1 0,-1-3,1-1,-49-3,66-1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3:01.26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1692 158,'-702'0,"688"1,1 1,-1 0,1 1,0 1,0 0,0 1,0 0,1 1,0 0,-12 9,11-7,-1-1,1 0,-1-1,0 0,-1-1,0-1,-21 4,-1-4,0 2,1 2,-1 1,2 1,-1 3,1 0,-46 27,-69 45,128-74,11-6,1 0,0 1,0 0,-11 9,20-14,0 0,0 0,0 0,-1 0,1 0,0 0,1 0,-1 0,0 0,0 1,0-1,1 0,-1 1,1-1,-1 0,1 1,-1-1,1 1,0-1,0 1,0-1,-1 1,2-1,-1 1,0-1,0 1,0-1,1 1,-1-1,1 0,-1 1,1-1,-1 0,1 1,0-1,0 0,-1 0,3 3,3 0,0-1,0 1,0-1,0 0,1 0,-1-1,1 0,0 0,0-1,0 0,0 0,-1 0,10-1,19 5,36 4,1-3,0-2,77-8,-16 2,333 2,-447-1,0-1,36-9,-34 7,-1 0,27-1,171 7,83-4,-214-10,-55 6,56-2,-25 9,-44 1,1-1,-1-1,1-1,-1 0,1-2,-1 0,25-8,-41 10,-1 0,1-1,-1 1,1 0,-1-1,0 0,1 0,-1 1,0-1,0 0,0-1,0 1,-1 0,1 0,-1-1,1 1,-1-1,2-5,-2 3,1 0,-2 0,1 0,0 0,-1 0,0 0,0-1,-1 1,1 0,-2-5,0 2,0 0,-1 0,1 1,-1-1,-1 1,1 0,-1 0,-1 0,1 1,-1-1,0 1,0 0,-10-8,-9-1,-41-18,-9-6,55 29,-2 1,1 2,-1 0,0 0,-1 2,-34-4,-17-5,31 8,-1 1,0 2,0 2,-42 4,-13 0,68-4,-57-11,57 6,-55-2,64 7,0-1,-30-7,29 4,0 1,-23 0,-95-13,73 7,4-2,42 8,1 0,-32-2,-29-6,6 0,-10-1,62 8,1 1,-29-1,27 4,1 1,-1 2,0 0,0 2,1 1,0 0,-36 14,35-10,14-6,0 1,-1 0,2 1,-1 0,0 0,1 1,0 0,-9 8,-28 22,41-34,0 2,0-1,0 0,0 1,0 0,1 0,-1 0,1 1,0-1,1 1,-1 0,1 0,0 0,0 1,0-1,1 1,0 0,0-1,-2 12,2 4,0 0,1 0,1 0,1 0,1 0,1 0,0 0,10 28,-8-40,1 0,0-1,1 0,-1 0,1 0,1-1,13 10,1 3,-15-14,1 0,0-1,0 0,0 0,1-1,-1 0,1 0,0-1,0 0,0-1,0 0,17 1,12 0,72-5,-48 0,-40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3:18.19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1769 293,'0'2,"-1"1,0 0,0-1,0 1,-1-1,1 1,0-1,-1 0,0 0,1 1,-1-1,0 0,0-1,0 1,-1 0,1-1,0 1,-3 1,-47 23,19-17,0 0,-1-3,-67 6,-105-11,101-2,75-1,-57-10,57 6,-56-2,61 6,0 0,-33-9,10 1,-7-1,35 6,-1 1,-37-3,29 5,0-2,0-1,-44-14,-2-1,54 15,1-2,1 0,-1-1,1-1,-25-17,40 23,1 0,-1 0,1-1,0 1,0-1,0 0,1 0,-1 0,1 0,0 0,0-1,1 1,-1 0,1-1,0 0,-1-8,1 5,0 0,0 1,1-1,1 0,-1 1,1-1,0 0,1 1,4-13,-5 17,1 0,0 1,0-1,0 1,0-1,0 1,0 0,1 0,-1 0,1 0,-1 1,1-1,0 1,0-1,0 1,0 0,0 0,0 0,0 0,0 1,0-1,5 1,10-1,1 0,31 4,-22-1,-9-1,1 0,-1 2,0 0,1 1,-1 1,-1 1,1 0,-1 1,0 1,18 12,-34-19,0 0,0 0,0 0,-1 1,1-1,0 1,-1-1,1 1,-1-1,0 1,0 0,1 0,-1 0,0-1,0 1,-1 0,1 0,0 1,-1-1,1 0,-1 0,0 0,1 3,-2-2,0 0,0 1,0-1,0 0,0 0,-1 0,1 0,-1 0,0 0,0-1,0 1,0 0,-4 2,-8 8,0-2,-1 0,0 0,-19 9,7-8,-1 0,0-2,0-1,-1-1,0-2,-45 5,-45-9,7-1,110-1,-1 0,0 1,0 0,0 0,1 0,-1 0,1 0,-1 0,1 1,-1-1,1 1,0 0,-1 0,1-1,0 2,0-1,0 0,1 0,-1 0,1 1,-1-1,1 1,0-1,0 1,0 0,0 0,0-1,0 1,1 0,-1 0,1 0,0-1,0 1,1 5,-1-2,0 0,1-1,-1 1,1 0,1-1,-1 1,1-1,0 0,0 1,0-1,1 0,0 0,0-1,0 1,0 0,1-1,4 4,1-2,0 0,0-1,1 0,12 4,-15-6,1 0,-1 0,0 1,0 0,0 0,-1 0,1 1,-1 0,6 6,-8-7,1 0,-1 0,1 0,0-1,0 0,1 0,-1-1,0 1,1-1,0 0,-1 0,1-1,0 0,11 1,10 0,1-2,28-3,-8 0,652 3,-674-2,0-1,0-1,-1-1,30-10,46-9,-62 15,-1-1,63-25,16-5,-5 19,-78 17,59-17,-76 16,-1 0,1-2,-2 0,28-16,-38 20,-1 0,0 0,0 0,0-1,-1 0,1 1,-1-1,0 0,0-1,0 1,-1-1,1 1,-1-1,0 0,-1 1,1-1,-1 0,0 0,0 0,0-10,-1 12,0 1,0-1,-1 0,1 0,-1 0,0 0,1 1,-1-1,-1 0,1 1,0-1,-1 1,1-1,-1 1,0 0,0 0,0-1,0 1,0 1,0-1,0 0,-1 0,-2-1,-7-3,-1 0,1 1,-25-7,-9-4,33 10,-1 1,0 1,0 0,-1 1,1 0,-27-1,-92 6,53 1,-387-3,447 1,1 1,-35 8,33-6,0 0,-25 1,-6-5,22 0,0 1,0 1,-46 10,33-4,23-6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3:23.34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1507 57,'-1349'0,"1341"-1,0 2,1-1,-1 1,1 0,-1 1,1-1,0 1,0 1,-1 0,2 0,-1 0,-13 9,16-9,0 1,0 0,0 0,0 1,1-1,0 1,0 0,0 0,0 0,1 0,0 0,0 0,0 1,0-1,1 1,0 0,0 10,0-4,0 0,1-1,0 1,4 19,-3-26,1-1,-1 1,1 0,0-1,0 1,1-1,-1 0,1 0,0 0,0 0,0 0,1 0,5 4,26 27,-27-27,0 1,0-1,1-1,15 11,-20-16,16 12,2-1,0-1,0-2,1 0,45 13,-29-14,0-2,1-2,47 1,899-7,-964-1,-1 0,41-10,-11 1,-1 0,-32 7,-1 0,28-2,-13 2,0-1,58-17,-10 2,-65 16,-1-1,1-1,25-13,30-11,-69 30,12-3,0-1,-1-1,1 0,-1 0,14-9,-23 11,1 1,-1-1,0 0,0 0,0 0,0-1,-1 1,0-1,1 1,-1-1,0 0,-1 0,1 0,-1 0,0 0,1 0,-2 0,1 0,0 0,-1-6,1-8,1-1,-1 0,-1 0,0 0,-1 0,-2 1,-6-30,7 44,0 1,-1-1,1 0,-1 1,0-1,0 1,0 0,-1 0,1 0,-1 0,1 1,-1 0,0-1,0 1,0 0,0 1,0-1,-1 1,1 0,0 0,-9-1,-11 0,0 0,-45 4,42-1,-518 1,1170-2,-621 0,0 0,0 0,0 0,0 1,0-1,0 1,-1 0,1 1,0-1,-1 0,1 1,-1 0,1 0,-1 0,0 0,0 1,0-1,4 5,-3-2,-1 1,1-1,-1 0,-1 1,1 0,-1 0,0 0,0 0,-1 0,1 0,-1 8,1 14,-1 1,-2 0,-1-1,-1 1,-2-1,-9 35,12-58,0 1,-1-1,1 1,-1-1,0 0,-1 0,1 0,-1-1,0 1,-9 7,-52 40,50-41,9-7,-1 0,1-1,-1 0,1 0,-1 0,0-1,0 0,0 0,0 0,-12 0,-77-3,76-1,0 1,0 1,-34 4,7 6,-167 25,191-33,2-1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3:26.65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2315 29,'-11'-1,"-1"0,1-1,0 0,-11-4,-40-7,-393 10,234 6,-1023-3,1222 1,0 1,1 1,0 1,0 1,0 1,1 1,0 1,-36 18,53-23,-1 0,1 1,0-1,0 1,0-1,0 1,1 0,-1 0,1 0,0 0,0 1,1-1,-1 0,1 1,0 0,0-1,0 1,1-1,0 9,-1 1,1 1,1-1,0 1,1-1,4 17,-3-22,1 0,0 0,1 0,0 0,0-1,1 1,0-2,0 1,1 0,0-1,0-1,13 10,-7-7,0 0,0 0,1-2,0 1,1-2,-1 0,19 4,36 8,-21-4,88 12,180-22,-168-7,449 3,-578-1,1-1,33-8,-31 6,-1 0,24-1,-28 5,13 0,0-2,-1-1,32-7,4-2,-54 12,0-2,0 1,0-1,0-1,-1 0,1-1,-1 0,0 0,0-1,0-1,16-11,-10 4,1 1,1 0,0 1,0 1,36-14,44-31,-97 55,-1-1,0 1,1 0,-1-1,1 1,-1 0,1 0,-1-1,1 1,-1 0,1 0,-1 0,1 0,-1-1,1 1,0 0,-1 0,1 0,-1 0,1 0,-1 0,1 1,-1-1,1 0,0 0,-1 0,1 0,-1 1,1-1,-1 0,1 1,-7 15,-22 19,12-24,0 0,-1-1,-1-1,1 0,-2-1,1-1,-28 7,34-11,0 0,0-1,0 0,0-1,0-1,0 1,0-2,0 0,-19-4,14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8:49.20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603 749,'0'0,"0"-1,-1 0,1 0,0 0,-1 0,1 1,-1-1,1 0,-1 0,1 1,-1-1,0 0,1 1,-1-1,0 1,1-1,-1 1,0-1,0 1,1-1,-1 1,0 0,0 0,0-1,-1 1,-29-8,16 5,-27-12,1-1,-55-30,63 29,2-2,0-1,1-1,-53-49,56 38,-37-54,60 80,1-1,0 1,0-1,1 0,0 0,0 0,1 0,-1 0,2-1,-1 1,1 0,0 0,0-1,1 1,0 0,0 0,1 0,0 0,0 0,1 0,0 0,0 1,0-1,1 1,0 0,0 0,1 0,-1 1,1-1,1 1,-1 0,1 1,-1-1,10-4,12-2,0 1,0 2,0 0,54-6,10-4,-49 8,0 2,0 2,79-2,-31 7,77 4,-98 8,-47-7,-1 0,30 0,-30-3,0 2,32 7,-8-1,94 18,-135-26,0 0,-1 0,1 0,-1 0,1 1,-1-1,0 1,1 0,-1 0,0 0,0 1,0-1,-1 0,1 1,-1 0,1 0,-1 0,0 0,0 0,0 0,0 1,-1-1,2 6,0 1,-1-1,-1 1,0 0,-1 0,1 0,-2 0,-2 18,2-23,0 0,0 0,0 0,-1 0,0 0,0 0,0 0,-1-1,1 1,-1-1,0 0,0 0,-1 0,1 0,-1-1,0 1,0-1,0 0,0 0,-1 0,-6 3,-9 2,-1 0,0-1,-43 7,45-10,0 0,1 1,-1 1,-17 9,21-9,0-1,0 0,0-1,0 0,-1-1,-25 1,-13 3,19-3,-1-1,-52-3,-33 2,118-2,0 0,-1 1,1-1,0 1,0 0,0 0,0 0,0 0,0 1,0-1,0 1,0 0,1-1,-1 1,1 1,-1-1,1 0,0 1,-4 4,5-5,0 0,0 0,1 0,-1 1,1-1,-1 0,1 0,0 0,0 1,0-1,0 0,0 0,1 0,-1 1,0-1,1 0,0 0,0 0,-1 0,1 0,0 0,1 0,-1 0,0 0,0-1,1 1,-1 0,1-1,2 3,9 9,1 0,0-1,1-1,0 0,1-1,0 0,1-2,25 11,9 2,-32-13,1 0,30 7,-19-8,-8-1,0-1,0-1,31 1,-47-5,-1 0,1-1,-1 1,1-1,0-1,-1 1,0-1,1-1,-1 1,0-1,0 0,0 0,-1 0,1-1,-1 0,7-6,92-73,41-29,-118 96,-19 12,-1 0,0-1,0 0,-1 0,1 0,-1-1,0 0,-1 0,1-1,4-6,79-111,-82 112,-1-1,1 0,-2 0,0 0,-1-1,0 0,-1 0,0 0,-1 0,-1 0,0-1,-1 1,-1 0,0-1,-1 1,-5-22,6 32,-1 0,0 0,1 0,-2 0,1 0,0 1,-1-1,1 1,-1-1,0 1,0 0,-1 0,1 0,-1 1,1-1,-1 1,0 0,0 0,0 0,0 0,0 1,0 0,0 0,-1 0,-3-1,-15-1,0 1,0 1,-38 3,24 0,-617-2,637 1,-1 1,-30 7,-31 3,42-9,0 1,-44 12,48-8,0-2,-1-1,-37 0,69-5,-18-1,-1 2,1 0,-33 6,46-5,0 0,1 0,-1 1,1 0,0 0,0 0,0 1,0 0,0 0,1 1,0-1,0 1,0 0,-5 8,4-6,1 0,0 1,0-1,0 1,1 0,1 0,0 1,-3 9,5-14,1 0,-1 0,1 0,0 0,0 0,1 0,-1 0,1 0,0 0,0 0,0 0,1 0,-1-1,1 1,0-1,0 1,0-1,1 1,-1-1,4 4,90 87,-40-42,-5-6,1-2,79 52,-120-90,1 0,-1-1,1-1,0 0,1 0,-1-1,20 1,33 10,-50-9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9:08.34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836 123,'-91'-1,"-99"3,178 0,0 0,0 1,1 1,0 0,-1 0,1 1,1 0,-1 1,1 0,0 1,-9 7,-16 16,-47 52,43-41,35-37,1 1,-1-1,1 1,0-1,1 1,-1 0,1 0,0 0,0 0,0 0,1 1,0-1,0 1,0-1,1 0,0 9,1 8,1 0,10 41,1 12,-10-56,0 0,2-1,0 0,1 0,1 0,0-1,2 0,0 0,15 21,-20-33,0-1,0 1,1-1,-1 0,1 0,0 0,0-1,1 0,-1 0,0 0,1 0,0-1,0 0,0 0,0-1,0 1,8-1,15 2,-1-1,45-4,-32 0,44 3,63-3,-146 2,1-1,-1 1,0-1,1 0,-1 1,0-1,0 0,0-1,0 1,0 0,0 0,0-1,0 1,0-1,-1 0,1 1,0-1,1-3,0 0,0-1,0 1,0-1,0 0,-1 0,3-11,-2 1,-1 0,0 0,-1 0,-1-29,-2 39,0-1,0 1,0 0,0 0,-1 0,0 1,0-1,-1 1,-7-10,3 5,-1 0,1 1,-2 0,-10-8,10 10,-1 2,1-1,-1 2,0-1,0 1,0 1,-1 0,1 0,-24-1,-10 2,-59 4,30 1,38-3,0 2,-59 10,75-8,0 2,0 0,1 1,0 1,0 1,-19 13,29-16,1 0,0 1,1 0,0 0,0 1,0 0,1 0,0 1,1-1,0 1,-7 17,-3 11,-15 66,27-92,2-7,0-1,0 1,1 0,0 0,-1 0,1-1,0 1,1 0,-1 0,1 0,0-1,0 1,0 0,0-1,0 1,1-1,0 1,2 3,0-2,1 1,-1-1,1-1,0 1,0-1,1 1,-1-2,1 1,9 4,10 2,-1 0,1-2,1-1,29 4,-21-3,43 16,-38-11,-4-3,1-2,-1-2,59 3,-75-10,0-1,0 0,0-2,-1 0,1-1,-1-1,0-1,23-11,-11 4,52-13,-74 25,0 0,1-1,-1 0,0 0,0 0,-1-1,1-1,-1 1,0-1,0 0,11-12,-13 12,-1-1,0 0,0-1,-1 1,0 0,0-1,0 0,-1 0,0 0,0 0,-1 0,0 0,0 0,-1-12,1 4,-2-1,0 0,0 1,-2-1,0 1,0 0,-2-1,0 2,0-1,-2 1,-13-25,14 27,2 0,-1 0,1-1,1 1,0-1,-1-22,-1 1,2 17,0 0,-1 1,-1-1,-1 1,0 0,-1 0,-1 1,-9-15,-12-28,27 50,-1 0,0 1,-1 0,0-1,0 1,-1 1,1-1,-1 1,-1-1,1 1,-13-9,3 4,-1 0,-1 1,0 1,0 1,-1 1,1 0,-2 1,1 1,-1 0,0 2,0 0,0 1,-27 1,-8 1,33-1,-1 0,1 2,-1 0,1 2,0 0,0 1,0 2,-29 10,3 0,39-15,1 1,-1 0,1 0,0 1,-1 0,2 0,-1 1,0 0,1 0,-8 7,11-8,1 1,-1 0,1 0,0 0,1 0,-1 1,1-1,0 0,0 1,0-1,0 1,1-1,0 1,0-1,0 1,0-1,1 1,0-1,0 0,0 1,0-1,1 0,0 0,0 1,0-1,3 4,3 5,-1-1,2 0,0-1,0 0,1 0,22 17,-15-16,0-1,29 14,7 3,-25-11,1-1,38 16,-52-27,0 0,1-1,0 0,-1-2,1 0,28 1,-24-3,-1-1,0-1,1 0,34-9,-45 7,1 1,-1-1,0-1,0 0,-1 0,1 0,-1-1,0-1,-1 1,0-1,9-10,-7 7,-1 0,0 0,0 0,-1-1,0 0,-1-1,0 1,-1-1,0-1,-1 1,0 0,-1-1,-1 0,2-20,-4 25,0 0,0 1,-1-1,0 0,-1 0,1 0,-2 1,1-1,-1 1,0-1,0 1,-1 0,0 0,-1 1,1-1,-11-10,9 8,1 0,-2 0,1 1,-1 0,0 1,-1-1,0 1,0 1,-1-1,1 1,-1 1,-1 0,-19-8,10 5,0 2,-1 0,0 1,-1 0,1 2,-33-1,-10 2,40 0,0 1,0 1,0 2,0 0,0 1,-43 11,59-10,-1-1,1 1,0 0,0 0,1 1,-1 0,1 0,0 1,0 0,1 0,0 0,0 0,0 1,1 0,-7 13,7-7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40:26.05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2310 404,'0'-2,"-1"0,0-1,1 1,-1 0,0 0,0 0,0 0,-1 0,1 0,0 0,-1 0,1 0,-1 0,0 1,1-1,-4-1,-38-27,29 21,-12-8,0 2,-1 1,-1 2,0 0,0 2,-1 1,-55-10,60 15,-1 2,0 1,0 1,0 1,0 1,0 1,1 1,-1 1,-41 15,43-14,0-1,-1-1,1-1,-1-1,0-1,0-1,-26-4,-23 1,5 4,12 0,-1-2,-88-14,62 6,66 8,0 0,0-1,0-1,1-1,-1 0,-25-11,-38-15,62 25,0-1,1-1,0-1,1 0,-30-20,35 19,-12-9,-1 0,0 2,-43-22,55 34,-1 0,-1 1,1 0,0 1,-1 0,1 1,-1 1,1 0,-1 1,-15 3,-8 2,1 3,-50 17,72-22,0 1,0 1,0 0,1 1,0 0,-14 11,24-16,1 1,-1-1,0 1,1 0,-1 0,1 0,0 0,0 1,0-1,1 0,-1 1,1 0,0-1,0 1,0 0,0-1,1 1,-1 0,1 0,0-1,0 1,0 0,1 0,-1 0,1-1,0 1,0 0,0-1,3 6,5 7,1 0,0-1,1 0,0-1,22 22,-23-26,11 10,2-1,48 31,-49-35,26 19,-26-17,1-1,1-1,39 17,-7-7,-26-11,-1-1,2-2,35 8,-34-11,45 19,-50-17,0-1,48 10,60 10,8 3,-107-22,1-1,1-2,-1-2,45 2,-31-6,85 14,-7-7,-92-8,0 2,40 8,-30-4,1-1,0-3,51-4,-15 0,-78 2,1 0,-1 0,1-1,-1 1,1-2,-1 1,0-1,0 0,0 0,0-1,7-3,-10 4,0-1,0 1,0-1,-1 1,1-1,-1 0,0 0,0 0,0 0,0-1,-1 1,1 0,-1-1,0 1,0-1,0 0,0 1,0-1,-1 0,0-5,0-22,0 23,0-1,1 0,-1 0,4-14,-3 20,0 0,1 0,-1 0,1 0,-1 0,1 0,0 0,0 1,0-1,1 0,-1 1,0 0,1 0,0 0,-1 0,5-2,11-7,1 0,0 2,0 0,1 1,0 1,1 1,0 1,0 1,0 0,38 0,45-7,-73 6,43-1,-63 5,0 0,-1 0,1-1,-1 0,1-1,-1 0,0-1,0 0,0-1,-1 0,0 0,10-8,8-8,-1-1,33-37,-5 6,-41 43,1 0,0 2,0 0,1 0,0 2,25-9,-20 8,0 0,-1-2,33-20,-47 26,0-1,-1 1,0-1,0 0,0-1,0 1,0-1,-1 1,0-1,0 0,0 0,-1 0,0-1,0 1,0-1,0 1,-1-1,1-7,-2 10,0 1,0-1,-1 0,1 1,-1-1,1 0,-1 1,0-1,0 1,0-1,0 1,-1 0,1 0,-1-1,1 1,-1 0,0 0,0 0,0 0,0 1,0-1,0 1,0-1,0 1,-1 0,1-1,-1 1,-2 0,-11-6,0 2,0 0,-22-3,23 5,-26-3,-1 1,0 3,-76 5,19 0,65-3,3-1,-1 1,0 2,-58 11,62-7,-1-2,1-2,-32 0,27-1,-59 8,-1 2,73-10,-1 1,1 1,0 0,0 2,0 0,1 1,-29 13,30-10,-1-1,0-1,0-1,0 0,-1-1,0-2,-30 3,-148-6,92-3,69 4,24 0,-1 0,0-1,1-1,-1 0,-16-4,29 5,1 0,-1 0,0-1,1 1,-1 0,0 0,1 0,-1-1,1 1,-1 0,0-1,1 1,-1 0,1-1,-1 1,1-1,-1 1,1-1,-1 1,1-1,0 1,-1-1,1 0,0 1,-1-1,1 1,0-1,0 0,-1 1,1-1,0 0,0 0,14-20,30-8,5-2,-43 26,0 0,0 1,1 0,-1 0,1 1,0-1,0 1,1 1,-1 0,0 0,11-2,279 3,-140 4,1067-3,-1207 1,-1 1,1 1,0 1,-1 0,21 8,30 8,-65-20,0 1,1-1,-1 1,0 0,1-1,-1 1,0 0,0 1,0-1,0 0,0 0,0 1,0-1,0 1,-1 0,1-1,-1 1,1 0,-1 0,1 0,-1 0,0 0,0 1,0-1,0 0,-1 0,1 1,-1-1,1 0,-1 1,0-1,0 0,0 1,0-1,0 1,0-1,-1 0,1 1,-2 3,-1 2,1 0,-1 0,-1-1,1 1,-2-1,1 0,-1 0,0 0,0 0,-7 6,-23 19,-2-1,-77 50,70-55,19-12,0 1,1 2,-25 21,36-27,-1-1,-1 0,1-1,-23 11,19-12,2 1,-1 1,-19 16,-132 117,156-132,0-1,-1 0,0-1,-1-1,0 0,-22 9,-92 23,58-21,31-5,25-9,1-1,-1 0,0 0,0-1,-26 1,-124-5,144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7EF5-7EB9-40A9-9E92-1DDCABC1C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E00E5-C4AE-454A-8E5A-00EADA376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D1577-A322-41A3-BB69-E3165E4D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76F9-B66E-4418-8739-1102CF8B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F3E9-C17E-4966-990B-BA7097AB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5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41EF-BA97-46FD-A5C1-CE1AB7A7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D65E3-30FE-4DC3-A55B-D54460376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6294B-5E25-43D2-8C72-DC636C25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4F80-4190-4677-95CD-738FF403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00AF-FF4F-4E7D-B220-364DCC55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48DAF-8A76-4C33-9CDB-B2CA7328D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7DD90-4167-43AA-A362-CAED0DB12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063FD-30D6-45EE-85A7-54A2B23B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460D-E8D2-4E13-B0BF-C48768CF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6391-7570-461F-86E2-4A9F3F8C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B654-BE7C-4B17-A9DA-298D8A0E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1B31-28DD-4BF9-A603-E4E29266E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0B43F-F58C-47E1-96AB-DD6F5E24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7F3E-CD9C-4EB0-8AC4-80DD2F31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08A39-077F-41E7-BD39-732F6C4A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4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D05C-96DB-4444-82E4-7D5768A6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F2894-6FF1-4368-8B07-FFAE1E7E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282B1-5385-48B6-BA67-A72D091A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5532-920F-4634-84C8-5D077F11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08E3-4A41-41D1-9642-829A48E7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0399-5E1B-4073-AD2D-4437A6D6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0744-8FAC-4F3F-922A-DBB0DE8F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4E1A1-1AFA-4DA2-B757-AF8FF961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B8271-1EAE-4697-AC7F-EA0ABF8A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7C9AE-2098-44C7-ADAB-4D4B71ED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5EB45-BC14-46A7-ACB0-3BAB6CC1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62EE-39D6-4DC5-8ED4-852AB20B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D348F-2029-4A94-8F89-9FF5EC5FF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22841-458C-46A6-A60F-D535E0427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22CAC-4C5D-4298-85DA-0C1FA1EFB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58795-D60E-441B-A689-C2AF08A6A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9BA44-667C-4F83-A710-B8721688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E6190-A2F2-4193-A367-CE4F9F7D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283E5-447B-4908-A44F-33E11097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2742-DB18-4081-9274-BD86A99B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4CA62-0F75-4CF5-836A-0230DD9A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BC2A9-7806-4C24-A41E-E0253277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77CA8-68EE-4D40-BE3C-9F35F299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7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E5B51-213C-4BA2-A6FA-FC8E55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9E35E-1C38-4163-87F9-1272F409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9EB7F-D656-4285-BB8A-C3C3662F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9404-3C92-4F09-9A2E-6F8740DA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3AFB-3442-477F-81FE-91FD665F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EBAED-1DAE-4CEE-8716-95E58B7F5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9F634-8BF6-4373-B485-E28CA618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401E6-1D2E-4150-8B44-C720B89B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A4901-441F-4F8C-99FE-84D165E4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4C34-842C-4373-A795-7A0D13AC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D43EC-A504-44D7-8113-B6AB20B68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146A0-B2CD-455B-A6C0-6740A1ED1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C8F92-70A0-4FD2-B0D1-EC8557DF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3C933-6DE7-40A8-9856-DD68BD16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18EF7-24B8-44D1-A7D7-8EC79507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5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904B6-2DBC-40A1-9E13-57108B9D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746E3-7BAC-4885-8379-1B876575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9CBB2-E02C-48C3-98E8-934D60280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8073A-F511-46A2-A2F5-3206505032B3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DE6C9-7E29-48BE-BC70-41FF80F42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08BE8-8E25-4120-A66E-DE4978DE9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.cloudappsecurity.com/" TargetMode="External"/><Relationship Id="rId3" Type="http://schemas.openxmlformats.org/officeDocument/2006/relationships/hyperlink" Target="https://portal.azure.com/#blade/Microsoft_Azure_Security/SecurityMenuBlade/0" TargetMode="External"/><Relationship Id="rId7" Type="http://schemas.openxmlformats.org/officeDocument/2006/relationships/hyperlink" Target="https://protection.office.com/" TargetMode="External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curitycenter.windows.com/" TargetMode="External"/><Relationship Id="rId5" Type="http://schemas.openxmlformats.org/officeDocument/2006/relationships/hyperlink" Target="https://portal.atp.azure.com/" TargetMode="External"/><Relationship Id="rId4" Type="http://schemas.openxmlformats.org/officeDocument/2006/relationships/hyperlink" Target="https://ms.portal.azure.com/#blade/Microsoft_AAD_IAM/SecurityMenuBlade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C7EC8E-9B4D-481A-BC05-8B474EE9925F}"/>
              </a:ext>
            </a:extLst>
          </p:cNvPr>
          <p:cNvSpPr/>
          <p:nvPr/>
        </p:nvSpPr>
        <p:spPr>
          <a:xfrm>
            <a:off x="814251" y="846599"/>
            <a:ext cx="10563498" cy="1086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hlinkClick r:id="rId2"/>
              </a:rPr>
              <a:t>Azure Sentinel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(SIEM + SOAR)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909025-43A7-44FA-833C-529E33A8B061}"/>
              </a:ext>
            </a:extLst>
          </p:cNvPr>
          <p:cNvSpPr/>
          <p:nvPr/>
        </p:nvSpPr>
        <p:spPr>
          <a:xfrm>
            <a:off x="8604067" y="2799054"/>
            <a:ext cx="251677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hlinkClick r:id="rId3"/>
              </a:rPr>
              <a:t>Azure Security Center</a:t>
            </a:r>
            <a:r>
              <a:rPr lang="pt-BR" sz="1400" dirty="0">
                <a:solidFill>
                  <a:schemeClr val="tx1"/>
                </a:solidFill>
              </a:rPr>
              <a:t> 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489AD-88A1-4F8F-B8EB-98216280679F}"/>
              </a:ext>
            </a:extLst>
          </p:cNvPr>
          <p:cNvSpPr/>
          <p:nvPr/>
        </p:nvSpPr>
        <p:spPr>
          <a:xfrm>
            <a:off x="814246" y="2802399"/>
            <a:ext cx="2048707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4"/>
              </a:rPr>
              <a:t>Azure AD IP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56B3AF-5360-44D4-9DCF-6BEB2F935482}"/>
              </a:ext>
            </a:extLst>
          </p:cNvPr>
          <p:cNvSpPr/>
          <p:nvPr/>
        </p:nvSpPr>
        <p:spPr>
          <a:xfrm>
            <a:off x="814246" y="3628073"/>
            <a:ext cx="2583295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5"/>
              </a:rPr>
              <a:t>Azure ATP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195F9-3D06-422D-A9AC-271BA3B12DEB}"/>
              </a:ext>
            </a:extLst>
          </p:cNvPr>
          <p:cNvSpPr/>
          <p:nvPr/>
        </p:nvSpPr>
        <p:spPr>
          <a:xfrm>
            <a:off x="3530739" y="3628073"/>
            <a:ext cx="2885518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6"/>
              </a:rPr>
              <a:t>Windows Defender ATP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A711C-932B-48D6-AF70-024361B72372}"/>
              </a:ext>
            </a:extLst>
          </p:cNvPr>
          <p:cNvSpPr/>
          <p:nvPr/>
        </p:nvSpPr>
        <p:spPr>
          <a:xfrm>
            <a:off x="2912528" y="2799054"/>
            <a:ext cx="2516778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7"/>
              </a:rPr>
              <a:t>Office 365 ATP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BAB6F0-8D3B-4EF6-8391-2ED57F4EBA9B}"/>
              </a:ext>
            </a:extLst>
          </p:cNvPr>
          <p:cNvSpPr/>
          <p:nvPr/>
        </p:nvSpPr>
        <p:spPr>
          <a:xfrm>
            <a:off x="5552108" y="2802399"/>
            <a:ext cx="2929157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8"/>
              </a:rPr>
              <a:t>Microsoft Cloud App Security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54F3CD-D484-4EA4-B87A-2CBF54AACEB8}"/>
              </a:ext>
            </a:extLst>
          </p:cNvPr>
          <p:cNvCxnSpPr>
            <a:cxnSpLocks/>
          </p:cNvCxnSpPr>
          <p:nvPr/>
        </p:nvCxnSpPr>
        <p:spPr>
          <a:xfrm flipV="1">
            <a:off x="3698445" y="1961640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ECA0BA-51D1-4271-BFF5-117F73D0502D}"/>
              </a:ext>
            </a:extLst>
          </p:cNvPr>
          <p:cNvCxnSpPr>
            <a:cxnSpLocks/>
          </p:cNvCxnSpPr>
          <p:nvPr/>
        </p:nvCxnSpPr>
        <p:spPr>
          <a:xfrm flipV="1">
            <a:off x="8100628" y="1933303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CFEF1B8-B9FF-4097-91C1-B3265A36B6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29" y="1274427"/>
            <a:ext cx="433447" cy="496945"/>
          </a:xfrm>
          <a:prstGeom prst="rect">
            <a:avLst/>
          </a:prstGeom>
        </p:spPr>
      </p:pic>
      <p:sp>
        <p:nvSpPr>
          <p:cNvPr id="40" name="Subtitle 2">
            <a:extLst>
              <a:ext uri="{FF2B5EF4-FFF2-40B4-BE49-F238E27FC236}">
                <a16:creationId xmlns:a16="http://schemas.microsoft.com/office/drawing/2014/main" id="{D05B6377-3DB5-48D6-9A00-1DA398EE2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593"/>
            <a:ext cx="9144000" cy="493473"/>
          </a:xfrm>
        </p:spPr>
        <p:txBody>
          <a:bodyPr/>
          <a:lstStyle/>
          <a:p>
            <a:r>
              <a:rPr lang="en-US" dirty="0"/>
              <a:t>Portal URLs</a:t>
            </a:r>
          </a:p>
        </p:txBody>
      </p:sp>
    </p:spTree>
    <p:extLst>
      <p:ext uri="{BB962C8B-B14F-4D97-AF65-F5344CB8AC3E}">
        <p14:creationId xmlns:p14="http://schemas.microsoft.com/office/powerpoint/2010/main" val="62503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FB1C91-9453-45E3-B791-2C1470458A03}"/>
              </a:ext>
            </a:extLst>
          </p:cNvPr>
          <p:cNvCxnSpPr>
            <a:cxnSpLocks/>
            <a:endCxn id="14" idx="2"/>
          </p:cNvCxnSpPr>
          <p:nvPr/>
        </p:nvCxnSpPr>
        <p:spPr>
          <a:xfrm flipH="1">
            <a:off x="608118" y="4325161"/>
            <a:ext cx="17438" cy="2054650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4B07C4D-6DF4-44DB-BB68-79BCDE71F9E4}"/>
              </a:ext>
            </a:extLst>
          </p:cNvPr>
          <p:cNvSpPr/>
          <p:nvPr/>
        </p:nvSpPr>
        <p:spPr>
          <a:xfrm>
            <a:off x="6098892" y="3429000"/>
            <a:ext cx="1593802" cy="1270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Cloud Security Posture Management (CSPM)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Cloud Workload Protection Platform (CWPP)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4CEB6E-4101-4A68-B8D7-A7188E95F4B6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196945" y="4314315"/>
            <a:ext cx="827" cy="675696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F4D434-2FDE-462F-9E71-12A956E3B8BA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982371" y="4314315"/>
            <a:ext cx="1" cy="675696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AC23971-3D41-45F5-9126-4C22CB8A1E9C}"/>
              </a:ext>
            </a:extLst>
          </p:cNvPr>
          <p:cNvCxnSpPr>
            <a:cxnSpLocks/>
          </p:cNvCxnSpPr>
          <p:nvPr/>
        </p:nvCxnSpPr>
        <p:spPr>
          <a:xfrm flipH="1">
            <a:off x="3493412" y="4314315"/>
            <a:ext cx="7016" cy="1390106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CCF2B1-3411-4787-B845-991063A76C1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23753" y="3429000"/>
            <a:ext cx="2395764" cy="515984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C7EC8E-9B4D-481A-BC05-8B474EE9925F}"/>
              </a:ext>
            </a:extLst>
          </p:cNvPr>
          <p:cNvSpPr/>
          <p:nvPr/>
        </p:nvSpPr>
        <p:spPr>
          <a:xfrm>
            <a:off x="76020" y="1175657"/>
            <a:ext cx="12066138" cy="792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Azure Sentinel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(SIEM + SOAR)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F8AEB4-0646-494C-B667-6F936C571A46}"/>
              </a:ext>
            </a:extLst>
          </p:cNvPr>
          <p:cNvSpPr/>
          <p:nvPr/>
        </p:nvSpPr>
        <p:spPr>
          <a:xfrm>
            <a:off x="76020" y="2743200"/>
            <a:ext cx="5886994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Microsoft 365 Security Center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909025-43A7-44FA-833C-529E33A8B061}"/>
              </a:ext>
            </a:extLst>
          </p:cNvPr>
          <p:cNvSpPr/>
          <p:nvPr/>
        </p:nvSpPr>
        <p:spPr>
          <a:xfrm>
            <a:off x="6102351" y="2743200"/>
            <a:ext cx="159034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Azure Security Center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BBEECF-A88D-4C15-B387-38993203D0C0}"/>
              </a:ext>
            </a:extLst>
          </p:cNvPr>
          <p:cNvSpPr/>
          <p:nvPr/>
        </p:nvSpPr>
        <p:spPr>
          <a:xfrm>
            <a:off x="8758466" y="2743200"/>
            <a:ext cx="1881052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3rd party data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8CBC-3A43-4931-AA52-837DB4475D87}"/>
              </a:ext>
            </a:extLst>
          </p:cNvPr>
          <p:cNvSpPr txBox="1"/>
          <p:nvPr/>
        </p:nvSpPr>
        <p:spPr>
          <a:xfrm>
            <a:off x="76020" y="3944983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Identities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5C2C4-6629-40C5-BA8F-A573C7EB6495}"/>
              </a:ext>
            </a:extLst>
          </p:cNvPr>
          <p:cNvSpPr txBox="1"/>
          <p:nvPr/>
        </p:nvSpPr>
        <p:spPr>
          <a:xfrm>
            <a:off x="1420616" y="3944983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44E7E-AACD-4270-A694-01673CFA0E7F}"/>
              </a:ext>
            </a:extLst>
          </p:cNvPr>
          <p:cNvSpPr txBox="1"/>
          <p:nvPr/>
        </p:nvSpPr>
        <p:spPr>
          <a:xfrm>
            <a:off x="2797921" y="3944983"/>
            <a:ext cx="142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&amp; Email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05CC4-E5AB-4B3F-BDB7-A14460D8D3A7}"/>
              </a:ext>
            </a:extLst>
          </p:cNvPr>
          <p:cNvSpPr txBox="1"/>
          <p:nvPr/>
        </p:nvSpPr>
        <p:spPr>
          <a:xfrm>
            <a:off x="4566606" y="3944983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Cloud Apps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489AD-88A1-4F8F-B8EB-98216280679F}"/>
              </a:ext>
            </a:extLst>
          </p:cNvPr>
          <p:cNvSpPr/>
          <p:nvPr/>
        </p:nvSpPr>
        <p:spPr>
          <a:xfrm>
            <a:off x="76018" y="448739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Azure AD IP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56B3AF-5360-44D4-9DCF-6BEB2F935482}"/>
              </a:ext>
            </a:extLst>
          </p:cNvPr>
          <p:cNvSpPr/>
          <p:nvPr/>
        </p:nvSpPr>
        <p:spPr>
          <a:xfrm>
            <a:off x="76017" y="5179730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Azure ATP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F33F24-3C2C-4C26-AA95-5DF331D2ABC6}"/>
              </a:ext>
            </a:extLst>
          </p:cNvPr>
          <p:cNvSpPr/>
          <p:nvPr/>
        </p:nvSpPr>
        <p:spPr>
          <a:xfrm>
            <a:off x="76016" y="587719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Microsoft Cloud App Security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195F9-3D06-422D-A9AC-271BA3B12DEB}"/>
              </a:ext>
            </a:extLst>
          </p:cNvPr>
          <p:cNvSpPr/>
          <p:nvPr/>
        </p:nvSpPr>
        <p:spPr>
          <a:xfrm>
            <a:off x="1450270" y="448739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Windows Defender ATP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A711C-932B-48D6-AF70-024361B72372}"/>
              </a:ext>
            </a:extLst>
          </p:cNvPr>
          <p:cNvSpPr/>
          <p:nvPr/>
        </p:nvSpPr>
        <p:spPr>
          <a:xfrm>
            <a:off x="2964023" y="448739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Office 365 ATP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BAB6F0-8D3B-4EF6-8391-2ED57F4EBA9B}"/>
              </a:ext>
            </a:extLst>
          </p:cNvPr>
          <p:cNvSpPr/>
          <p:nvPr/>
        </p:nvSpPr>
        <p:spPr>
          <a:xfrm>
            <a:off x="2964022" y="520180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Microsoft Cloud App Security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AFE0FA-EC57-4183-9E70-2FBDCF9630FE}"/>
              </a:ext>
            </a:extLst>
          </p:cNvPr>
          <p:cNvSpPr/>
          <p:nvPr/>
        </p:nvSpPr>
        <p:spPr>
          <a:xfrm>
            <a:off x="4665670" y="448739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Microsoft Cloud App Security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93D143-AEB3-4340-BC12-26C643E9F1B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982371" y="3429000"/>
            <a:ext cx="1037146" cy="540782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CB81A8-46C8-4E52-826E-249817AB3B53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019517" y="3429000"/>
            <a:ext cx="480912" cy="540782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B69B8B-DA96-4F6C-AE57-0C77B4483D86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019517" y="3429000"/>
            <a:ext cx="2177428" cy="515984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54F3CD-D484-4EA4-B87A-2CBF54AACEB8}"/>
              </a:ext>
            </a:extLst>
          </p:cNvPr>
          <p:cNvCxnSpPr>
            <a:cxnSpLocks/>
          </p:cNvCxnSpPr>
          <p:nvPr/>
        </p:nvCxnSpPr>
        <p:spPr>
          <a:xfrm flipV="1">
            <a:off x="2960214" y="1996474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ECA0BA-51D1-4271-BFF5-117F73D0502D}"/>
              </a:ext>
            </a:extLst>
          </p:cNvPr>
          <p:cNvCxnSpPr>
            <a:cxnSpLocks/>
          </p:cNvCxnSpPr>
          <p:nvPr/>
        </p:nvCxnSpPr>
        <p:spPr>
          <a:xfrm flipV="1">
            <a:off x="7362397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3850E8C-BBD3-45D2-B065-8A28B081FF89}"/>
              </a:ext>
            </a:extLst>
          </p:cNvPr>
          <p:cNvCxnSpPr>
            <a:cxnSpLocks/>
          </p:cNvCxnSpPr>
          <p:nvPr/>
        </p:nvCxnSpPr>
        <p:spPr>
          <a:xfrm flipV="1">
            <a:off x="9698992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CFEF1B8-B9FF-4097-91C1-B3265A36B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8" y="1309261"/>
            <a:ext cx="433447" cy="49694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5D7ADD2-A368-4722-A94E-5BCAE091D9C0}"/>
              </a:ext>
            </a:extLst>
          </p:cNvPr>
          <p:cNvSpPr/>
          <p:nvPr/>
        </p:nvSpPr>
        <p:spPr>
          <a:xfrm>
            <a:off x="9166887" y="4486753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Amazon Web Services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55FDE3-5DCC-4609-AD8C-77C5B7EEFE60}"/>
              </a:ext>
            </a:extLst>
          </p:cNvPr>
          <p:cNvCxnSpPr>
            <a:cxnSpLocks/>
          </p:cNvCxnSpPr>
          <p:nvPr/>
        </p:nvCxnSpPr>
        <p:spPr>
          <a:xfrm flipV="1">
            <a:off x="9698990" y="3463835"/>
            <a:ext cx="0" cy="933274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A06C16B-E2C4-4F11-B55C-8C0DEF44B4B3}"/>
              </a:ext>
            </a:extLst>
          </p:cNvPr>
          <p:cNvSpPr/>
          <p:nvPr/>
        </p:nvSpPr>
        <p:spPr>
          <a:xfrm>
            <a:off x="9166888" y="520180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Cisco, </a:t>
            </a:r>
            <a:r>
              <a:rPr lang="en-US" sz="1050" dirty="0" err="1">
                <a:solidFill>
                  <a:schemeClr val="tx1"/>
                </a:solidFill>
              </a:rPr>
              <a:t>PaloAlto</a:t>
            </a:r>
            <a:r>
              <a:rPr lang="en-US" sz="1050" dirty="0">
                <a:solidFill>
                  <a:schemeClr val="tx1"/>
                </a:solidFill>
              </a:rPr>
              <a:t>, Fortinet, Checkpoint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6483D3-9FFC-48FF-9BE3-A44F5C89B092}"/>
              </a:ext>
            </a:extLst>
          </p:cNvPr>
          <p:cNvSpPr/>
          <p:nvPr/>
        </p:nvSpPr>
        <p:spPr>
          <a:xfrm>
            <a:off x="9166887" y="5877198"/>
            <a:ext cx="1064203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Symantec, Carbon Black, CrowdStrike,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Cyber Ark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D05B6377-3DB5-48D6-9A00-1DA398EE2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593"/>
            <a:ext cx="9144000" cy="493473"/>
          </a:xfrm>
        </p:spPr>
        <p:txBody>
          <a:bodyPr/>
          <a:lstStyle/>
          <a:p>
            <a:r>
              <a:rPr lang="en-US" dirty="0"/>
              <a:t>Free Logs and Alerts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DE0AA9-A423-4863-83E0-42371537EC28}"/>
                  </a:ext>
                </a:extLst>
              </p14:cNvPr>
              <p14:cNvContentPartPr/>
              <p14:nvPr/>
            </p14:nvContentPartPr>
            <p14:xfrm>
              <a:off x="6313346" y="3040378"/>
              <a:ext cx="347760" cy="19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DE0AA9-A423-4863-83E0-42371537E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346" y="2932378"/>
                <a:ext cx="4554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120EB07-E3C1-46CB-90F6-3C8CFE29B8C2}"/>
                  </a:ext>
                </a:extLst>
              </p14:cNvPr>
              <p14:cNvContentPartPr/>
              <p14:nvPr/>
            </p14:nvContentPartPr>
            <p14:xfrm>
              <a:off x="4791626" y="4615378"/>
              <a:ext cx="803880" cy="206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120EB07-E3C1-46CB-90F6-3C8CFE29B8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7986" y="4507378"/>
                <a:ext cx="9115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A04313F-A3C0-448C-B36F-C78EA99AF126}"/>
                  </a:ext>
                </a:extLst>
              </p14:cNvPr>
              <p14:cNvContentPartPr/>
              <p14:nvPr/>
            </p14:nvContentPartPr>
            <p14:xfrm>
              <a:off x="1573226" y="4624378"/>
              <a:ext cx="871560" cy="217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A04313F-A3C0-448C-B36F-C78EA99AF1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9586" y="4516738"/>
                <a:ext cx="97920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2BC1F5B-E958-4328-B0E3-95EA61096356}"/>
                  </a:ext>
                </a:extLst>
              </p14:cNvPr>
              <p14:cNvContentPartPr/>
              <p14:nvPr/>
            </p14:nvContentPartPr>
            <p14:xfrm>
              <a:off x="238706" y="5322418"/>
              <a:ext cx="749160" cy="210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2BC1F5B-E958-4328-B0E3-95EA610963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706" y="5214418"/>
                <a:ext cx="85680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7CB5B41-3BD1-48AD-8B00-84E807D8E785}"/>
                  </a:ext>
                </a:extLst>
              </p14:cNvPr>
              <p14:cNvContentPartPr/>
              <p14:nvPr/>
            </p14:nvContentPartPr>
            <p14:xfrm>
              <a:off x="3048506" y="5342218"/>
              <a:ext cx="834840" cy="198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7CB5B41-3BD1-48AD-8B00-84E807D8E7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94506" y="5234218"/>
                <a:ext cx="9424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568DDB7-A0C9-4B24-8FEB-16FF925D277E}"/>
                  </a:ext>
                </a:extLst>
              </p14:cNvPr>
              <p14:cNvContentPartPr/>
              <p14:nvPr/>
            </p14:nvContentPartPr>
            <p14:xfrm>
              <a:off x="173186" y="6051778"/>
              <a:ext cx="845640" cy="179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568DDB7-A0C9-4B24-8FEB-16FF925D277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9546" y="5944138"/>
                <a:ext cx="953280" cy="3949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A9B84DF0-2224-4EFB-BBC9-6098184AF96A}"/>
              </a:ext>
            </a:extLst>
          </p:cNvPr>
          <p:cNvSpPr/>
          <p:nvPr/>
        </p:nvSpPr>
        <p:spPr>
          <a:xfrm>
            <a:off x="10729091" y="2743200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O365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4B8BF7-FB27-4227-81D3-CB6BDB013172}"/>
              </a:ext>
            </a:extLst>
          </p:cNvPr>
          <p:cNvSpPr/>
          <p:nvPr/>
        </p:nvSpPr>
        <p:spPr>
          <a:xfrm>
            <a:off x="10729091" y="3518263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SPO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OD4B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3EA0BD5-72F0-4DC2-BF3E-898316FB37F0}"/>
              </a:ext>
            </a:extLst>
          </p:cNvPr>
          <p:cNvCxnSpPr>
            <a:cxnSpLocks/>
          </p:cNvCxnSpPr>
          <p:nvPr/>
        </p:nvCxnSpPr>
        <p:spPr>
          <a:xfrm flipV="1">
            <a:off x="11059386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070AAB8-FDD7-44E0-9C46-1412BE4B948A}"/>
              </a:ext>
            </a:extLst>
          </p:cNvPr>
          <p:cNvCxnSpPr>
            <a:cxnSpLocks/>
          </p:cNvCxnSpPr>
          <p:nvPr/>
        </p:nvCxnSpPr>
        <p:spPr>
          <a:xfrm flipV="1">
            <a:off x="3112614" y="2148874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FEFF1E8-0CE3-40D8-9746-4601BF4AD39C}"/>
                  </a:ext>
                </a:extLst>
              </p14:cNvPr>
              <p14:cNvContentPartPr/>
              <p14:nvPr/>
            </p14:nvContentPartPr>
            <p14:xfrm>
              <a:off x="4791626" y="166483"/>
              <a:ext cx="597600" cy="279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FEFF1E8-0CE3-40D8-9746-4601BF4AD3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37626" y="58483"/>
                <a:ext cx="70524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799DDF1-15C6-4BF2-9746-88124173145E}"/>
                  </a:ext>
                </a:extLst>
              </p14:cNvPr>
              <p14:cNvContentPartPr/>
              <p14:nvPr/>
            </p14:nvContentPartPr>
            <p14:xfrm>
              <a:off x="10864969" y="3664727"/>
              <a:ext cx="368640" cy="396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799DDF1-15C6-4BF2-9746-88124173145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810969" y="3556727"/>
                <a:ext cx="47628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C082F43-E3FE-427B-9C4F-574D3126BA54}"/>
                  </a:ext>
                </a:extLst>
              </p14:cNvPr>
              <p14:cNvContentPartPr/>
              <p14:nvPr/>
            </p14:nvContentPartPr>
            <p14:xfrm>
              <a:off x="6214849" y="2934287"/>
              <a:ext cx="1302840" cy="322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C082F43-E3FE-427B-9C4F-574D3126BA5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61209" y="2826647"/>
                <a:ext cx="1410480" cy="53784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0EC42D6F-AC07-4B76-8112-4D2264BAB481}"/>
              </a:ext>
            </a:extLst>
          </p:cNvPr>
          <p:cNvSpPr/>
          <p:nvPr/>
        </p:nvSpPr>
        <p:spPr>
          <a:xfrm>
            <a:off x="7903670" y="2743200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AAD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2E9172-E431-4651-8A53-62EECF32819A}"/>
              </a:ext>
            </a:extLst>
          </p:cNvPr>
          <p:cNvSpPr/>
          <p:nvPr/>
        </p:nvSpPr>
        <p:spPr>
          <a:xfrm>
            <a:off x="7906980" y="3518263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SignIns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Audits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05AD01A-08BD-40F9-A62C-26F813F74171}"/>
              </a:ext>
            </a:extLst>
          </p:cNvPr>
          <p:cNvSpPr/>
          <p:nvPr/>
        </p:nvSpPr>
        <p:spPr>
          <a:xfrm>
            <a:off x="11505552" y="2752487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Azure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718D2AE-18A8-42D9-B5F7-547946B0C6FD}"/>
              </a:ext>
            </a:extLst>
          </p:cNvPr>
          <p:cNvSpPr/>
          <p:nvPr/>
        </p:nvSpPr>
        <p:spPr>
          <a:xfrm>
            <a:off x="11498346" y="3518263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Activity Logs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04710E0-98C6-47EF-BEF8-11AE037381B5}"/>
              </a:ext>
            </a:extLst>
          </p:cNvPr>
          <p:cNvSpPr/>
          <p:nvPr/>
        </p:nvSpPr>
        <p:spPr>
          <a:xfrm>
            <a:off x="11498345" y="4325161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PaaS Audit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DF5E4E3-45FC-4C7E-8F9B-A7CFF72B05E0}"/>
              </a:ext>
            </a:extLst>
          </p:cNvPr>
          <p:cNvCxnSpPr>
            <a:cxnSpLocks/>
          </p:cNvCxnSpPr>
          <p:nvPr/>
        </p:nvCxnSpPr>
        <p:spPr>
          <a:xfrm flipV="1">
            <a:off x="11799015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264E750-91DF-439E-A00F-9940AC8C7AD3}"/>
                  </a:ext>
                </a:extLst>
              </p14:cNvPr>
              <p14:cNvContentPartPr/>
              <p14:nvPr/>
            </p14:nvContentPartPr>
            <p14:xfrm>
              <a:off x="11599398" y="3710682"/>
              <a:ext cx="456120" cy="3391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264E750-91DF-439E-A00F-9940AC8C7AD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545758" y="3602682"/>
                <a:ext cx="56376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FCA995B-3DDE-4E64-88F2-DFCE3094E9A4}"/>
                  </a:ext>
                </a:extLst>
              </p14:cNvPr>
              <p14:cNvContentPartPr/>
              <p14:nvPr/>
            </p14:nvContentPartPr>
            <p14:xfrm>
              <a:off x="227200" y="4628140"/>
              <a:ext cx="701640" cy="263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FCA995B-3DDE-4E64-88F2-DFCE3094E9A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3560" y="4520500"/>
                <a:ext cx="80928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AD6ABCE-2471-4ADC-94D3-BE36D4572E4E}"/>
                  </a:ext>
                </a:extLst>
              </p14:cNvPr>
              <p14:cNvContentPartPr/>
              <p14:nvPr/>
            </p14:nvContentPartPr>
            <p14:xfrm>
              <a:off x="6479320" y="2876380"/>
              <a:ext cx="486000" cy="518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AD6ABCE-2471-4ADC-94D3-BE36D4572E4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25320" y="2768740"/>
                <a:ext cx="593640" cy="267480"/>
              </a:xfrm>
              <a:prstGeom prst="rect">
                <a:avLst/>
              </a:prstGeom>
            </p:spPr>
          </p:pic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4C951B-82A0-40AC-8B6C-E0D01ED81ACD}"/>
              </a:ext>
            </a:extLst>
          </p:cNvPr>
          <p:cNvCxnSpPr>
            <a:cxnSpLocks/>
          </p:cNvCxnSpPr>
          <p:nvPr/>
        </p:nvCxnSpPr>
        <p:spPr>
          <a:xfrm flipV="1">
            <a:off x="8236682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6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F6899468086341B63EEBAF8D6470C9" ma:contentTypeVersion="17" ma:contentTypeDescription="Create a new document." ma:contentTypeScope="" ma:versionID="0b4800ffb73ef30d85678127449dc1d7">
  <xsd:schema xmlns:xsd="http://www.w3.org/2001/XMLSchema" xmlns:xs="http://www.w3.org/2001/XMLSchema" xmlns:p="http://schemas.microsoft.com/office/2006/metadata/properties" xmlns:ns1="http://schemas.microsoft.com/sharepoint/v3" xmlns:ns3="40fc1527-342e-4db1-aae8-1b9926eec29d" xmlns:ns4="dae3f8b2-4587-4545-94b8-d8853f576157" targetNamespace="http://schemas.microsoft.com/office/2006/metadata/properties" ma:root="true" ma:fieldsID="2e29e10118874781b2dea35c2e9a6ae3" ns1:_="" ns3:_="" ns4:_="">
    <xsd:import namespace="http://schemas.microsoft.com/sharepoint/v3"/>
    <xsd:import namespace="40fc1527-342e-4db1-aae8-1b9926eec29d"/>
    <xsd:import namespace="dae3f8b2-4587-4545-94b8-d8853f57615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fc1527-342e-4db1-aae8-1b9926eec29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3f8b2-4587-4545-94b8-d8853f5761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DA2F30-E5DA-4923-87DC-53FC1D4515BB}">
  <ds:schemaRefs>
    <ds:schemaRef ds:uri="http://purl.org/dc/elements/1.1/"/>
    <ds:schemaRef ds:uri="http://schemas.microsoft.com/office/2006/documentManagement/types"/>
    <ds:schemaRef ds:uri="http://purl.org/dc/dcmitype/"/>
    <ds:schemaRef ds:uri="40fc1527-342e-4db1-aae8-1b9926eec29d"/>
    <ds:schemaRef ds:uri="dae3f8b2-4587-4545-94b8-d8853f576157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1EAD24D-4EF8-400A-9468-E58E8CF9D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C5C54B-5A73-4DBE-8E20-0424340114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0fc1527-342e-4db1-aae8-1b9926eec29d"/>
    <ds:schemaRef ds:uri="dae3f8b2-4587-4545-94b8-d8853f5761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126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Swift</dc:creator>
  <cp:lastModifiedBy>Nathan Swift</cp:lastModifiedBy>
  <cp:revision>4</cp:revision>
  <dcterms:created xsi:type="dcterms:W3CDTF">2020-06-03T21:30:55Z</dcterms:created>
  <dcterms:modified xsi:type="dcterms:W3CDTF">2020-06-03T22:34:49Z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2020-06-03T21:46:46Z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333c437b-5339-4dd0-ac7f-2c769a405d87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0x0101002DF6899468086341B63EEBAF8D6470C9</vt:lpwstr>
  </property>
</Properties>
</file>