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0314E7-08DB-48B4-4BDE-576F9F968904}" v="20" dt="2022-02-15T02:17:46.507"/>
    <p1510:client id="{CC01899C-068F-483C-8E64-750754EB3353}" v="248" dt="2022-02-09T18:59:41.611"/>
    <p1510:client id="{DC0405C5-E335-AE80-E5DD-3493A8AC08DF}" v="136" dt="2022-02-11T18:55:44.188"/>
    <p1510:client id="{DCF26D4D-974B-7BE1-E5DB-B50E34D61C0B}" v="47" dt="2022-09-21T00:10:10.179"/>
    <p1510:client id="{F034E24B-A093-1C86-6879-D6B61B31CCC9}" v="17" dt="2022-09-20T23:55:50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Authoring VM | Steps involved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C9E4B-57C8-4004-BBFC-34294A018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5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Build Authoring VM | Author DSC </a:t>
            </a:r>
            <a:r>
              <a:rPr lang="en-US" dirty="0" err="1">
                <a:cs typeface="Calibri"/>
              </a:rPr>
              <a:t>CheckForService</a:t>
            </a:r>
            <a:r>
              <a:rPr lang="en-US" dirty="0">
                <a:cs typeface="Calibri"/>
              </a:rPr>
              <a:t> – Set WDAV Passive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Compile DSC to create .MOF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a Guest Configuration package .zip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Test Guest Configuration Policy in environment</a:t>
            </a:r>
            <a:endParaRPr lang="en-US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0500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Publish custom Guest Configuration policy to Azure Storage blob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527286"/>
            <a:ext cx="12191999" cy="10500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Create the custom Azure policy definition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5C9A19C-6427-4937-B9EC-8BB34B36B021}"/>
              </a:ext>
            </a:extLst>
          </p:cNvPr>
          <p:cNvSpPr/>
          <p:nvPr/>
        </p:nvSpPr>
        <p:spPr>
          <a:xfrm>
            <a:off x="52092" y="30340"/>
            <a:ext cx="484909" cy="42949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ABB86-3A30-4C50-BC5D-A5D34E64F1F0}"/>
              </a:ext>
            </a:extLst>
          </p:cNvPr>
          <p:cNvSpPr txBox="1"/>
          <p:nvPr/>
        </p:nvSpPr>
        <p:spPr>
          <a:xfrm>
            <a:off x="409575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A108AD-9C31-428E-9F05-584564496EF0}"/>
              </a:ext>
            </a:extLst>
          </p:cNvPr>
          <p:cNvSpPr txBox="1"/>
          <p:nvPr/>
        </p:nvSpPr>
        <p:spPr>
          <a:xfrm>
            <a:off x="409575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CDF9A-0A3E-498E-A1BA-BD59E161B3B8}"/>
              </a:ext>
            </a:extLst>
          </p:cNvPr>
          <p:cNvSpPr txBox="1"/>
          <p:nvPr/>
        </p:nvSpPr>
        <p:spPr>
          <a:xfrm>
            <a:off x="409575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A804D9-7AB5-47C8-8F2C-7624014B23E8}"/>
              </a:ext>
            </a:extLst>
          </p:cNvPr>
          <p:cNvSpPr txBox="1"/>
          <p:nvPr/>
        </p:nvSpPr>
        <p:spPr>
          <a:xfrm>
            <a:off x="409575" y="35718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C5BEF1-F620-4125-8112-765CBDB788CE}"/>
              </a:ext>
            </a:extLst>
          </p:cNvPr>
          <p:cNvSpPr txBox="1"/>
          <p:nvPr/>
        </p:nvSpPr>
        <p:spPr>
          <a:xfrm>
            <a:off x="409575" y="4762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F02D35-343C-473D-8840-8D0E5A20A5E6}"/>
              </a:ext>
            </a:extLst>
          </p:cNvPr>
          <p:cNvSpPr txBox="1"/>
          <p:nvPr/>
        </p:nvSpPr>
        <p:spPr>
          <a:xfrm>
            <a:off x="409575" y="58674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40706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EAEACC-1349-45EA-B5C9-28EF5AD4CAC7}"/>
              </a:ext>
            </a:extLst>
          </p:cNvPr>
          <p:cNvSpPr/>
          <p:nvPr/>
        </p:nvSpPr>
        <p:spPr>
          <a:xfrm>
            <a:off x="-1859" y="-1859"/>
            <a:ext cx="12191999" cy="1050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cs typeface="Calibri"/>
              </a:rPr>
              <a:t>Install PowerShell 7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Az</a:t>
            </a:r>
            <a:endParaRPr lang="en-US" sz="1200" dirty="0">
              <a:cs typeface="Calibri"/>
            </a:endParaRPr>
          </a:p>
          <a:p>
            <a:pPr algn="ctr"/>
            <a:r>
              <a:rPr lang="en-US" sz="1200" dirty="0">
                <a:cs typeface="Calibri"/>
              </a:rPr>
              <a:t>Install-Module </a:t>
            </a:r>
            <a:r>
              <a:rPr lang="en-US" sz="1200" dirty="0" err="1">
                <a:cs typeface="Calibri"/>
              </a:rPr>
              <a:t>GuestConfiguration</a:t>
            </a:r>
            <a:endParaRPr lang="en-US" sz="1200">
              <a:cs typeface="Calibri"/>
            </a:endParaRPr>
          </a:p>
          <a:p>
            <a:pPr algn="ctr"/>
            <a:r>
              <a:rPr lang="en-US" sz="1200" dirty="0">
                <a:ea typeface="+mn-lt"/>
                <a:cs typeface="+mn-lt"/>
              </a:rPr>
              <a:t>Install-Module PSDResources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EC563E-F670-498E-A5D6-3BB7D81E5D88}"/>
              </a:ext>
            </a:extLst>
          </p:cNvPr>
          <p:cNvSpPr/>
          <p:nvPr/>
        </p:nvSpPr>
        <p:spPr>
          <a:xfrm>
            <a:off x="-1859" y="1103970"/>
            <a:ext cx="12191999" cy="1050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ea typeface="+mn-lt"/>
                <a:cs typeface="+mn-lt"/>
              </a:rPr>
              <a:t>. .\WDAVPassive.ps1</a:t>
            </a:r>
            <a:endParaRPr lang="en-US" sz="1200">
              <a:cs typeface="Calibri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WDAVPassive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406F1-3D2E-4C35-BFF4-B746C852BFEF}"/>
              </a:ext>
            </a:extLst>
          </p:cNvPr>
          <p:cNvSpPr/>
          <p:nvPr/>
        </p:nvSpPr>
        <p:spPr>
          <a:xfrm>
            <a:off x="-1859" y="2209799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New-</a:t>
            </a:r>
            <a:r>
              <a:rPr lang="en-US" sz="1200" dirty="0" err="1">
                <a:ea typeface="+mn-lt"/>
                <a:cs typeface="+mn-lt"/>
              </a:rPr>
              <a:t>GuestConfigurationPackage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-Name '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-Configuration './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/</a:t>
            </a:r>
            <a:r>
              <a:rPr lang="en-US" sz="1200" dirty="0" err="1">
                <a:ea typeface="+mn-lt"/>
                <a:cs typeface="+mn-lt"/>
              </a:rPr>
              <a:t>localhost.mof</a:t>
            </a:r>
            <a:r>
              <a:rPr lang="en-US" sz="1200" dirty="0">
                <a:ea typeface="+mn-lt"/>
                <a:cs typeface="+mn-lt"/>
              </a:rPr>
              <a:t>'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-Type </a:t>
            </a:r>
            <a:r>
              <a:rPr lang="en-US" sz="1200" dirty="0" err="1">
                <a:ea typeface="+mn-lt"/>
                <a:cs typeface="+mn-lt"/>
              </a:rPr>
              <a:t>AuditandSet</a:t>
            </a:r>
            <a:r>
              <a:rPr lang="en-US" sz="1200" dirty="0">
                <a:ea typeface="+mn-lt"/>
                <a:cs typeface="+mn-lt"/>
              </a:rPr>
              <a:t> `</a:t>
            </a:r>
          </a:p>
          <a:p>
            <a:pPr algn="ctr"/>
            <a:r>
              <a:rPr lang="en-US" sz="1200" dirty="0">
                <a:ea typeface="+mn-lt"/>
                <a:cs typeface="+mn-lt"/>
              </a:rPr>
              <a:t>  -Force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54B49F-FB23-4720-9E46-19CF35654F26}"/>
              </a:ext>
            </a:extLst>
          </p:cNvPr>
          <p:cNvSpPr/>
          <p:nvPr/>
        </p:nvSpPr>
        <p:spPr>
          <a:xfrm>
            <a:off x="-1859" y="3315628"/>
            <a:ext cx="12191999" cy="10500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+mn-lt"/>
                <a:cs typeface="+mn-lt"/>
              </a:rPr>
              <a:t>Start-</a:t>
            </a:r>
            <a:r>
              <a:rPr lang="en-US" sz="1200" dirty="0" err="1">
                <a:ea typeface="+mn-lt"/>
                <a:cs typeface="+mn-lt"/>
              </a:rPr>
              <a:t>GuestConfigurationPackageRemediation</a:t>
            </a:r>
            <a:r>
              <a:rPr lang="en-US" sz="1200" dirty="0">
                <a:ea typeface="+mn-lt"/>
                <a:cs typeface="+mn-lt"/>
              </a:rPr>
              <a:t> -Path ./</a:t>
            </a:r>
            <a:r>
              <a:rPr lang="en-US" sz="1200" dirty="0" err="1">
                <a:ea typeface="+mn-lt"/>
                <a:cs typeface="+mn-lt"/>
              </a:rPr>
              <a:t>WDAVPassive</a:t>
            </a:r>
            <a:r>
              <a:rPr lang="en-US" sz="1200" dirty="0">
                <a:ea typeface="+mn-lt"/>
                <a:cs typeface="+mn-lt"/>
              </a:rPr>
              <a:t>/WDAVPassive.zip 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A9422-D5AB-42F1-A0D0-752EBE714C90}"/>
              </a:ext>
            </a:extLst>
          </p:cNvPr>
          <p:cNvSpPr/>
          <p:nvPr/>
        </p:nvSpPr>
        <p:spPr>
          <a:xfrm>
            <a:off x="-1859" y="4421457"/>
            <a:ext cx="12191999" cy="132474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800" i="1" dirty="0">
                <a:ea typeface="+mn-lt"/>
                <a:cs typeface="+mn-lt"/>
              </a:rPr>
              <a:t>$</a:t>
            </a:r>
            <a:r>
              <a:rPr lang="en-US" sz="600" i="1" dirty="0" err="1">
                <a:ea typeface="+mn-lt"/>
                <a:cs typeface="+mn-lt"/>
              </a:rPr>
              <a:t>BlobSASUUri</a:t>
            </a:r>
            <a:r>
              <a:rPr lang="en-US" sz="600" i="1" dirty="0">
                <a:ea typeface="+mn-lt"/>
                <a:cs typeface="+mn-lt"/>
              </a:rPr>
              <a:t> = “REPLACE from Above $</a:t>
            </a:r>
            <a:r>
              <a:rPr lang="en-US" sz="600" i="1" dirty="0" err="1">
                <a:ea typeface="+mn-lt"/>
                <a:cs typeface="+mn-lt"/>
              </a:rPr>
              <a:t>contenturi</a:t>
            </a:r>
            <a:r>
              <a:rPr lang="en-US" sz="600" i="1" dirty="0">
                <a:ea typeface="+mn-lt"/>
                <a:cs typeface="+mn-lt"/>
              </a:rPr>
              <a:t> use the URL SAS Signature”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New-</a:t>
            </a:r>
            <a:r>
              <a:rPr lang="en-US" sz="600" i="1" dirty="0" err="1">
                <a:ea typeface="+mn-lt"/>
                <a:cs typeface="+mn-lt"/>
              </a:rPr>
              <a:t>GuestConfigurationPolicy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PolicyId</a:t>
            </a:r>
            <a:r>
              <a:rPr lang="en-US" sz="600" i="1" dirty="0">
                <a:ea typeface="+mn-lt"/>
                <a:cs typeface="+mn-lt"/>
              </a:rPr>
              <a:t> $</a:t>
            </a:r>
            <a:r>
              <a:rPr lang="en-US" sz="600" i="1" dirty="0" err="1">
                <a:ea typeface="+mn-lt"/>
                <a:cs typeface="+mn-lt"/>
              </a:rPr>
              <a:t>Guid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ContentUri</a:t>
            </a:r>
            <a:r>
              <a:rPr lang="en-US" sz="600" i="1" dirty="0">
                <a:ea typeface="+mn-lt"/>
                <a:cs typeface="+mn-lt"/>
              </a:rPr>
              <a:t> $</a:t>
            </a:r>
            <a:r>
              <a:rPr lang="en-US" sz="600" i="1" dirty="0" err="1">
                <a:ea typeface="+mn-lt"/>
                <a:cs typeface="+mn-lt"/>
              </a:rPr>
              <a:t>BlobSASUUri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-DisplayName 'Windows Check 3rd Party AV - Set WDAV Passive'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-Description 'Setup WDAV Passive Mode if certain 3rd party AV is installed'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-Path './policies'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-Mode </a:t>
            </a:r>
            <a:r>
              <a:rPr lang="en-US" sz="600" i="1" dirty="0" err="1">
                <a:ea typeface="+mn-lt"/>
                <a:cs typeface="+mn-lt"/>
              </a:rPr>
              <a:t>ApplyAndAutoCorrect</a:t>
            </a:r>
            <a:r>
              <a:rPr lang="en-US" sz="600" i="1" dirty="0">
                <a:ea typeface="+mn-lt"/>
                <a:cs typeface="+mn-lt"/>
              </a:rPr>
              <a:t>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-Platform 'Windows'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</a:t>
            </a:r>
            <a:r>
              <a:rPr lang="en-US" sz="600" i="1" dirty="0" err="1">
                <a:ea typeface="+mn-lt"/>
                <a:cs typeface="+mn-lt"/>
              </a:rPr>
              <a:t>PolicyVersion</a:t>
            </a:r>
            <a:r>
              <a:rPr lang="en-US" sz="600" i="1" dirty="0">
                <a:ea typeface="+mn-lt"/>
                <a:cs typeface="+mn-lt"/>
              </a:rPr>
              <a:t> 1.0.0 `</a:t>
            </a:r>
            <a:endParaRPr lang="en-US" sz="600">
              <a:ea typeface="+mn-lt"/>
              <a:cs typeface="+mn-lt"/>
            </a:endParaRPr>
          </a:p>
          <a:p>
            <a:pPr algn="ctr"/>
            <a:r>
              <a:rPr lang="en-US" sz="600" i="1" dirty="0">
                <a:ea typeface="+mn-lt"/>
                <a:cs typeface="+mn-lt"/>
              </a:rPr>
              <a:t>    -Verbose</a:t>
            </a:r>
            <a:endParaRPr lang="en-US" sz="600">
              <a:ea typeface="+mn-lt"/>
              <a:cs typeface="+mn-lt"/>
            </a:endParaRPr>
          </a:p>
          <a:p>
            <a:pPr algn="ctr"/>
            <a:endParaRPr lang="en-US" sz="1200" dirty="0">
              <a:ea typeface="+mn-lt"/>
              <a:cs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1A3A3F-5EE2-44EA-A17C-403ADB67FA00}"/>
              </a:ext>
            </a:extLst>
          </p:cNvPr>
          <p:cNvSpPr/>
          <p:nvPr/>
        </p:nvSpPr>
        <p:spPr>
          <a:xfrm>
            <a:off x="-1859" y="5801960"/>
            <a:ext cx="12191999" cy="77539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i="1" dirty="0">
                <a:ea typeface="+mn-lt"/>
                <a:cs typeface="+mn-lt"/>
              </a:rPr>
              <a:t>New-</a:t>
            </a:r>
            <a:r>
              <a:rPr lang="en-US" sz="1200" i="1" dirty="0" err="1">
                <a:ea typeface="+mn-lt"/>
                <a:cs typeface="+mn-lt"/>
              </a:rPr>
              <a:t>AzPolicyDefinition</a:t>
            </a:r>
            <a:r>
              <a:rPr lang="en-US" sz="1200" i="1" dirty="0">
                <a:ea typeface="+mn-lt"/>
                <a:cs typeface="+mn-lt"/>
              </a:rPr>
              <a:t> -Name '</a:t>
            </a:r>
            <a:r>
              <a:rPr lang="en-US" sz="1200" i="1" dirty="0" err="1">
                <a:ea typeface="+mn-lt"/>
                <a:cs typeface="+mn-lt"/>
              </a:rPr>
              <a:t>WDAVPassive</a:t>
            </a:r>
            <a:r>
              <a:rPr lang="en-US" sz="1200" i="1" dirty="0">
                <a:ea typeface="+mn-lt"/>
                <a:cs typeface="+mn-lt"/>
              </a:rPr>
              <a:t>' -Policy '.\policies\</a:t>
            </a:r>
            <a:r>
              <a:rPr lang="en-US" sz="1200" i="1" dirty="0" err="1">
                <a:ea typeface="+mn-lt"/>
                <a:cs typeface="+mn-lt"/>
              </a:rPr>
              <a:t>WDAVPassive_DeployIfNotExists.json</a:t>
            </a:r>
            <a:r>
              <a:rPr lang="en-US" sz="1200" i="1" dirty="0">
                <a:ea typeface="+mn-lt"/>
                <a:cs typeface="+mn-lt"/>
              </a:rPr>
              <a:t>'</a:t>
            </a:r>
            <a:endParaRPr lang="en-US" sz="1200"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63910F-4565-4ADC-A903-FE215A274F36}"/>
              </a:ext>
            </a:extLst>
          </p:cNvPr>
          <p:cNvSpPr txBox="1"/>
          <p:nvPr/>
        </p:nvSpPr>
        <p:spPr>
          <a:xfrm>
            <a:off x="57150" y="3333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A9522-F1E8-4D5E-9B0E-993FC68FB2A0}"/>
              </a:ext>
            </a:extLst>
          </p:cNvPr>
          <p:cNvSpPr txBox="1"/>
          <p:nvPr/>
        </p:nvSpPr>
        <p:spPr>
          <a:xfrm>
            <a:off x="57150" y="14382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3A8479-89DB-47CB-8EB3-4BADF1FA85BF}"/>
              </a:ext>
            </a:extLst>
          </p:cNvPr>
          <p:cNvSpPr txBox="1"/>
          <p:nvPr/>
        </p:nvSpPr>
        <p:spPr>
          <a:xfrm>
            <a:off x="57150" y="2543175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50F42-D08B-405E-B5F5-D2C6290F093C}"/>
              </a:ext>
            </a:extLst>
          </p:cNvPr>
          <p:cNvSpPr txBox="1"/>
          <p:nvPr/>
        </p:nvSpPr>
        <p:spPr>
          <a:xfrm>
            <a:off x="57150" y="36195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156CD2-F2C8-4737-8C2C-C88A7530AC26}"/>
              </a:ext>
            </a:extLst>
          </p:cNvPr>
          <p:cNvSpPr txBox="1"/>
          <p:nvPr/>
        </p:nvSpPr>
        <p:spPr>
          <a:xfrm>
            <a:off x="57150" y="490316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F9D37E-8322-4FA5-9792-B8038B12EDEF}"/>
              </a:ext>
            </a:extLst>
          </p:cNvPr>
          <p:cNvSpPr txBox="1"/>
          <p:nvPr/>
        </p:nvSpPr>
        <p:spPr>
          <a:xfrm>
            <a:off x="57150" y="6000307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7</a:t>
            </a:r>
          </a:p>
        </p:txBody>
      </p:sp>
      <p:pic>
        <p:nvPicPr>
          <p:cNvPr id="3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024F883-E0F2-102C-BAF8-844C979C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122" y="4229"/>
            <a:ext cx="4781106" cy="249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43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FCF3-9120-4069-A484-1ED9EDAF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D3AD4B-9D16-4F02-A346-347B2E29CE6C}"/>
              </a:ext>
            </a:extLst>
          </p:cNvPr>
          <p:cNvSpPr/>
          <p:nvPr/>
        </p:nvSpPr>
        <p:spPr>
          <a:xfrm>
            <a:off x="-1859" y="2297445"/>
            <a:ext cx="12191999" cy="35438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i="1" dirty="0">
                <a:ea typeface="+mn-lt"/>
                <a:cs typeface="+mn-lt"/>
              </a:rPr>
              <a:t>$</a:t>
            </a:r>
            <a:r>
              <a:rPr lang="en-US" sz="1600" i="1" dirty="0" err="1">
                <a:ea typeface="+mn-lt"/>
                <a:cs typeface="+mn-lt"/>
              </a:rPr>
              <a:t>BlobSASUUri</a:t>
            </a:r>
            <a:r>
              <a:rPr lang="en-US" sz="1600" i="1" dirty="0">
                <a:ea typeface="+mn-lt"/>
                <a:cs typeface="+mn-lt"/>
              </a:rPr>
              <a:t> = “REPLACE from Above $</a:t>
            </a:r>
            <a:r>
              <a:rPr lang="en-US" sz="1600" i="1" dirty="0" err="1">
                <a:ea typeface="+mn-lt"/>
                <a:cs typeface="+mn-lt"/>
              </a:rPr>
              <a:t>contenturi</a:t>
            </a:r>
            <a:r>
              <a:rPr lang="en-US" sz="1600" i="1" dirty="0">
                <a:ea typeface="+mn-lt"/>
                <a:cs typeface="+mn-lt"/>
              </a:rPr>
              <a:t> use the URL SAS Signature”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New-</a:t>
            </a:r>
            <a:r>
              <a:rPr lang="en-US" sz="1600" i="1" dirty="0" err="1">
                <a:ea typeface="+mn-lt"/>
                <a:cs typeface="+mn-lt"/>
              </a:rPr>
              <a:t>GuestConfigurationPolicy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PolicyId</a:t>
            </a:r>
            <a:r>
              <a:rPr lang="en-US" sz="1600" i="1" dirty="0">
                <a:ea typeface="+mn-lt"/>
                <a:cs typeface="+mn-lt"/>
              </a:rPr>
              <a:t> $</a:t>
            </a:r>
            <a:r>
              <a:rPr lang="en-US" sz="1600" i="1" dirty="0" err="1">
                <a:ea typeface="+mn-lt"/>
                <a:cs typeface="+mn-lt"/>
              </a:rPr>
              <a:t>Guid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ContentUri</a:t>
            </a:r>
            <a:r>
              <a:rPr lang="en-US" sz="1600" i="1" dirty="0">
                <a:ea typeface="+mn-lt"/>
                <a:cs typeface="+mn-lt"/>
              </a:rPr>
              <a:t> $</a:t>
            </a:r>
            <a:r>
              <a:rPr lang="en-US" sz="1600" i="1" dirty="0" err="1">
                <a:ea typeface="+mn-lt"/>
                <a:cs typeface="+mn-lt"/>
              </a:rPr>
              <a:t>BlobSASUUri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-DisplayName 'Windows Check 3rd Party AV - Set WDAV Passive'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-Description 'Setup WDAV Passive Mode if certain 3rd party AV is installed'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-Path './policies'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-Mode </a:t>
            </a:r>
            <a:r>
              <a:rPr lang="en-US" sz="1600" i="1" dirty="0" err="1">
                <a:ea typeface="+mn-lt"/>
                <a:cs typeface="+mn-lt"/>
              </a:rPr>
              <a:t>ApplyAndAutoCorrect</a:t>
            </a:r>
            <a:r>
              <a:rPr lang="en-US" sz="1600" i="1" dirty="0">
                <a:ea typeface="+mn-lt"/>
                <a:cs typeface="+mn-lt"/>
              </a:rPr>
              <a:t> 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-Platform 'Windows'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</a:t>
            </a:r>
            <a:r>
              <a:rPr lang="en-US" sz="1600" i="1" dirty="0" err="1">
                <a:ea typeface="+mn-lt"/>
                <a:cs typeface="+mn-lt"/>
              </a:rPr>
              <a:t>PolicyVersion</a:t>
            </a:r>
            <a:r>
              <a:rPr lang="en-US" sz="1600" i="1" dirty="0">
                <a:ea typeface="+mn-lt"/>
                <a:cs typeface="+mn-lt"/>
              </a:rPr>
              <a:t> 1.0.0 `</a:t>
            </a:r>
            <a:endParaRPr lang="en-US" sz="1600" dirty="0">
              <a:ea typeface="+mn-lt"/>
              <a:cs typeface="+mn-lt"/>
            </a:endParaRPr>
          </a:p>
          <a:p>
            <a:pPr algn="ctr"/>
            <a:r>
              <a:rPr lang="en-US" sz="1600" i="1" dirty="0">
                <a:ea typeface="+mn-lt"/>
                <a:cs typeface="+mn-lt"/>
              </a:rPr>
              <a:t>    -Verbose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30C648-0E2D-481B-9DAB-244B05EED39A}"/>
              </a:ext>
            </a:extLst>
          </p:cNvPr>
          <p:cNvSpPr txBox="1"/>
          <p:nvPr/>
        </p:nvSpPr>
        <p:spPr>
          <a:xfrm>
            <a:off x="39832" y="2628900"/>
            <a:ext cx="8001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1926937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38167BC-9299-40B4-A0ED-C5C6BB3F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63" y="1844675"/>
            <a:ext cx="4643438" cy="2797175"/>
          </a:xfrm>
          <a:prstGeom prst="rect">
            <a:avLst/>
          </a:prstGeom>
        </p:spPr>
      </p:pic>
      <p:pic>
        <p:nvPicPr>
          <p:cNvPr id="6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E4A31B6-E6DF-491F-AD03-95AB225C9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63" y="4708525"/>
            <a:ext cx="4643438" cy="1585913"/>
          </a:xfrm>
          <a:prstGeom prst="rect">
            <a:avLst/>
          </a:prstGeom>
        </p:spPr>
      </p:pic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90CC36-1D37-4DDE-B28E-FFD61544B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475" y="1844675"/>
            <a:ext cx="4979988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791D5-AB6A-4637-AE1B-5B15BF2D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Defender for Cloud - custom security initiative</a:t>
            </a:r>
          </a:p>
        </p:txBody>
      </p:sp>
    </p:spTree>
    <p:extLst>
      <p:ext uri="{BB962C8B-B14F-4D97-AF65-F5344CB8AC3E}">
        <p14:creationId xmlns:p14="http://schemas.microsoft.com/office/powerpoint/2010/main" val="2827504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Authoring VM | Steps involved</vt:lpstr>
      <vt:lpstr>PowerPoint Presentation</vt:lpstr>
      <vt:lpstr>PowerPoint Presentation</vt:lpstr>
      <vt:lpstr>PowerPoint Presentation</vt:lpstr>
      <vt:lpstr>Defender for Cloud - custom security initiative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220</cp:revision>
  <dcterms:created xsi:type="dcterms:W3CDTF">2022-02-09T18:21:36Z</dcterms:created>
  <dcterms:modified xsi:type="dcterms:W3CDTF">2022-09-21T00:10:21Z</dcterms:modified>
</cp:coreProperties>
</file>