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324CA-3E34-41A7-8C47-61D6B730EBB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5E529-5990-4CCD-8FD5-2D294D8F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5E529-5990-4CCD-8FD5-2D294D8F8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E5E529-5990-4CCD-8FD5-2D294D8F84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45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E5E529-5990-4CCD-8FD5-2D294D8F84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34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7A4F-6478-495C-A857-E39FF2226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0CAC1-7351-4655-88FB-E92EDA53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0CB9-C0A9-4E78-BBED-B0AD03D5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482F-456F-4BA3-BC0D-21AF9F9D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DAAE-DF4F-4741-8856-75DD1F5A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54D0-79BA-403C-94BB-F6E71644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1E89D-E782-4225-8498-5201D8355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A608-7B33-4053-85BE-1E6A7EB9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4422-3488-449A-9D65-4FC97E57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0023-F62B-4D85-AB19-7CE5BED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0774F-71C1-48F3-A275-AB9DB96A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7279-5214-48C6-831F-1C0CAEA7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37AC-D5CE-4CDE-9CA6-FE82B21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8635-3516-444F-B15D-BBB5EE20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D85C-1A14-411B-B5E8-53A8ED80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2F6D-34F8-43B0-BE7D-59C2E9DC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A63D-6979-432A-AA48-54740F0C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C36E-A854-4677-9BCE-A677DF90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E4A8-4A55-432A-8E74-DDA25D99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AA40-0ABF-4A05-8AA8-6805C96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DB8-0E06-4688-B16D-66D16E1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7CAB-D51D-4BCF-A4A3-7E10AE34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47C1-81AC-4E3A-8896-93CE405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42DB-7E48-4701-878D-1153BF27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1B90-17B5-498C-AEF3-BFFF706A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CBE-3B3E-4716-B1C3-8F33B4A5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150C-8FCB-40CE-B2D3-7A0B9F6ED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6B71C-7AB9-4058-93AC-0DB390B4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B042-18B7-40CC-9362-D343318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2D92-F7C7-401B-AAF7-98FD56A4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3EB9-0115-4917-B4A5-87088B7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553C-F746-45D6-8319-E559F47F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870B-4DFF-4259-A3C9-9C3598EA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F53C7-FB14-4E9D-A24B-6D35717C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498F2-95E1-4C62-AD8A-3A5378DB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9430D-FBFC-4605-8E45-00F1B043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0982A-EFB6-4811-9BDE-2A70FA40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ECC67-AFE0-42EE-8B6E-76AFBCB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91ED0-9BE3-48AB-BEF1-7C596D4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082C-CE8C-4DE2-BCD1-F3B72B0B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E15C-C414-4685-8DED-E912F0BF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15F1-12B5-4E92-BFBD-BA14B2D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85BF-8F51-4673-BB3C-A03A44B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48D9B-4A58-44AB-B837-D4FE82FF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ECC62-F7EE-4DD1-BFFE-044D97CE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7723-73BD-4787-89B1-40013E29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A5-25BC-4E24-83DB-A7428EB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24E9-B4FA-45F9-8BE0-70F948CE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1E07-3BAF-4629-B7A1-3D84A789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FDA51-0D92-4575-B439-9F05855A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11765-F77A-4947-A125-CB7FE44E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33AB-FFBE-46C2-BAD2-C14FBFB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D83F-C964-41CC-BFEF-2AD7BCAE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3598-782E-433E-9CF5-1DA18AEBB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6BD1-E7BF-4EDE-90CA-D8AE4A38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567C-D68A-48A8-ABA7-533DC8D1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271D-104C-4379-B73E-AD4D28E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03115-0324-40D8-9EAD-ED67E36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A396E-5CCD-49EB-946F-2152A909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57A2-7656-4069-B6E6-D8E88DE6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FD32-67E6-4272-9896-56780B0FA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3C0E-0CD3-4D7C-9A7B-A0E71F78F6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6A8A-03C5-4D0A-A5A4-B564019D6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D022-1AFF-4E7B-9B69-0FED438F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web-application-firewall/afds/waf-front-door-custom-rules" TargetMode="External"/><Relationship Id="rId7" Type="http://schemas.openxmlformats.org/officeDocument/2006/relationships/hyperlink" Target="https://docs.microsoft.com/en-us/azure/web-application-firewall/afds/waf-front-door-drs?tabs=drs20#anomaly-scoring-m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ommunity.microsoft.com/t5/azure-network-security-blog/drs-2-1-for-azure-frontdoor-waf-general-availability/ba-p/3694028" TargetMode="External"/><Relationship Id="rId5" Type="http://schemas.openxmlformats.org/officeDocument/2006/relationships/hyperlink" Target="https://docs.microsoft.com/en-us/azure/web-application-firewall/afds/afds-overview#azure-managed-rule-sets" TargetMode="External"/><Relationship Id="rId4" Type="http://schemas.openxmlformats.org/officeDocument/2006/relationships/hyperlink" Target="https://docs.microsoft.com/en-us/azure/web-application-firewall/afds/afds-overview#bot-protection-rule-set-p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web-application-firewall/ag/custom-waf-rules-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web-application-firewall/afds/waf-front-door-drs?tabs=drs20#anomaly-scoring-mode" TargetMode="External"/><Relationship Id="rId4" Type="http://schemas.openxmlformats.org/officeDocument/2006/relationships/hyperlink" Target="https://docs.microsoft.com/en-us/azure/web-application-firewall/ag/bot-protection-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web-application-firewall/cdn/cdn-overview#custom-ru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web-application-firewall/cdn/cdn-overview#azure-managed-rule-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1D2-EB46-46D4-AB42-22273B8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Azure Front Door - WAF Rule Logic Processing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5468C-A2CD-4139-8B8F-853C0593262F}"/>
              </a:ext>
            </a:extLst>
          </p:cNvPr>
          <p:cNvSpPr/>
          <p:nvPr/>
        </p:nvSpPr>
        <p:spPr>
          <a:xfrm>
            <a:off x="3021434" y="1690687"/>
            <a:ext cx="7240165" cy="1124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Rules </a:t>
            </a:r>
            <a:r>
              <a:rPr lang="en-US" dirty="0"/>
              <a:t>– Geo, IP, Strings, </a:t>
            </a:r>
            <a:r>
              <a:rPr lang="en-US" dirty="0" err="1"/>
              <a:t>RegEx</a:t>
            </a:r>
            <a:r>
              <a:rPr lang="en-US" dirty="0"/>
              <a:t>, Rate Limit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0E0CE-B23B-4921-9D54-D5BEB3C30004}"/>
              </a:ext>
            </a:extLst>
          </p:cNvPr>
          <p:cNvSpPr/>
          <p:nvPr/>
        </p:nvSpPr>
        <p:spPr>
          <a:xfrm>
            <a:off x="3021434" y="2949036"/>
            <a:ext cx="7240164" cy="1124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 managed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C34C5-67DE-4D14-BA82-D11B18B8FA49}"/>
              </a:ext>
            </a:extLst>
          </p:cNvPr>
          <p:cNvSpPr/>
          <p:nvPr/>
        </p:nvSpPr>
        <p:spPr>
          <a:xfrm>
            <a:off x="3021434" y="4206570"/>
            <a:ext cx="7240161" cy="1124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Default Ruleset</a:t>
            </a:r>
            <a:r>
              <a:rPr lang="en-US" dirty="0">
                <a:solidFill>
                  <a:schemeClr val="bg1"/>
                </a:solidFill>
              </a:rPr>
              <a:t> (1.1, 2.0,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Anomaly Scoring details</a:t>
            </a:r>
            <a:endParaRPr lang="en-US" dirty="0">
              <a:solidFill>
                <a:schemeClr val="bg1"/>
              </a:solidFill>
              <a:latin typeface="Calibri" panose="020F0502020204030204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Microsoft </a:t>
            </a:r>
            <a:r>
              <a:rPr lang="en-US">
                <a:solidFill>
                  <a:schemeClr val="bg1"/>
                </a:solidFill>
                <a:latin typeface="Calibri" panose="020F0502020204030204"/>
              </a:rPr>
              <a:t>Threat Intelligence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- CVE inspired rules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E3BA4-8C95-4CBD-9450-3FAB3765B929}"/>
              </a:ext>
            </a:extLst>
          </p:cNvPr>
          <p:cNvSpPr/>
          <p:nvPr/>
        </p:nvSpPr>
        <p:spPr>
          <a:xfrm>
            <a:off x="3021434" y="5426584"/>
            <a:ext cx="7240159" cy="838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Allowed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656B1-115D-4202-B3C2-BEDE598F762F}"/>
              </a:ext>
            </a:extLst>
          </p:cNvPr>
          <p:cNvSpPr/>
          <p:nvPr/>
        </p:nvSpPr>
        <p:spPr>
          <a:xfrm>
            <a:off x="-2287" y="1690687"/>
            <a:ext cx="2810312" cy="4574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Custom Rules are priority based lower to higher processing</a:t>
            </a:r>
          </a:p>
          <a:p>
            <a:endParaRPr lang="en-US" sz="1600" dirty="0"/>
          </a:p>
          <a:p>
            <a:r>
              <a:rPr lang="en-US" sz="1600" dirty="0"/>
              <a:t>Use priority rules in increments of 100 to allow for changes over time</a:t>
            </a:r>
          </a:p>
          <a:p>
            <a:endParaRPr lang="en-US" sz="1600" dirty="0"/>
          </a:p>
          <a:p>
            <a:r>
              <a:rPr lang="en-US" sz="1600" dirty="0"/>
              <a:t>Once a Allow or Deny action on rule match occurs processing is terminated and Action occurs:</a:t>
            </a:r>
          </a:p>
          <a:p>
            <a:endParaRPr lang="en-US" sz="1600" dirty="0"/>
          </a:p>
          <a:p>
            <a:r>
              <a:rPr lang="en-US" sz="1600" dirty="0"/>
              <a:t>Action: Allow, Deny, Redirect</a:t>
            </a:r>
          </a:p>
          <a:p>
            <a:endParaRPr lang="en-US" sz="1600" dirty="0"/>
          </a:p>
          <a:p>
            <a:r>
              <a:rPr lang="en-US" sz="1600" dirty="0"/>
              <a:t>Action: Log - will continue processing further custom rules and managed rulesets (Bot/Default)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27FFA-36B8-4BF2-BAB5-6D433C0AE8CA}"/>
              </a:ext>
            </a:extLst>
          </p:cNvPr>
          <p:cNvCxnSpPr/>
          <p:nvPr/>
        </p:nvCxnSpPr>
        <p:spPr>
          <a:xfrm>
            <a:off x="10449379" y="1690687"/>
            <a:ext cx="0" cy="45747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75837E-6640-4FE7-9050-A138C2052F6A}"/>
              </a:ext>
            </a:extLst>
          </p:cNvPr>
          <p:cNvSpPr/>
          <p:nvPr/>
        </p:nvSpPr>
        <p:spPr>
          <a:xfrm>
            <a:off x="10578688" y="1690687"/>
            <a:ext cx="1613307" cy="11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Attached to a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FrontDoorProfile</a:t>
            </a:r>
            <a:endParaRPr lang="en-US" sz="1400" dirty="0"/>
          </a:p>
          <a:p>
            <a:pPr algn="ctr"/>
            <a:r>
              <a:rPr lang="en-US" sz="1400" dirty="0"/>
              <a:t>/Domain</a:t>
            </a:r>
          </a:p>
        </p:txBody>
      </p:sp>
    </p:spTree>
    <p:extLst>
      <p:ext uri="{BB962C8B-B14F-4D97-AF65-F5344CB8AC3E}">
        <p14:creationId xmlns:p14="http://schemas.microsoft.com/office/powerpoint/2010/main" val="95327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1D2-EB46-46D4-AB42-22273B8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Azure Application Gateway - WAF Rule Logic Processing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5468C-A2CD-4139-8B8F-853C0593262F}"/>
              </a:ext>
            </a:extLst>
          </p:cNvPr>
          <p:cNvSpPr/>
          <p:nvPr/>
        </p:nvSpPr>
        <p:spPr>
          <a:xfrm>
            <a:off x="3021434" y="1690687"/>
            <a:ext cx="7212461" cy="1124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Rules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Geo, IP, Strings,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0E0CE-B23B-4921-9D54-D5BEB3C30004}"/>
              </a:ext>
            </a:extLst>
          </p:cNvPr>
          <p:cNvSpPr/>
          <p:nvPr/>
        </p:nvSpPr>
        <p:spPr>
          <a:xfrm>
            <a:off x="3021434" y="2949036"/>
            <a:ext cx="7212457" cy="1124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 managed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C34C5-67DE-4D14-BA82-D11B18B8FA49}"/>
              </a:ext>
            </a:extLst>
          </p:cNvPr>
          <p:cNvSpPr/>
          <p:nvPr/>
        </p:nvSpPr>
        <p:spPr>
          <a:xfrm>
            <a:off x="3021435" y="4206570"/>
            <a:ext cx="7212456" cy="1124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 OWASP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CoreRuleSets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(2.2.9, 3.0, 3.1) –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3.x Anomaly Scoring details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E3BA4-8C95-4CBD-9450-3FAB3765B929}"/>
              </a:ext>
            </a:extLst>
          </p:cNvPr>
          <p:cNvSpPr/>
          <p:nvPr/>
        </p:nvSpPr>
        <p:spPr>
          <a:xfrm>
            <a:off x="3021434" y="5426584"/>
            <a:ext cx="7212453" cy="838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Allowed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656B1-115D-4202-B3C2-BEDE598F762F}"/>
              </a:ext>
            </a:extLst>
          </p:cNvPr>
          <p:cNvSpPr/>
          <p:nvPr/>
        </p:nvSpPr>
        <p:spPr>
          <a:xfrm>
            <a:off x="-2287" y="1690687"/>
            <a:ext cx="2810312" cy="4574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Custom Rules are priority based lower to higher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Use priority rules in increments of 10 to allow for changes over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Once a Allow or Deny action on rule match occurs processing is terminated and Action occurs: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Action: Allow, Deny, Redirect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Action: Log - </a:t>
            </a:r>
            <a:r>
              <a:rPr lang="en-US" sz="1600" dirty="0"/>
              <a:t>will continue processing further custom rules and managed rulesets (Bot/Default)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27FFA-36B8-4BF2-BAB5-6D433C0AE8CA}"/>
              </a:ext>
            </a:extLst>
          </p:cNvPr>
          <p:cNvCxnSpPr/>
          <p:nvPr/>
        </p:nvCxnSpPr>
        <p:spPr>
          <a:xfrm>
            <a:off x="10587922" y="1690687"/>
            <a:ext cx="0" cy="45747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BF11EE-9713-4A73-8C0A-2C2ABEB0E480}"/>
              </a:ext>
            </a:extLst>
          </p:cNvPr>
          <p:cNvSpPr/>
          <p:nvPr/>
        </p:nvSpPr>
        <p:spPr>
          <a:xfrm>
            <a:off x="10760364" y="1690687"/>
            <a:ext cx="1431631" cy="238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Attached to a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ApplicationGW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HTTP Listener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Routepath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09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1D2-EB46-46D4-AB42-22273B8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Azure CDN- WAF Rule Logic Processing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5468C-A2CD-4139-8B8F-853C0593262F}"/>
              </a:ext>
            </a:extLst>
          </p:cNvPr>
          <p:cNvSpPr/>
          <p:nvPr/>
        </p:nvSpPr>
        <p:spPr>
          <a:xfrm>
            <a:off x="3021434" y="1690687"/>
            <a:ext cx="7046209" cy="1124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Rules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Geo, IP, Strings,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Rate Limit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C34C5-67DE-4D14-BA82-D11B18B8FA49}"/>
              </a:ext>
            </a:extLst>
          </p:cNvPr>
          <p:cNvSpPr/>
          <p:nvPr/>
        </p:nvSpPr>
        <p:spPr>
          <a:xfrm>
            <a:off x="3021431" y="3558636"/>
            <a:ext cx="7046205" cy="1124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 Ruleset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E3BA4-8C95-4CBD-9450-3FAB3765B929}"/>
              </a:ext>
            </a:extLst>
          </p:cNvPr>
          <p:cNvSpPr/>
          <p:nvPr/>
        </p:nvSpPr>
        <p:spPr>
          <a:xfrm>
            <a:off x="3021434" y="5426584"/>
            <a:ext cx="7046202" cy="838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Allowed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656B1-115D-4202-B3C2-BEDE598F762F}"/>
              </a:ext>
            </a:extLst>
          </p:cNvPr>
          <p:cNvSpPr/>
          <p:nvPr/>
        </p:nvSpPr>
        <p:spPr>
          <a:xfrm>
            <a:off x="-2287" y="1690687"/>
            <a:ext cx="2810312" cy="4574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Rules are priority based lower to higher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priority rules in increments of 100 to allow for changes over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a Allow or Deny action on rule match occurs processing is terminated and Action occurs: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Action: Allow, Block, Redirect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Action: Log - will continue processing further custom rules and managed rulesets (Default)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27FFA-36B8-4BF2-BAB5-6D433C0AE8CA}"/>
              </a:ext>
            </a:extLst>
          </p:cNvPr>
          <p:cNvCxnSpPr>
            <a:cxnSpLocks/>
          </p:cNvCxnSpPr>
          <p:nvPr/>
        </p:nvCxnSpPr>
        <p:spPr>
          <a:xfrm>
            <a:off x="10523269" y="1690687"/>
            <a:ext cx="0" cy="45747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C4B309-CE96-46F5-A1E7-8DF2433F57FB}"/>
              </a:ext>
            </a:extLst>
          </p:cNvPr>
          <p:cNvSpPr/>
          <p:nvPr/>
        </p:nvSpPr>
        <p:spPr>
          <a:xfrm>
            <a:off x="10760364" y="1690687"/>
            <a:ext cx="1431631" cy="11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Attached to a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CDNProfile</a:t>
            </a:r>
            <a:endParaRPr lang="en-US" sz="1400" dirty="0"/>
          </a:p>
          <a:p>
            <a:pPr algn="ctr"/>
            <a:r>
              <a:rPr lang="en-US" sz="1400" dirty="0"/>
              <a:t>/Endpoint</a:t>
            </a:r>
          </a:p>
        </p:txBody>
      </p:sp>
    </p:spTree>
    <p:extLst>
      <p:ext uri="{BB962C8B-B14F-4D97-AF65-F5344CB8AC3E}">
        <p14:creationId xmlns:p14="http://schemas.microsoft.com/office/powerpoint/2010/main" val="145357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328</Words>
  <Application>Microsoft Office PowerPoint</Application>
  <PresentationFormat>Widescreen</PresentationFormat>
  <Paragraphs>64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Azure Front Door - WAF Rule Logic Processing Order</vt:lpstr>
      <vt:lpstr>Azure Application Gateway - WAF Rule Logic Processing Order</vt:lpstr>
      <vt:lpstr>Azure CDN- WAF Rule Logic Processing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19</cp:revision>
  <dcterms:created xsi:type="dcterms:W3CDTF">2021-02-01T20:25:43Z</dcterms:created>
  <dcterms:modified xsi:type="dcterms:W3CDTF">2023-01-26T19:12:26Z</dcterms:modified>
</cp:coreProperties>
</file>