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7A4F-6478-495C-A857-E39FF222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0CAC1-7351-4655-88FB-E92EDA53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0CB9-C0A9-4E78-BBED-B0AD03D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482F-456F-4BA3-BC0D-21AF9F9D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DAAE-DF4F-4741-8856-75DD1F5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4D0-79BA-403C-94BB-F6E7164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E89D-E782-4225-8498-5201D8355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A608-7B33-4053-85BE-1E6A7EB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4422-3488-449A-9D65-4FC97E57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0023-F62B-4D85-AB19-7CE5BED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0774F-71C1-48F3-A275-AB9DB96A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7279-5214-48C6-831F-1C0CAEA7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37AC-D5CE-4CDE-9CA6-FE82B21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8635-3516-444F-B15D-BBB5EE20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D85C-1A14-411B-B5E8-53A8ED80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2F6D-34F8-43B0-BE7D-59C2E9D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A63D-6979-432A-AA48-54740F0C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C36E-A854-4677-9BCE-A677DF90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E4A8-4A55-432A-8E74-DDA25D99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AA40-0ABF-4A05-8AA8-6805C96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DB8-0E06-4688-B16D-66D16E1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7CAB-D51D-4BCF-A4A3-7E10AE34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47C1-81AC-4E3A-8896-93CE405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42DB-7E48-4701-878D-1153BF27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1B90-17B5-498C-AEF3-BFFF706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CBE-3B3E-4716-B1C3-8F33B4A5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150C-8FCB-40CE-B2D3-7A0B9F6ED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B71C-7AB9-4058-93AC-0DB390B4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B042-18B7-40CC-9362-D343318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2D92-F7C7-401B-AAF7-98FD56A4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3EB9-0115-4917-B4A5-87088B7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53C-F746-45D6-8319-E559F47F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870B-4DFF-4259-A3C9-9C3598EA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F53C7-FB14-4E9D-A24B-6D35717C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498F2-95E1-4C62-AD8A-3A5378DB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430D-FBFC-4605-8E45-00F1B043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0982A-EFB6-4811-9BDE-2A70FA40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ECC67-AFE0-42EE-8B6E-76AFBCB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91ED0-9BE3-48AB-BEF1-7C596D4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082C-CE8C-4DE2-BCD1-F3B72B0B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E15C-C414-4685-8DED-E912F0B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15F1-12B5-4E92-BFBD-BA14B2D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85BF-8F51-4673-BB3C-A03A44B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48D9B-4A58-44AB-B837-D4FE82FF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CC62-F7EE-4DD1-BFFE-044D97CE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7723-73BD-4787-89B1-40013E29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A5-25BC-4E24-83DB-A7428EB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24E9-B4FA-45F9-8BE0-70F948CE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1E07-3BAF-4629-B7A1-3D84A789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DA51-0D92-4575-B439-9F05855A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1765-F77A-4947-A125-CB7FE44E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33AB-FFBE-46C2-BAD2-C14FBFB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83F-C964-41CC-BFEF-2AD7BCAE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3598-782E-433E-9CF5-1DA18AEBB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6BD1-E7BF-4EDE-90CA-D8AE4A38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567C-D68A-48A8-ABA7-533DC8D1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271D-104C-4379-B73E-AD4D28E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3115-0324-40D8-9EAD-ED67E36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A396E-5CCD-49EB-946F-2152A90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57A2-7656-4069-B6E6-D8E88DE6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FD32-67E6-4272-9896-56780B0F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6A8A-03C5-4D0A-A5A4-B564019D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D022-1AFF-4E7B-9B69-0FED438F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firewall/threat-intel" TargetMode="External"/><Relationship Id="rId2" Type="http://schemas.openxmlformats.org/officeDocument/2006/relationships/hyperlink" Target="https://docs.microsoft.com/en-us/azure/firewall/rule-proces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firewall/rule-processing#nat-rules" TargetMode="External"/><Relationship Id="rId5" Type="http://schemas.openxmlformats.org/officeDocument/2006/relationships/hyperlink" Target="https://docs.microsoft.com/en-us/azure/firewall/infrastructure-fqdns" TargetMode="External"/><Relationship Id="rId4" Type="http://schemas.openxmlformats.org/officeDocument/2006/relationships/hyperlink" Target="https://docs.microsoft.com/en-us/azure/firewall/fqdn-filtering-network-r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A0BD-62CA-49ED-85D5-EF11B1FFF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80DA4-8800-4685-8141-E73E5117E8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Firewall </a:t>
            </a:r>
            <a:r>
              <a:rPr lang="en-US" dirty="0">
                <a:hlinkClick r:id="rId2"/>
              </a:rPr>
              <a:t>Rule Logic Processing Order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FC6C3-42C6-46C9-B5D6-109F6A7DA9D6}"/>
              </a:ext>
            </a:extLst>
          </p:cNvPr>
          <p:cNvSpPr/>
          <p:nvPr/>
        </p:nvSpPr>
        <p:spPr>
          <a:xfrm>
            <a:off x="3021435" y="1690688"/>
            <a:ext cx="6149130" cy="838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Threat Intelligence filtering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5" y="2624662"/>
            <a:ext cx="6149130" cy="8388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Rules</a:t>
            </a:r>
          </a:p>
          <a:p>
            <a:pPr algn="ctr"/>
            <a:r>
              <a:rPr lang="en-US" sz="1000" dirty="0">
                <a:hlinkClick r:id="rId4"/>
              </a:rPr>
              <a:t>Supports </a:t>
            </a:r>
            <a:r>
              <a:rPr lang="en-US" sz="1000" dirty="0" err="1">
                <a:hlinkClick r:id="rId4"/>
              </a:rPr>
              <a:t>fqdn</a:t>
            </a:r>
            <a:r>
              <a:rPr lang="en-US" sz="1000" dirty="0">
                <a:hlinkClick r:id="rId4"/>
              </a:rPr>
              <a:t> via DNS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0E0CE-B23B-4921-9D54-D5BEB3C30004}"/>
              </a:ext>
            </a:extLst>
          </p:cNvPr>
          <p:cNvSpPr/>
          <p:nvPr/>
        </p:nvSpPr>
        <p:spPr>
          <a:xfrm>
            <a:off x="3021435" y="3558636"/>
            <a:ext cx="6149130" cy="838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Rules (HTTP,HTTPS,MSSQL)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5" y="4492610"/>
            <a:ext cx="6149130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Default Azure Infra Rules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5" y="5426584"/>
            <a:ext cx="6149130" cy="838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Denied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0" y="1690688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Rules are priority based lower to higher processing</a:t>
            </a:r>
          </a:p>
          <a:p>
            <a:endParaRPr lang="en-US" dirty="0"/>
          </a:p>
          <a:p>
            <a:r>
              <a:rPr lang="en-US" dirty="0"/>
              <a:t>Use priority rules in increments of 100 to allow for changes over time</a:t>
            </a:r>
          </a:p>
          <a:p>
            <a:endParaRPr lang="en-US" dirty="0"/>
          </a:p>
          <a:p>
            <a:r>
              <a:rPr lang="en-US" dirty="0"/>
              <a:t>Once a rule match occurs processing is terminated and Action occurs:</a:t>
            </a:r>
          </a:p>
          <a:p>
            <a:endParaRPr lang="en-US" dirty="0"/>
          </a:p>
          <a:p>
            <a:r>
              <a:rPr lang="en-US" dirty="0"/>
              <a:t> Audit, Allow, Deny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/>
          <p:nvPr/>
        </p:nvCxnSpPr>
        <p:spPr>
          <a:xfrm>
            <a:off x="9479560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4D47D-0D3E-4959-A5FE-2FC318854495}"/>
              </a:ext>
            </a:extLst>
          </p:cNvPr>
          <p:cNvSpPr/>
          <p:nvPr/>
        </p:nvSpPr>
        <p:spPr>
          <a:xfrm>
            <a:off x="10472258" y="2110137"/>
            <a:ext cx="978714" cy="838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DNAT Rule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9D73C-F32F-45DF-8338-B650FC2345BC}"/>
              </a:ext>
            </a:extLst>
          </p:cNvPr>
          <p:cNvSpPr/>
          <p:nvPr/>
        </p:nvSpPr>
        <p:spPr>
          <a:xfrm>
            <a:off x="9752201" y="3009550"/>
            <a:ext cx="1138106" cy="838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implicit</a:t>
            </a:r>
          </a:p>
          <a:p>
            <a:pPr algn="ctr"/>
            <a:r>
              <a:rPr lang="en-US" sz="1200" dirty="0"/>
              <a:t>Network Rule</a:t>
            </a:r>
          </a:p>
          <a:p>
            <a:pPr algn="ctr"/>
            <a:r>
              <a:rPr lang="en-US" sz="1200" dirty="0"/>
              <a:t>Created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81776-B331-4D43-AB55-64128615F3B6}"/>
              </a:ext>
            </a:extLst>
          </p:cNvPr>
          <p:cNvSpPr/>
          <p:nvPr/>
        </p:nvSpPr>
        <p:spPr>
          <a:xfrm>
            <a:off x="11053894" y="3009549"/>
            <a:ext cx="1138106" cy="838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Explicit Deny</a:t>
            </a:r>
          </a:p>
          <a:p>
            <a:pPr algn="ctr"/>
            <a:r>
              <a:rPr lang="en-US" sz="1200" dirty="0"/>
              <a:t>Network Rule</a:t>
            </a:r>
          </a:p>
          <a:p>
            <a:pPr algn="ctr"/>
            <a:r>
              <a:rPr lang="en-US" sz="1200" dirty="0"/>
              <a:t>User must generate</a:t>
            </a:r>
          </a:p>
        </p:txBody>
      </p:sp>
    </p:spTree>
    <p:extLst>
      <p:ext uri="{BB962C8B-B14F-4D97-AF65-F5344CB8AC3E}">
        <p14:creationId xmlns:p14="http://schemas.microsoft.com/office/powerpoint/2010/main" val="95327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Azure Firewall Rule Logic Processing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3</cp:revision>
  <dcterms:created xsi:type="dcterms:W3CDTF">2021-02-01T20:25:43Z</dcterms:created>
  <dcterms:modified xsi:type="dcterms:W3CDTF">2021-02-01T20:58:45Z</dcterms:modified>
</cp:coreProperties>
</file>