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01899C-068F-483C-8E64-750754EB3353}" v="248" dt="2022-02-09T18:59:41.611"/>
    <p1510:client id="{DC0405C5-E335-AE80-E5DD-3493A8AC08DF}" v="136" dt="2022-02-11T18:55:44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omestorage.blob.core.windows.net/guestconfiguration/WindowsNessusAgentService.zip?sv=2020-08-04&amp;st=2022-02-09T16%3A18%3A02Z&amp;se=2025-02-09T16%3A18%3A02Z&amp;sr=b&amp;sp=rl&amp;si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91D5-AB6A-4637-AE1B-5B15BF2D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Authoring VM | Steps involved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C9E4B-57C8-4004-BBFC-34294A018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5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EAEACC-1349-45EA-B5C9-28EF5AD4CAC7}"/>
              </a:ext>
            </a:extLst>
          </p:cNvPr>
          <p:cNvSpPr/>
          <p:nvPr/>
        </p:nvSpPr>
        <p:spPr>
          <a:xfrm>
            <a:off x="-1859" y="-1859"/>
            <a:ext cx="12191999" cy="1050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Build Authoring VM | Author DSC CheckForService.ps1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EC563E-F670-498E-A5D6-3BB7D81E5D88}"/>
              </a:ext>
            </a:extLst>
          </p:cNvPr>
          <p:cNvSpPr/>
          <p:nvPr/>
        </p:nvSpPr>
        <p:spPr>
          <a:xfrm>
            <a:off x="-1859" y="1103970"/>
            <a:ext cx="12191999" cy="1050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Compile DSC to create .MOF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4406F1-3D2E-4C35-BFF4-B746C852BFEF}"/>
              </a:ext>
            </a:extLst>
          </p:cNvPr>
          <p:cNvSpPr/>
          <p:nvPr/>
        </p:nvSpPr>
        <p:spPr>
          <a:xfrm>
            <a:off x="-1859" y="2209799"/>
            <a:ext cx="12191999" cy="1050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Create a Guest Configuration package .zip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4B49F-FB23-4720-9E46-19CF35654F26}"/>
              </a:ext>
            </a:extLst>
          </p:cNvPr>
          <p:cNvSpPr/>
          <p:nvPr/>
        </p:nvSpPr>
        <p:spPr>
          <a:xfrm>
            <a:off x="-1859" y="3315628"/>
            <a:ext cx="12191999" cy="1050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Test Guest Configuration Policy in environment</a:t>
            </a:r>
            <a:endParaRPr lang="en-US" dirty="0" err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DA9422-D5AB-42F1-A0D0-752EBE714C90}"/>
              </a:ext>
            </a:extLst>
          </p:cNvPr>
          <p:cNvSpPr/>
          <p:nvPr/>
        </p:nvSpPr>
        <p:spPr>
          <a:xfrm>
            <a:off x="-1859" y="4421457"/>
            <a:ext cx="12191999" cy="10500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Publish custom Guest Configuration policy to Azure Storage blob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1A3A3F-5EE2-44EA-A17C-403ADB67FA00}"/>
              </a:ext>
            </a:extLst>
          </p:cNvPr>
          <p:cNvSpPr/>
          <p:nvPr/>
        </p:nvSpPr>
        <p:spPr>
          <a:xfrm>
            <a:off x="-1859" y="5527286"/>
            <a:ext cx="12191999" cy="1050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Create the custom Azure policy definition</a:t>
            </a:r>
            <a:endParaRPr lang="en-US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5C9A19C-6427-4937-B9EC-8BB34B36B021}"/>
              </a:ext>
            </a:extLst>
          </p:cNvPr>
          <p:cNvSpPr/>
          <p:nvPr/>
        </p:nvSpPr>
        <p:spPr>
          <a:xfrm>
            <a:off x="52092" y="30340"/>
            <a:ext cx="484909" cy="42949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DABB86-3A30-4C50-BC5D-A5D34E64F1F0}"/>
              </a:ext>
            </a:extLst>
          </p:cNvPr>
          <p:cNvSpPr txBox="1"/>
          <p:nvPr/>
        </p:nvSpPr>
        <p:spPr>
          <a:xfrm>
            <a:off x="409575" y="333375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A108AD-9C31-428E-9F05-584564496EF0}"/>
              </a:ext>
            </a:extLst>
          </p:cNvPr>
          <p:cNvSpPr txBox="1"/>
          <p:nvPr/>
        </p:nvSpPr>
        <p:spPr>
          <a:xfrm>
            <a:off x="409575" y="1438275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6CDF9A-0A3E-498E-A1BA-BD59E161B3B8}"/>
              </a:ext>
            </a:extLst>
          </p:cNvPr>
          <p:cNvSpPr txBox="1"/>
          <p:nvPr/>
        </p:nvSpPr>
        <p:spPr>
          <a:xfrm>
            <a:off x="409575" y="2543175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A804D9-7AB5-47C8-8F2C-7624014B23E8}"/>
              </a:ext>
            </a:extLst>
          </p:cNvPr>
          <p:cNvSpPr txBox="1"/>
          <p:nvPr/>
        </p:nvSpPr>
        <p:spPr>
          <a:xfrm>
            <a:off x="409575" y="3571875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C5BEF1-F620-4125-8112-765CBDB788CE}"/>
              </a:ext>
            </a:extLst>
          </p:cNvPr>
          <p:cNvSpPr txBox="1"/>
          <p:nvPr/>
        </p:nvSpPr>
        <p:spPr>
          <a:xfrm>
            <a:off x="409575" y="4762500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F02D35-343C-473D-8840-8D0E5A20A5E6}"/>
              </a:ext>
            </a:extLst>
          </p:cNvPr>
          <p:cNvSpPr txBox="1"/>
          <p:nvPr/>
        </p:nvSpPr>
        <p:spPr>
          <a:xfrm>
            <a:off x="409575" y="5867400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6</a:t>
            </a:r>
          </a:p>
        </p:txBody>
      </p:sp>
    </p:spTree>
    <p:extLst>
      <p:ext uri="{BB962C8B-B14F-4D97-AF65-F5344CB8AC3E}">
        <p14:creationId xmlns:p14="http://schemas.microsoft.com/office/powerpoint/2010/main" val="407068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EAEACC-1349-45EA-B5C9-28EF5AD4CAC7}"/>
              </a:ext>
            </a:extLst>
          </p:cNvPr>
          <p:cNvSpPr/>
          <p:nvPr/>
        </p:nvSpPr>
        <p:spPr>
          <a:xfrm>
            <a:off x="-1859" y="-1859"/>
            <a:ext cx="12191999" cy="1050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Install PowerShell 7</a:t>
            </a:r>
          </a:p>
          <a:p>
            <a:pPr algn="ctr"/>
            <a:r>
              <a:rPr lang="en-US" sz="1200" dirty="0">
                <a:ea typeface="+mn-lt"/>
                <a:cs typeface="+mn-lt"/>
              </a:rPr>
              <a:t>Install-Module Az</a:t>
            </a:r>
            <a:endParaRPr lang="en-US" sz="1200" dirty="0">
              <a:cs typeface="Calibri"/>
            </a:endParaRPr>
          </a:p>
          <a:p>
            <a:pPr algn="ctr"/>
            <a:r>
              <a:rPr lang="en-US" sz="1200" dirty="0">
                <a:cs typeface="Calibri"/>
              </a:rPr>
              <a:t>Install-Module </a:t>
            </a:r>
            <a:r>
              <a:rPr lang="en-US" sz="1200" dirty="0" err="1">
                <a:cs typeface="Calibri"/>
              </a:rPr>
              <a:t>GuestConfiguration</a:t>
            </a:r>
            <a:endParaRPr lang="en-US" sz="1200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EC563E-F670-498E-A5D6-3BB7D81E5D88}"/>
              </a:ext>
            </a:extLst>
          </p:cNvPr>
          <p:cNvSpPr/>
          <p:nvPr/>
        </p:nvSpPr>
        <p:spPr>
          <a:xfrm>
            <a:off x="-1859" y="1103970"/>
            <a:ext cx="12191999" cy="1050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ea typeface="+mn-lt"/>
                <a:cs typeface="+mn-lt"/>
              </a:rPr>
              <a:t>. .\WindowsNessusAgentService.ps1</a:t>
            </a:r>
            <a:endParaRPr lang="en-US" sz="1200" dirty="0">
              <a:cs typeface="Calibri"/>
            </a:endParaRPr>
          </a:p>
          <a:p>
            <a:pPr algn="ctr"/>
            <a:r>
              <a:rPr lang="en-US" sz="1200" dirty="0" err="1">
                <a:ea typeface="+mn-lt"/>
                <a:cs typeface="+mn-lt"/>
              </a:rPr>
              <a:t>WindowsNessusAgentService</a:t>
            </a:r>
            <a:endParaRPr lang="en-US" dirty="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4406F1-3D2E-4C35-BFF4-B746C852BFEF}"/>
              </a:ext>
            </a:extLst>
          </p:cNvPr>
          <p:cNvSpPr/>
          <p:nvPr/>
        </p:nvSpPr>
        <p:spPr>
          <a:xfrm>
            <a:off x="-1859" y="2209799"/>
            <a:ext cx="12191999" cy="1050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ea typeface="+mn-lt"/>
                <a:cs typeface="+mn-lt"/>
              </a:rPr>
              <a:t>New-</a:t>
            </a:r>
            <a:r>
              <a:rPr lang="en-US" sz="1200" dirty="0" err="1">
                <a:ea typeface="+mn-lt"/>
                <a:cs typeface="+mn-lt"/>
              </a:rPr>
              <a:t>GuestConfigurationPackage</a:t>
            </a:r>
            <a:r>
              <a:rPr lang="en-US" sz="1200" dirty="0">
                <a:ea typeface="+mn-lt"/>
                <a:cs typeface="+mn-lt"/>
              </a:rPr>
              <a:t> `</a:t>
            </a:r>
          </a:p>
          <a:p>
            <a:pPr algn="ctr"/>
            <a:r>
              <a:rPr lang="en-US" sz="1200" dirty="0">
                <a:ea typeface="+mn-lt"/>
                <a:cs typeface="+mn-lt"/>
              </a:rPr>
              <a:t>  -Name '</a:t>
            </a:r>
            <a:r>
              <a:rPr lang="en-US" sz="1200" dirty="0" err="1">
                <a:ea typeface="+mn-lt"/>
                <a:cs typeface="+mn-lt"/>
              </a:rPr>
              <a:t>WindowsNessusAgentService</a:t>
            </a:r>
            <a:r>
              <a:rPr lang="en-US" sz="1200" dirty="0">
                <a:ea typeface="+mn-lt"/>
                <a:cs typeface="+mn-lt"/>
              </a:rPr>
              <a:t>' `</a:t>
            </a:r>
          </a:p>
          <a:p>
            <a:pPr algn="ctr"/>
            <a:r>
              <a:rPr lang="en-US" sz="1200" dirty="0">
                <a:ea typeface="+mn-lt"/>
                <a:cs typeface="+mn-lt"/>
              </a:rPr>
              <a:t>  -Configuration './</a:t>
            </a:r>
            <a:r>
              <a:rPr lang="en-US" sz="1200" dirty="0" err="1">
                <a:ea typeface="+mn-lt"/>
                <a:cs typeface="+mn-lt"/>
              </a:rPr>
              <a:t>WindowsNessusAgentService</a:t>
            </a:r>
            <a:r>
              <a:rPr lang="en-US" sz="1200" dirty="0">
                <a:ea typeface="+mn-lt"/>
                <a:cs typeface="+mn-lt"/>
              </a:rPr>
              <a:t>/</a:t>
            </a:r>
            <a:r>
              <a:rPr lang="en-US" sz="1200" dirty="0" err="1">
                <a:ea typeface="+mn-lt"/>
                <a:cs typeface="+mn-lt"/>
              </a:rPr>
              <a:t>localhost.mof</a:t>
            </a:r>
            <a:r>
              <a:rPr lang="en-US" sz="1200" dirty="0">
                <a:ea typeface="+mn-lt"/>
                <a:cs typeface="+mn-lt"/>
              </a:rPr>
              <a:t>' `</a:t>
            </a:r>
          </a:p>
          <a:p>
            <a:pPr algn="ctr"/>
            <a:r>
              <a:rPr lang="en-US" sz="1200" dirty="0">
                <a:ea typeface="+mn-lt"/>
                <a:cs typeface="+mn-lt"/>
              </a:rPr>
              <a:t>  -Type Audit `</a:t>
            </a:r>
          </a:p>
          <a:p>
            <a:pPr algn="ctr"/>
            <a:r>
              <a:rPr lang="en-US" sz="1200" dirty="0">
                <a:ea typeface="+mn-lt"/>
                <a:cs typeface="+mn-lt"/>
              </a:rPr>
              <a:t>  -Force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4B49F-FB23-4720-9E46-19CF35654F26}"/>
              </a:ext>
            </a:extLst>
          </p:cNvPr>
          <p:cNvSpPr/>
          <p:nvPr/>
        </p:nvSpPr>
        <p:spPr>
          <a:xfrm>
            <a:off x="-1859" y="3315628"/>
            <a:ext cx="12191999" cy="1050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ea typeface="+mn-lt"/>
                <a:cs typeface="+mn-lt"/>
              </a:rPr>
              <a:t>Start-</a:t>
            </a:r>
            <a:r>
              <a:rPr lang="en-US" sz="1200" dirty="0" err="1">
                <a:ea typeface="+mn-lt"/>
                <a:cs typeface="+mn-lt"/>
              </a:rPr>
              <a:t>GuestConfigurationPackageRemediation</a:t>
            </a:r>
            <a:r>
              <a:rPr lang="en-US" sz="1200" dirty="0">
                <a:ea typeface="+mn-lt"/>
                <a:cs typeface="+mn-lt"/>
              </a:rPr>
              <a:t> -Path ./</a:t>
            </a:r>
            <a:r>
              <a:rPr lang="en-US" sz="1200" dirty="0" err="1">
                <a:ea typeface="+mn-lt"/>
                <a:cs typeface="+mn-lt"/>
              </a:rPr>
              <a:t>WindowsNessusAgentService</a:t>
            </a:r>
            <a:r>
              <a:rPr lang="en-US" sz="1200" dirty="0">
                <a:ea typeface="+mn-lt"/>
                <a:cs typeface="+mn-lt"/>
              </a:rPr>
              <a:t>/WindowsNessusAgentService.zip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DA9422-D5AB-42F1-A0D0-752EBE714C90}"/>
              </a:ext>
            </a:extLst>
          </p:cNvPr>
          <p:cNvSpPr/>
          <p:nvPr/>
        </p:nvSpPr>
        <p:spPr>
          <a:xfrm>
            <a:off x="-1859" y="4421457"/>
            <a:ext cx="12191999" cy="10500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ea typeface="+mn-lt"/>
                <a:cs typeface="+mn-lt"/>
              </a:rPr>
              <a:t>Publish-</a:t>
            </a:r>
            <a:r>
              <a:rPr lang="en-US" sz="1200" dirty="0" err="1">
                <a:ea typeface="+mn-lt"/>
                <a:cs typeface="+mn-lt"/>
              </a:rPr>
              <a:t>GuestConfigurationPackage</a:t>
            </a:r>
            <a:r>
              <a:rPr lang="en-US" sz="1200" dirty="0">
                <a:ea typeface="+mn-lt"/>
                <a:cs typeface="+mn-lt"/>
              </a:rPr>
              <a:t> -Path ./</a:t>
            </a:r>
            <a:r>
              <a:rPr lang="en-US" sz="1200" dirty="0" err="1">
                <a:ea typeface="+mn-lt"/>
                <a:cs typeface="+mn-lt"/>
              </a:rPr>
              <a:t>WindowsNessusAgentService</a:t>
            </a:r>
            <a:r>
              <a:rPr lang="en-US" sz="1200" dirty="0">
                <a:ea typeface="+mn-lt"/>
                <a:cs typeface="+mn-lt"/>
              </a:rPr>
              <a:t>/WindowsNessusAgentService.zip -</a:t>
            </a:r>
            <a:r>
              <a:rPr lang="en-US" sz="1200" dirty="0" err="1">
                <a:ea typeface="+mn-lt"/>
                <a:cs typeface="+mn-lt"/>
              </a:rPr>
              <a:t>ResourceGroupName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SwiftSolvesDSC</a:t>
            </a:r>
            <a:r>
              <a:rPr lang="en-US" sz="1200" dirty="0">
                <a:ea typeface="+mn-lt"/>
                <a:cs typeface="+mn-lt"/>
              </a:rPr>
              <a:t> -</a:t>
            </a:r>
            <a:r>
              <a:rPr lang="en-US" sz="1200" dirty="0" err="1">
                <a:ea typeface="+mn-lt"/>
                <a:cs typeface="+mn-lt"/>
              </a:rPr>
              <a:t>StorageAccountName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swiftsolvesdsc</a:t>
            </a:r>
            <a:r>
              <a:rPr lang="en-US" sz="1200" dirty="0">
                <a:ea typeface="+mn-lt"/>
                <a:cs typeface="+mn-lt"/>
              </a:rPr>
              <a:t> | % </a:t>
            </a:r>
            <a:r>
              <a:rPr lang="en-US" sz="1200" dirty="0" err="1">
                <a:ea typeface="+mn-lt"/>
                <a:cs typeface="+mn-lt"/>
              </a:rPr>
              <a:t>ContentUri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1A3A3F-5EE2-44EA-A17C-403ADB67FA00}"/>
              </a:ext>
            </a:extLst>
          </p:cNvPr>
          <p:cNvSpPr/>
          <p:nvPr/>
        </p:nvSpPr>
        <p:spPr>
          <a:xfrm>
            <a:off x="-1859" y="5527286"/>
            <a:ext cx="12191999" cy="1050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600" dirty="0">
                <a:ea typeface="+mn-lt"/>
                <a:cs typeface="+mn-lt"/>
              </a:rPr>
              <a:t>New-</a:t>
            </a:r>
            <a:r>
              <a:rPr lang="en-US" sz="600" dirty="0" err="1">
                <a:ea typeface="+mn-lt"/>
                <a:cs typeface="+mn-lt"/>
              </a:rPr>
              <a:t>GuestConfigurationPolicy</a:t>
            </a:r>
            <a:r>
              <a:rPr lang="en-US" sz="600" dirty="0">
                <a:ea typeface="+mn-lt"/>
                <a:cs typeface="+mn-lt"/>
              </a:rPr>
              <a:t> `</a:t>
            </a:r>
            <a:endParaRPr lang="en-US" sz="600">
              <a:cs typeface="Calibri"/>
            </a:endParaRPr>
          </a:p>
          <a:p>
            <a:pPr algn="ctr"/>
            <a:r>
              <a:rPr lang="en-US" sz="600" dirty="0">
                <a:ea typeface="+mn-lt"/>
                <a:cs typeface="+mn-lt"/>
              </a:rPr>
              <a:t>  -</a:t>
            </a:r>
            <a:r>
              <a:rPr lang="en-US" sz="600" dirty="0" err="1">
                <a:ea typeface="+mn-lt"/>
                <a:cs typeface="+mn-lt"/>
              </a:rPr>
              <a:t>PolicyId</a:t>
            </a:r>
            <a:r>
              <a:rPr lang="en-US" sz="600" dirty="0">
                <a:ea typeface="+mn-lt"/>
                <a:cs typeface="+mn-lt"/>
              </a:rPr>
              <a:t> '7213d788-9e67-4807-9f09-1cd9ddab2581' `</a:t>
            </a:r>
            <a:endParaRPr lang="en-US" sz="600">
              <a:cs typeface="Calibri"/>
            </a:endParaRPr>
          </a:p>
          <a:p>
            <a:pPr algn="ctr"/>
            <a:r>
              <a:rPr lang="en-US" sz="600">
                <a:ea typeface="+mn-lt"/>
                <a:cs typeface="+mn-lt"/>
              </a:rPr>
              <a:t>  -ContentUri '</a:t>
            </a:r>
            <a:r>
              <a:rPr lang="en-US" sz="600">
                <a:ea typeface="+mn-lt"/>
                <a:cs typeface="+mn-lt"/>
                <a:hlinkClick r:id="rId2"/>
              </a:rPr>
              <a:t>https://somestorage.blob.core.windows.net/guestconfiguration/WindowsNessusAgentService.zip?sv=2020-08-04&amp;st=2022-02-09T16%3A18%3A02Z&amp;se=2025-02-09T16%3A18%3A02Z&amp;sr=b&amp;sp=rl&amp;sig</a:t>
            </a:r>
            <a:r>
              <a:rPr lang="en-US" sz="600">
                <a:ea typeface="+mn-lt"/>
                <a:cs typeface="+mn-lt"/>
              </a:rPr>
              <a:t> `</a:t>
            </a:r>
            <a:endParaRPr lang="en-US" sz="600">
              <a:cs typeface="Calibri"/>
            </a:endParaRPr>
          </a:p>
          <a:p>
            <a:pPr algn="ctr"/>
            <a:r>
              <a:rPr lang="en-US" sz="600" dirty="0">
                <a:ea typeface="+mn-lt"/>
                <a:cs typeface="+mn-lt"/>
              </a:rPr>
              <a:t>  -DisplayName 'Windows Trend Micro Apex One Agent Service.' `</a:t>
            </a:r>
            <a:endParaRPr lang="en-US" sz="600">
              <a:cs typeface="Calibri"/>
            </a:endParaRPr>
          </a:p>
          <a:p>
            <a:pPr algn="ctr"/>
            <a:r>
              <a:rPr lang="en-US" sz="600">
                <a:ea typeface="+mn-lt"/>
                <a:cs typeface="+mn-lt"/>
              </a:rPr>
              <a:t>  -Description 'Compliance check for Windows Nessus Agent Service. Ensure it is present on VM, Startup set to </a:t>
            </a:r>
            <a:r>
              <a:rPr lang="en-US" sz="600" dirty="0">
                <a:ea typeface="+mn-lt"/>
                <a:cs typeface="+mn-lt"/>
              </a:rPr>
              <a:t>Automatic and Status is Running' `</a:t>
            </a:r>
            <a:endParaRPr lang="en-US" sz="600">
              <a:cs typeface="Calibri"/>
            </a:endParaRPr>
          </a:p>
          <a:p>
            <a:pPr algn="ctr"/>
            <a:r>
              <a:rPr lang="en-US" sz="600" dirty="0">
                <a:ea typeface="+mn-lt"/>
                <a:cs typeface="+mn-lt"/>
              </a:rPr>
              <a:t>  -Path './policies' `</a:t>
            </a:r>
            <a:endParaRPr lang="en-US" sz="600">
              <a:cs typeface="Calibri"/>
            </a:endParaRPr>
          </a:p>
          <a:p>
            <a:pPr algn="ctr"/>
            <a:r>
              <a:rPr lang="en-US" sz="600" dirty="0">
                <a:ea typeface="+mn-lt"/>
                <a:cs typeface="+mn-lt"/>
              </a:rPr>
              <a:t>  -Platform 'Windows' `</a:t>
            </a:r>
            <a:endParaRPr lang="en-US" sz="600">
              <a:cs typeface="Calibri"/>
            </a:endParaRPr>
          </a:p>
          <a:p>
            <a:pPr algn="ctr"/>
            <a:r>
              <a:rPr lang="en-US" sz="600" dirty="0">
                <a:ea typeface="+mn-lt"/>
                <a:cs typeface="+mn-lt"/>
              </a:rPr>
              <a:t>  -Version 1.0.0 `</a:t>
            </a:r>
            <a:endParaRPr lang="en-US" sz="600">
              <a:cs typeface="Calibri"/>
            </a:endParaRPr>
          </a:p>
          <a:p>
            <a:pPr algn="ctr"/>
            <a:r>
              <a:rPr lang="en-US" sz="600" dirty="0">
                <a:ea typeface="+mn-lt"/>
                <a:cs typeface="+mn-lt"/>
              </a:rPr>
              <a:t>  -Verbose</a:t>
            </a:r>
            <a:endParaRPr lang="en-US" sz="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63910F-4565-4ADC-A903-FE215A274F36}"/>
              </a:ext>
            </a:extLst>
          </p:cNvPr>
          <p:cNvSpPr txBox="1"/>
          <p:nvPr/>
        </p:nvSpPr>
        <p:spPr>
          <a:xfrm>
            <a:off x="57150" y="333375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A9522-F1E8-4D5E-9B0E-993FC68FB2A0}"/>
              </a:ext>
            </a:extLst>
          </p:cNvPr>
          <p:cNvSpPr txBox="1"/>
          <p:nvPr/>
        </p:nvSpPr>
        <p:spPr>
          <a:xfrm>
            <a:off x="57150" y="1438275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A8479-89DB-47CB-8EB3-4BADF1FA85BF}"/>
              </a:ext>
            </a:extLst>
          </p:cNvPr>
          <p:cNvSpPr txBox="1"/>
          <p:nvPr/>
        </p:nvSpPr>
        <p:spPr>
          <a:xfrm>
            <a:off x="57150" y="2543175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650F42-D08B-405E-B5F5-D2C6290F093C}"/>
              </a:ext>
            </a:extLst>
          </p:cNvPr>
          <p:cNvSpPr txBox="1"/>
          <p:nvPr/>
        </p:nvSpPr>
        <p:spPr>
          <a:xfrm>
            <a:off x="57150" y="3619500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156CD2-F2C8-4737-8C2C-C88A7530AC26}"/>
              </a:ext>
            </a:extLst>
          </p:cNvPr>
          <p:cNvSpPr txBox="1"/>
          <p:nvPr/>
        </p:nvSpPr>
        <p:spPr>
          <a:xfrm>
            <a:off x="57150" y="5000625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9D37E-8322-4FA5-9792-B8038B12EDEF}"/>
              </a:ext>
            </a:extLst>
          </p:cNvPr>
          <p:cNvSpPr txBox="1"/>
          <p:nvPr/>
        </p:nvSpPr>
        <p:spPr>
          <a:xfrm>
            <a:off x="57150" y="5867400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7</a:t>
            </a:r>
          </a:p>
        </p:txBody>
      </p:sp>
      <p:pic>
        <p:nvPicPr>
          <p:cNvPr id="15" name="Picture 15" descr="Text&#10;&#10;Description automatically generated">
            <a:extLst>
              <a:ext uri="{FF2B5EF4-FFF2-40B4-BE49-F238E27FC236}">
                <a16:creationId xmlns:a16="http://schemas.microsoft.com/office/drawing/2014/main" id="{E06A6028-A7A7-4782-A94C-8BBB6E4D3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0" y="-1469"/>
            <a:ext cx="3905250" cy="215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4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38167BC-9299-40B4-A0ED-C5C6BB3FF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63" y="1844675"/>
            <a:ext cx="4643438" cy="2797175"/>
          </a:xfrm>
          <a:prstGeom prst="rect">
            <a:avLst/>
          </a:prstGeom>
        </p:spPr>
      </p:pic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E4A31B6-E6DF-491F-AD03-95AB225C9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363" y="4708525"/>
            <a:ext cx="4643438" cy="1585913"/>
          </a:xfrm>
          <a:prstGeom prst="rect">
            <a:avLst/>
          </a:prstGeom>
        </p:spPr>
      </p:pic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690CC36-1D37-4DDE-B28E-FFD61544B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475" y="1844675"/>
            <a:ext cx="4979988" cy="4449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F791D5-AB6A-4637-AE1B-5B15BF2D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Defender for Cloud - custom security initiative</a:t>
            </a:r>
          </a:p>
        </p:txBody>
      </p:sp>
    </p:spTree>
    <p:extLst>
      <p:ext uri="{BB962C8B-B14F-4D97-AF65-F5344CB8AC3E}">
        <p14:creationId xmlns:p14="http://schemas.microsoft.com/office/powerpoint/2010/main" val="282750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Authoring VM | Steps involved</vt:lpstr>
      <vt:lpstr>PowerPoint Presentation</vt:lpstr>
      <vt:lpstr>PowerPoint Presentation</vt:lpstr>
      <vt:lpstr>Defender for Cloud - custom security initiative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171</cp:revision>
  <dcterms:created xsi:type="dcterms:W3CDTF">2022-02-09T18:21:36Z</dcterms:created>
  <dcterms:modified xsi:type="dcterms:W3CDTF">2022-02-11T18:55:51Z</dcterms:modified>
</cp:coreProperties>
</file>