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E6303-04DF-4CDA-AAFD-E5571297E2E0}" v="9" dt="2020-06-03T22:16:5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2:47.716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966 541,'-31'-2,"-56"-9,55 5,-53-2,-486 9,560-1,1 0,-1 0,1-2,-1 1,1-1,-1-1,1 0,-11-4,17 5,1 0,-1 0,1 0,0-1,0 1,0-1,0 0,0 0,0 0,1 0,0 0,-1 0,1-1,0 1,1-1,-1 1,1-1,-1 0,1 0,0 0,0 0,1 0,-1 0,1-4,-1-14,0 1,2-1,0 0,2 1,5-24,-5 34,1 0,0 0,1 0,0 0,0 1,1-1,1 1,0 1,0-1,16-15,-7 10,0 1,1 0,0 1,1 0,23-11,19-6,-42 23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03:17.85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 754,'5'0,"31"-3,-36 2,0 1,0 0,0 0,1 0,-1 0,0 0,0 0,0 0,1 0,-1 0,0-1,0 1,0 0,0 0,1 0,-1 0,0-1,0 1,0 0,0 0,0 0,0-1,0 1,1 0,-1 0,0 0,0-1,0 1,0 0,0 0,0-1,0 1,0 0,0 0,0-1,0 1,0 0,0 0,-1 0,1-1,-15-14,6 11,1-1,0 1,-1 1,0-1,0 2,0-1,0 1,-1 0,-17 0,-13 1,-41 4,19-1,-46-3,-94 3,132 11,50-9,1 0,-28 1,-394-6,434 1,0 0,0-1,0 0,0-1,0 1,1-1,-1 0,1-1,-1 1,1-1,-8-6,-1-2,0 0,-23-25,-1 0,-24-6,49 34,0-1,1 0,-19-17,12 9,-1 0,-38-23,36 26,0-2,-25-23,39 32,-1 0,0 0,0 1,0 0,-1 1,0 0,-15-5,-1 2,-55-10,80 17,0 1,-1-1,1 1,-1 0,1 0,0 0,-1 0,1 0,-1 0,1 1,0-1,-1 1,1-1,0 1,-1 0,1 0,0 0,0 0,0 1,0-1,0 1,0-1,0 1,0-1,1 1,-1 0,1 0,-1 0,1 0,0 0,0 0,-2 5,1-2,1 1,0 0,0 0,1 0,0 0,0 0,0 0,0-1,1 1,0 0,1 0,3 10,-3-9,2 0,-1 0,1 0,0-1,0 1,1-1,-1 0,1-1,1 1,-1-1,10 7,7 3,0-1,26 11,-30-16,0 1,-1 0,0 1,18 16,-16-12,1-1,0 0,1-2,0 0,1-1,40 13,-31-14,0-2,0-1,0-1,1-2,62 0,-58-2,-1 1,0 2,0 1,58 20,130 45,-190-58,54 33,9 4,-50-31,54 34,-99-53,0 1,1-1,-1 1,0 0,0-1,0 1,0 0,0 0,0 0,0 0,0 0,0 0,0 0,0 0,-1 0,1 0,0 0,-1 0,1 1,-1-1,1 3,-1-4,-1 1,1 0,-1 0,1 0,-1 0,1-1,-1 1,0 0,1-1,-1 1,0 0,0-1,1 1,-1-1,0 1,0-1,0 0,0 1,0-1,1 0,-1 0,-1 1,-10 1,1 0,0 0,-19 0,-4-2,-6 1,0-1,-44-7,72 5,-1 0,1-1,0-1,0 0,0-1,0 0,1 0,0-1,0-1,-18-14,-73-67,76 64,14 15,1-1,0 0,0-1,2 0,-1-1,1 0,1-1,-8-14,15 25,-3-10,-2-1,0 1,0 1,-1-1,0 1,-1 0,0 1,-1-1,0 2,0-1,-21-14,27 22,0 1,0-1,1 1,-1-1,1 0,0 0,-1 0,1 0,0-1,0 1,0-1,1 1,-1-1,0 1,1-1,0 0,-2-5,3 5,0 1,1-1,-1 0,1 1,0-1,0 1,0-1,0 1,0-1,0 1,1-1,-1 1,1 0,0 0,-1 0,1 0,0 0,0 0,0 1,4-3,3-3,1 1,0 0,0 0,0 1,0 0,1 1,0 1,0-1,0 2,14-3,10 1,70 1,-78 3,0 2,39 7,-65-9,0 0,0 1,0-1,0 0,0 0,0 1,1-1,-1 0,0 0,0 0,0-1,0 1,0 0,1 0,-1-1,0 1,0 0,0-1,0 1,0-1,0 1,0-1,0 0,0 1,0-1,-1 0,1 0,0 0,0 0,-1 0,1 1,0-1,-1 0,1 0,-1-1,1 1,-1 0,0 0,1 0,-1 0,0 0,0 0,0 0,0-1,0 1,0 0,0-2,-1-8,-1 0,1 0,-2 0,-3-12,0 3,0-13,3 15,0-1,-2 1,0-1,-14-31,17 45,-1 1,0-1,0 0,-1 1,1-1,-1 1,0 0,0 0,-1 1,1-1,-1 1,1 0,-1 0,0 0,-1 1,1 0,0 0,0 0,-1 1,-9-2,-30-4,-71-13,104 17,1 0,0-1,0 0,1-1,-1 0,1-1,-16-11,8 5,15 11,0 0,1-1,-1 1,1-1,-1 1,1-1,0 0,0 0,-1 0,2-1,-1 1,0 0,-2-4,4 6,0-1,0 0,1 1,-1-1,0 0,0 1,0-1,0 1,1-1,-1 1,0-1,1 1,-1-1,0 1,1-1,-1 1,1-1,-1 1,1-1,-1 1,1 0,-1-1,1 1,-1 0,1 0,-1-1,1 1,-1 0,1 0,0 0,-1-1,1 1,-1 0,2 0,28-4,-22 4,41-8,-8 1,0 1,43 1,486 6,-550 0,-1 1,35 9,-33-7,-1 0,27 1,83-6,51 2,-178 0,0-1,-1 1,1 0,0 0,-1 0,1 0,-1 0,1 0,-1 1,1-1,-1 1,0 0,0 0,0 0,0 0,0 0,0 0,-1 0,1 0,0 1,-1-1,0 1,0-1,0 1,0 0,0-1,0 1,-1 0,1 0,-1 5,2 11,-1 0,-1 1,-4 30,1-15,4 103,-4 62,0-184,-1 0,0 0,-1 0,-1-1,0 0,-1 0,-13 20,8-14,1 1,-10 28,20-44,-1-1,0 1,-1 0,1-1,-1 0,0 0,-1 0,1 0,-1 0,0 0,0-1,0 0,0 0,-1 0,-5 3,2-3,0-1,1 0,-1 0,0-1,0 0,-1 0,1-1,0 0,0-1,-12 0,-3 1,0 2,-26 5,-39 3,-2 2,67-8,-46 3,57-7,0-1,-1-1,1 1,0-2,0 0,0 0,0-1,0-1,0 0,1 0,0-1,0-1,0 0,1 0,-1-1,-16-15,-158-118,134 103,-4 4,41 25,0 0,1-1,-20-15,6 1,-49-30,-15-12,71 50,-1 0,-27-13,-10-6,19 11,-49-22,49 27,-58-37,-70-43,-14-6,175 100,0 0,-1 0,1 0,-1 1,0 0,0 0,-1 1,1 0,0 0,-1 1,1 0,-1 0,1 0,-1 1,0 1,-11 1,1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09:14.6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1354 1066,'-5'-1,"0"-1,1 1,-1-1,1 0,-1 0,1 0,0 0,-7-6,-9-4,-35-14,15 5,0 2,-2 2,-79-21,-51-13,242 51,-23-1,447 1,-508 2,0 1,0 1,1 0,-17 8,22-9,-12 3,1 0,-1-1,-1-1,1-1,-1-1,1-1,-1-1,-31-3,50 3,0 0,0 0,0 0,0 0,0-1,0 1,0-1,0 0,0 1,0-1,1 0,-1 0,0 0,1 0,-1 0,1-1,-1 1,1 0,-1-1,1 1,0-1,0 1,0-1,0 0,0 1,0-1,0 0,0 0,1 0,-1-2,1 2,0 0,0 1,1-1,-1 0,1 0,-1 1,1-1,0 0,0 0,0 1,0-1,0 1,0-1,0 1,0-1,0 1,1 0,-1 0,1-1,-1 1,1 0,-1 0,1 1,0-1,-1 0,1 0,0 1,0-1,-1 1,1 0,0-1,2 1,39-5,-1 2,1 1,57 6,-5-1,-89-3,0 0,0 1,0-1,0 1,0 0,0 0,0 1,-1 0,1 0,-1 0,1 1,5 3,-9-4,0-1,0 2,0-1,-1 0,1 0,0 1,-1-1,0 0,1 1,-1 0,0-1,0 1,0 0,-1-1,1 1,-1 0,1 0,-1 0,0 0,0-1,0 1,-1 0,1 0,-1 0,1-1,-1 1,-2 4,-1 4,0 0,-1 0,-1-1,1 1,-2-1,0 0,0-1,0 1,-1-2,-10 10,-17 12,-45 32,63-50,-32 22,-2-2,-76 35,2-20,78-29,38-16,0 0,0 1,1 1,0-1,-1 1,2 1,-1-1,0 1,1 1,0 0,0 0,-7 7,10-7,0 0,-1-1,0 0,0 0,0-1,0 1,-1-1,0 0,0-1,0 1,0-1,0 0,-1-1,0 1,1-1,-9 1,-7-1,0 0,1-1,-41-4,42 1,-1 1,1 0,0 2,-36 6,49-5,1 0,0 0,1 1,-1 0,0 1,1-1,0 1,-7 6,7-6,-1 1,0-1,0 0,0 0,-1-1,-10 5,-16 2,18-6,0 0,0 1,1 1,-25 13,35-16,0 0,0-1,1 1,-1 1,1-1,0 0,0 1,1 0,-1 0,1 0,-1 0,1 0,0 0,1 0,-1 1,1-1,0 1,0-1,0 1,0 7,0 3,0 1,1 0,1 0,0-1,1 1,7 24,-8-36,0 0,1 1,0-1,0 0,0 0,1 0,-1-1,1 1,0 0,0-1,0 0,1 0,-1 0,1 0,0 0,-1-1,1 1,0-1,1 0,-1 0,0-1,0 1,1-1,-1 0,1 0,8 0,5 1,1-1,-1 0,1-1,32-5,-47 4,0 0,0 0,0 0,0 0,0-1,-1 1,1-1,0 0,-1 0,1-1,-1 1,0-1,0 1,0-1,0 0,0 0,-1-1,1 1,-1 0,0-1,0 1,0-1,0 0,-1 0,0 1,0-1,2-8,14-141,-13 120,0-58,-1 8,-3 82,0 1,0-1,0 0,0 1,0-1,0 1,0-1,0 1,0-1,0 0,0 1,0-1,0 1,1-1,-1 1,0-1,0 1,1-1,-1 1,0-1,1 1,-1-1,1 1,-1 0,0-1,1 1,-1-1,1 1,-1 0,1 0,-1-1,1 1,0 0,17 12,18 40,-31-44,29 43,79 108,-96-140,0 0,1-1,1-1,1 0,36 22,3 0,-37-24,0-1,1 0,1-2,39 16,-25-9,14 7,-50-26,-1 1,1 0,-1-1,1 1,0-1,0 0,-1 0,1 1,0-1,0 0,-1-1,1 1,0 0,0 0,-1-1,1 1,0-1,-1 1,1-1,-1 0,1 0,0 1,-1-1,3-2,-4 2,1-1,0 1,0 0,-1-1,1 1,-1-1,0 1,1-1,-1 1,0-1,0 1,0-1,0 1,0-1,0 1,0-1,0 1,-1-1,1 1,0-1,-1 1,0 0,1-1,-1 1,0 0,0-1,1 1,-1 0,0 0,0 0,-2-2,-36-37,36 37,-10-7,-1 0,0 1,-1 0,0 1,-23-8,23 10,0-1,0 0,0-1,1-1,-22-17,34 25,0-1,0 0,1 1,-1-1,0 0,1 0,-1 0,1-1,-1 1,1 0,0 0,0-1,0 1,0-1,0 1,1 0,-1-1,1 0,0 1,0-1,0 1,0-1,0 1,0-1,1 0,-1 1,1-1,-1 1,1 0,0-1,0 1,0 0,1-1,-1 1,0 0,1 0,0 0,3-4,8-6,0 0,1 1,1 0,27-15,-5 2,4-10,40-42,9-7,-35 37,119-108,-161 138,-1-1,-1 0,0-1,-2 0,0 0,-1-1,8-26,-3 9,0-1,-1-2,10-71,-7 42,2 2,3 0,54-117,-56 142,-13 26,-1 1,0-1,-1 0,0-1,-1 1,-1 0,0-1,-1 1,-1 0,-1-1,0 1,-1 0,-6-21,6 30,0 0,-1 0,0 1,0-1,0 1,0 0,-1 1,0-1,0 1,0 0,0 0,-1 0,0 1,-8-5,-8-1,-1 1,-40-10,-12-3,48 12,-1 1,0 2,0 0,-52-2,-121 8,84 3,77-3,-1 2,-59 11,54-7,0-2,0-2,-52-4,-80 3,167 1,1 0,0 0,0 1,0 0,0 1,0 0,1 1,0 0,-16 11,1 2,2 1,-25 26,37-34,0 1,1 0,1 1,0-1,1 1,0 1,1 0,-5 16,-4 20,-9 52,-1 7,6-35,8-30,-2-1,-20 47,28-78,1 0,0 0,1 0,1 1,0-1,0 21,4 82,1-44,-3-59,-1 14,2 0,0-1,2 1,7 31,-7-48,0-1,0 0,1 0,0 0,0 0,1 0,0-1,0 0,1 0,0 0,0-1,0 0,1 0,0-1,0 1,10 4,28 13,1-1,68 20,29 14,-47-19,-68-28,-1 1,0 1,31 19,97 61,-98-58,1-3,1-3,1-2,99 27,-91-28,-48-16,1-1,0-1,0-1,0 0,42 2,-32-6,9 0,-1-1,52-8,-91 8,1 0,-1 0,0 0,1-1,-1 1,1 0,-1 0,0 0,1 0,-1 0,1-1,-1 1,0 0,1 0,-1 0,1 0,-1 0,0 0,1 1,-1-1,1 0,-1 0,0 0,1 0,-1 0,1 1,-1-1,0 0,1 0,-1 0,0 1,1-1,-1 0,0 1,1-1,-12 12,-24 11,-11 2,36-18,0-1,-1 0,1-1,-1 0,0-1,0 0,-1-1,1 0,-17 2,-22-5,27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03.85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1586 599,'-1'3,"-1"1,1-1,-1 0,0 1,0-1,0 0,0 0,0 0,-1 0,1-1,-1 1,0-1,-5 4,-8 10,-143 163,99-112,41-44,0-1,-1-1,-1-1,0-1,-2-1,0 0,-38 20,49-33,0 0,0-1,0 0,0 0,-1-2,0 1,1-2,-1 0,0 0,-15-2,9-1,0-1,0-1,0-1,1-1,0 0,-20-11,18 9,1-2,0-1,-31-23,43 29,1-1,0 1,0-1,1 0,0-1,0 1,0-1,1 0,0 0,0 0,1-1,0 0,-3-10,-3-22,1-1,2 0,-2-66,8 92,0 1,1-1,1 1,0-1,1 1,6-19,-7 27,0 1,1 0,0 0,0 1,0-1,1 1,-1-1,1 1,0 0,0 1,1-1,-1 1,1-1,-1 1,1 1,0-1,0 1,1 0,9-3,13-1,0 2,0 1,1 1,-1 2,1 0,32 6,-50-5,-1 0,1 1,-1 0,0 0,0 1,0 1,0-1,-1 2,1-1,-1 1,0 1,-1 0,1 0,-1 0,0 1,-1 1,1-1,-2 1,8 10,-13-16,11 15,-1 0,-1 1,-1 1,0-1,-2 1,8 27,-5-7,-6-28,-1-1,-1 1,0 0,0 0,-1 17,-1-24,0-1,-1 0,0 1,1-1,-1 0,-1 0,1 0,0 0,-1 0,1 0,-1 0,0 0,0-1,0 1,0 0,-1-1,1 0,-1 0,1 0,-1 0,0 0,-5 3,-4 0,0-1,1 0,-2 0,1-1,0-1,-1 0,1-1,-19 0,0-1,0-2,-40-7,48 4,-1-2,1 0,0-2,1-1,0 0,0-2,1 0,1-2,0 0,1-1,-28-28,40 35,0-1,0 1,0-1,1 0,1-1,-1 0,2 0,-1 0,1 0,1 0,0-1,0 0,0-11,3 18,1 1,0-1,0 1,0-1,0 1,1-1,-1 1,1 0,0-1,0 1,0 0,0 0,1 1,-1-1,1 0,0 1,0 0,0-1,0 1,0 0,0 0,0 1,1-1,-1 1,6-2,11-3,-1 1,2 0,28-2,-25 4,14-2,-1 2,1 1,57 5,-92-3,-1 0,0 0,1 1,-1-1,0 0,0 1,1 0,-1-1,0 1,0 0,0 0,0 0,0 0,0 1,0-1,0 0,-1 1,1 0,0-1,-1 1,1 0,-1 0,0-1,1 1,-1 0,0 0,0 1,0-1,-1 0,1 0,-1 0,1 1,-1-1,1 0,-1 0,0 1,0-1,0 0,-1 1,1-1,0 0,-2 3,1 3,-2 0,1 0,-1 0,-1 0,1-1,-1 0,-1 1,1-1,-1 0,-8 8,-11 9,-1-1,-1-1,-1-1,-1-2,-51 28,59-41,1 0,-1-1,0-1,0-1,0-1,0 0,-1-2,1 0,-39-7,54 7,1-1,0 0,-1 0,1 0,0-1,0 1,0-1,0 0,0 0,0-1,0 1,1-1,-1 0,1 0,0 0,-1 0,2-1,-1 1,-3-5,-1-6,0 1,1-1,0-1,-4-18,-11-27,15 43,0 0,2 0,0 0,-3-31,-3-13,5 20,0 1,3-1,4-61,0 24,-2 71,0-1,1 0,0 1,0-1,1 0,0 1,0 0,1-1,0 1,0 0,0 0,1 1,0-1,1 1,0 0,0 0,0 0,0 0,1 1,0 0,0 0,0 1,1 0,-1 0,1 0,0 1,0 0,1 1,-1-1,1 1,-1 0,1 1,-1 0,1 0,8 1,11-1,1 1,46 7,-64-5,1 0,-1 1,0 0,0 0,0 2,-1-1,1 1,-1 0,0 1,9 7,-12-8,0 0,-1 0,1 1,-1 0,-1-1,1 2,-1-1,0 0,0 1,-1 0,0 0,0 0,3 12,-5-13,-1 0,1 0,-1 0,0 0,-1 0,1 0,-1-1,-1 1,1 0,-1 0,0-1,0 1,0-1,-1 0,0 0,0 1,0-2,-6 7,-3 4,0-1,-1-1,-1 0,0-1,0 0,-2-1,1-1,-1 0,-1-1,-34 13,23-13,0-1,-1-2,0-1,-1-1,1-2,-38-1,-32 0,-86-4,179 2,1 0,0 0,0 0,0-1,0 0,-6-3,-16-6,26 11,1 0,-1 0,1 0,-1 0,1 1,-1-1,1 0,-1 0,1 0,-1 1,1-1,-1 0,1 1,-1-1,1 0,0 1,-1-1,1 1,0-1,-1 0,1 1,0-1,-1 1,1-1,0 1,0-1,0 1,-1-1,1 1,0-1,0 1,0 0,0-1,0 1,0-1,0 1,0 0,0 28,0-25,0 135,4 115,-1-240,-1 0,2-1,0 0,0 1,1-2,1 1,0-1,0 1,2-2,-1 1,1-1,1 0,0-1,16 15,-7-9,1-1,0 0,1-1,1-1,0-1,1-1,32 12,-52-22,241 75,-175-59,9 2,114 15,-135-30,0-2,66-7,-111 3,1 0,-1-1,0 0,0 0,0-1,-1-1,0 0,15-9,6-7,35-31,-15 10,-41 33,0-1,-1 0,0 0,0-1,-1-1,-1 1,0-1,9-20,-9 16,2 1,0 0,0 0,19-22,67-80,-66 90,52-39,-42 35,-3-2,46-50,-27 26,-37 36,-1-1,0-1,23-44,0 0,-36 62,-1 0,0-1,0 1,-1 0,1-1,-1 0,-1 0,1 1,-1-1,0 0,0 0,0 0,-1 0,0 0,0-1,-1 1,0 0,0 0,0 1,-1-1,0 0,0 0,0 1,-6-11,4 10,-1 0,0 0,0 0,0 1,-1-1,1 1,-1 1,0-1,-1 1,1 0,-1 0,0 1,0 0,0 0,0 1,0-1,-1 2,1-1,-12 0,-82-9,-82-3,158 14,-11-1,0 2,0 2,-50 10,37-3,29-7,0 2,1 0,-33 13,37-12,0-1,0-1,0-1,0 0,-26 1,23-2,1 0,-1 1,1 1,-21 6,18-3,-1-1,0-1,0-1,-25 1,27-3,17-2,0 0,1 0,-1 0,0 1,1-1,-1 0,0 1,1-1,-1 1,1 0,-1 0,0-1,1 1,0 0,-1 0,0 2,5 3,17-1,73 1,118-7,-71-2,-30 1,120 5,-211 0,-1 1,0 0,0 2,0 0,22 11,-18-7,0-1,37 8,-17-7,-12-3,44 5,-65-11,0 0,0-1,0-1,-1 1,1-1,0-1,0 0,-1 0,14-5,-18 4,0 0,0 0,0 0,0-1,0 1,-1-1,1 0,-1 0,0 0,0 0,0-1,2-6,3-4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1278 1072,'-2'9,"0"2,-1-2,1-3,-1 3,0 0,0-3,0 3,0-4,0 1,-1 0,1 0,-1 0,-6 6,3-3,-7 11,0 1,-1-6,0-1,0 1,0-3,0-3,-1-4,-17 4,-49 21,36-10,-61 1,25-18,-94-12,147-6,1-5,1-4,-1-2,2-4,-1-2,1-6,1-1,-47-99,67 123,1 3,-1-2,1-1,-1 0,1 1,1-4,-1 3,1-3,0 1,0-1,1 0,0 1,0-4,0 4,1-1,-1-41,0 15,2 0,0 2,0-2,1 0,1 0,6-65,-7 94,1 1,0 2,0-3,0 3,1 0,-1-2,1 2,0 0,0 0,0 4,1-4,0 3,-1-3,7-8,-1 5,0 0,0 0,0 4,0 2,1-3,17-6,7 1,0 5,0 6,39 6,-68 0,19 0,0 6,0 0,42 26,-56-23,0 3,1 0,-2-1,1 4,0 0,-1 2,0 1,0 0,-1 2,14 39,-17-41,1-3,-1 2,0 1,-1 0,0-1,0 4,0 0,5 35,-8-45,-1-2,1 3,-1 0,0-3,0 2,0-2,0 3,-1 0,1-3,-1 2,0-2,0 3,0-3,0 3,-1-4,0 1,1 0,-1 0,0 0,-4 14,-2 4,-1 2,1-5,-2 2,1-2,-1-1,0-2,-1 0,0-4,0 1,0-3,-1-1,1 1,-1-3,-1-3,-20 8,-13-2,0-6,-92-15,39-3,89 9,1 0,0 0,-1-3,1 0,0-3,0 1,0-4,0 3,0-6,0 3,-15-29,-27-42,38 63,1-1,0 0,1-2,0-1,0-2,1-4,-1 1,2-1,-10-35,2 21,12 26,18 18,-7 0,0 0,0 0,1-3,-1 0,0 0,1 0,-1-3,0 0,0 0,1-3,-1 3,0-2,0-4,-1 3,1-3,0 0,-1 0,0-2,1-1,-2 3,1-6,0 3,-1-2,0 2,0-3,0 1,4-25,3 1,-7 44,-13 76,-2-32,1 0,1 0,1 3,0 0,1 0,-6 86,12-119,0 4,0-3,0-1,1 1,0-1,1 4,-1-3,1-1,1 1,0-1,0 1,0 0,0-4,1 4,0 0,1-4,0 1,0 0,0-1,10 30,-5-20,0-1,1-2,0-1,0-2,1 0,0-1,0-2,1 0,17 14,-10-17,1-3,-1-1,1-2,0-6,28 0,-21-6,1 6,-1 0,1 6,28 20,-12-8,-1-6,1-4,0-8,56-14,4 2,-59 12,-1-9,74-38,-55 8,0 4,122-6,-88 43,142-10,-221-7,-1 0,1-3,-1-2,-1-4,1 0,-1-2,-1-4,1 1,14-39,32-47,-56 100,-1 1,0-1,0-3,-1 0,1 4,-1-7,0 3,0 1,-1-4,0 3,4-26,24-203,-31 238,1 0,0 0,-1 0,1 0,-1 0,1-3,-1 3,0 1,0-1,0 0,0 0,-1 0,1 0,0 0,-1 0,0 0,1 1,-1-1,0 0,0 0,0 0,0 0,0 3,0-3,-1 0,1 3,-1-2,1 2,-1 0,1-3,-1 3,0 0,0 0,0 0,1 0,-1 0,0 0,0 3,0-3,0 3,-5-3,-9-6,0 7,0-1,-1 3,-24 5,16-2,-763 9,435-15,330-9,23 12,0 0,0 0,-1-2,1 2,0 0,0 0,0 0,0-3,0 3,0 0,0 0,0 0,0-3,0 3,0 0,0 0,0 0,0-3,0 3,0 0,0 0,0 0,1-3,-1 3,0 0,0 0,0 0,0-3,0 3,0 0,1 0,-1 0,0 0,0 0,0-3,0 3,1 0,-1 0,0 0,0 0,0 0,1 0,-1 0,0 0,1 0,38-38,42-1,-49 22,0 2,37-3,-50 18,28 3,1-9,72-32,-62 14,1 10,0 5,67 18,-13-3,-94-3,0 2,35 28,-33-21,-1-1,27 4,11-18,-36 0,0 0,0 6,33 12,-49-12,-1 0,0 3,0-3,0 3,0-1,0 1,0 3,0 0,-1 0,1 0,-1 0,0-1,0 4,0 0,0 0,-1-1,1 1,-1 0,3 20,5 33,-1 3,-2 0,0-1,-1 4,-1-3,-1 5,1 86,-6-147,0 0,0 0,0-1,-1 1,0-3,0 3,0 0,0-1,0 1,-1-3,0 3,1-3,-1 2,-1-2,1 0,0 0,-1 0,0 0,1-1,-1 1,0-3,-1 0,1 3,0-3,-5 6,-9 11,-1 1,-1-7,1 1,-21 11,-17 19,19-16,-2-3,1-8,-1 0,-1-10,1-2,-49-9,66-3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1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2176 754,'5'0,"31"-3,-36 2,0 1,0 0,0 0,1 0,-1 0,0 0,0 0,0 0,1 0,-1 0,0-1,0 1,0 0,0 0,1 0,-1 0,0-1,0 1,0 0,0 0,0 0,0-1,0 1,1 0,-1 0,0 0,0-1,0 1,0 0,0 0,0-1,0 1,0 0,0 0,0-1,0 1,0 0,0 0,-1 0,1-1,-15-14,6 11,1-1,0 1,-1 1,0-1,0 2,0-1,0 1,-1 0,-17 0,-13 1,-41 4,19-1,-46-3,-94 3,132 11,50-9,1 0,-28 1,-394-6,434 1,0 0,0-1,0 0,0-1,0 1,1-1,-1 0,1-1,-1 1,1-1,-8-6,-1-2,0 0,-23-25,-1 0,-24-6,49 34,0-1,1 0,-19-17,12 9,-1 0,-38-23,36 26,0-2,-25-23,39 32,-1 0,0 0,0 1,0 0,-1 1,0 0,-15-5,-1 2,-55-10,80 17,0 1,-1-1,1 1,-1 0,1 0,0 0,-1 0,1 0,-1 0,1 1,0-1,-1 1,1-1,0 1,-1 0,1 0,0 0,0 0,0 1,0-1,0 1,0-1,0 1,0-1,1 1,-1 0,1 0,-1 0,1 0,0 0,0 0,-2 5,1-2,1 1,0 0,0 0,1 0,0 0,0 0,0 0,0-1,1 1,0 0,1 0,3 10,-3-9,2 0,-1 0,1 0,0-1,0 1,1-1,-1 0,1-1,1 1,-1-1,10 7,7 3,0-1,26 11,-30-16,0 1,-1 0,0 1,18 16,-16-12,1-1,0 0,1-2,0 0,1-1,40 13,-31-14,0-2,0-1,0-1,1-2,62 0,-58-2,-1 1,0 2,0 1,58 20,130 45,-190-58,54 33,9 4,-50-31,54 34,-99-53,0 1,1-1,-1 1,0 0,0-1,0 1,0 0,0 0,0 0,0 0,0 0,0 0,0 0,0 0,-1 0,1 0,0 0,-1 0,1 1,-1-1,1 3,-1-4,-1 1,1 0,-1 0,1 0,-1 0,1-1,-1 1,0 0,1-1,-1 1,0 0,0-1,1 1,-1-1,0 1,0-1,0 0,0 1,0-1,1 0,-1 0,-1 1,-10 1,1 0,0 0,-19 0,-4-2,-6 1,0-1,-44-7,72 5,-1 0,1-1,0-1,0 0,0-1,0 0,1 0,0-1,0-1,-18-14,-73-67,76 64,14 15,1-1,0 0,0-1,2 0,-1-1,1 0,1-1,-8-14,15 25,-3-10,-2-1,0 1,0 1,-1-1,0 1,-1 0,0 1,-1-1,0 2,0-1,-21-14,27 22,0 1,0-1,1 1,-1-1,1 0,0 0,-1 0,1 0,0-1,0 1,0-1,1 1,-1-1,0 1,1-1,0 0,-2-5,3 5,0 1,1-1,-1 0,1 1,0-1,0 1,0-1,0 1,0-1,0 1,1-1,-1 1,1 0,0 0,-1 0,1 0,0 0,0 0,0 1,4-3,3-3,1 1,0 0,0 0,0 1,0 0,1 1,0 1,0-1,0 2,14-3,10 1,70 1,-78 3,0 2,39 7,-65-9,0 0,0 1,0-1,0 0,0 0,0 1,1-1,-1 0,0 0,0 0,0-1,0 1,0 0,1 0,-1-1,0 1,0 0,0-1,0 1,0-1,0 1,0-1,0 0,0 1,0-1,-1 0,1 0,0 0,0 0,-1 0,1 1,0-1,-1 0,1 0,-1-1,1 1,-1 0,0 0,1 0,-1 0,0 0,0 0,0 0,0-1,0 1,0 0,0-2,-1-8,-1 0,1 0,-2 0,-3-12,0 3,0-13,3 15,0-1,-2 1,0-1,-14-31,17 45,-1 1,0-1,0 0,-1 1,1-1,-1 1,0 0,0 0,-1 1,1-1,-1 1,1 0,-1 0,0 0,-1 1,1 0,0 0,0 0,-1 1,-9-2,-30-4,-71-13,104 17,1 0,0-1,0 0,1-1,-1 0,1-1,-16-11,8 5,15 11,0 0,1-1,-1 1,1-1,-1 1,1-1,0 0,0 0,-1 0,2-1,-1 1,0 0,-2-4,4 6,0-1,0 0,1 1,-1-1,0 0,0 1,0-1,0 1,1-1,-1 1,0-1,1 1,-1-1,0 1,1-1,-1 1,1-1,-1 1,1-1,-1 1,1 0,-1-1,1 1,-1 0,1 0,-1-1,1 1,-1 0,1 0,0 0,-1-1,1 1,-1 0,2 0,28-4,-22 4,41-8,-8 1,0 1,43 1,486 6,-550 0,-1 1,35 9,-33-7,-1 0,27 1,83-6,51 2,-178 0,0-1,-1 1,1 0,0 0,-1 0,1 0,-1 0,1 0,-1 1,1-1,-1 1,0 0,0 0,0 0,0 0,0 0,0 0,-1 0,1 0,0 1,-1-1,0 1,0-1,0 1,0 0,0-1,0 1,-1 0,1 0,-1 5,2 11,-1 0,-1 1,-4 30,1-15,4 103,-4 62,0-184,-1 0,0 0,-1 0,-1-1,0 0,-1 0,-13 20,8-14,1 1,-10 28,20-44,-1-1,0 1,-1 0,1-1,-1 0,0 0,-1 0,1 0,-1 0,0 0,0-1,0 0,0 0,-1 0,-5 3,2-3,0-1,1 0,-1 0,0-1,0 0,-1 0,1-1,0 0,0-1,-12 0,-3 1,0 2,-26 5,-39 3,-2 2,67-8,-46 3,57-7,0-1,-1-1,1 1,0-2,0 0,0 0,0-1,0-1,0 0,1 0,0-1,0-1,0 0,1 0,-1-1,-16-15,-158-118,134 103,-4 4,41 25,0 0,1-1,-20-15,6 1,-49-30,-15-12,71 50,-1 0,-27-13,-10-6,19 11,-49-22,49 27,-58-37,-70-43,-14-6,175 100,0 0,-1 0,1 0,-1 1,0 0,0 0,-1 1,1 0,0 0,-1 1,1 0,-1 0,1 0,-1 1,0 1,-11 1,1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0:49.24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2:00.703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1144 755,'-1'-1,"1"0,0 0,-1-1,0 1,1 0,-1 0,1 0,-1 0,0 0,0 0,0 0,0 1,1-1,-1 0,0 0,0 1,0-1,-1 0,1 1,0-1,0 1,0 0,0-1,-1 1,1 0,0-1,-2 1,-40-5,38 5,-155 0,-20-1,140-7,34 6,0 0,0 0,0 1,0 0,0 1,0-1,-8 2,12-1,0 1,0-1,1 1,-1 0,0-1,1 1,-1 0,0 0,1 0,0 0,-1 1,1-1,-1 0,1 1,0-1,0 1,0-1,0 1,0-1,0 1,0 0,1 0,-1-1,1 1,-1 0,1 0,0 0,-1-1,1 3,0 1,-1 0,0-1,0 1,0-1,-1 1,0-1,0 0,0 1,0-1,0 0,-1 0,0 0,-4 4,4-5,-1-1,1 0,-1 0,1 0,-1-1,0 1,0-1,1 0,-1 0,0 0,0-1,0 1,0-1,0 0,0 0,-7-1,-1 0,1-1,-1 0,0 0,1-1,0-1,0 0,0 0,0-1,1 0,-1-1,1-1,-11-8,21 15,-1 0,1-1,0 1,-1 0,1 0,-1 0,1-1,0 1,-1 0,1 0,0-1,-1 1,1 0,0-1,-1 1,1 0,0-1,0 1,0 0,-1-1,1 1,0-1,0 1,0 0,0-1,0 1,-1-1,1 1,0-1,0 1,0 0,0-1,1 1,-1-1,0 1,0-1,0 1,0 0,0-1,0 1,1-1,-1 1,22-4,29 10,49 17,-26-4,98 11,-90-19,-39-5,64 2,-90-8,0 0,0-1,28-6,-38 5,0-1,-1 1,1-1,0 0,-1-1,0 1,0-1,0-1,-1 1,1-1,6-7,-2 3,1 0,1 0,0 2,0-1,0 1,1 1,0 1,0-1,0 2,18-4,-10 2,0-1,0-1,23-13,-37 17,1 0,0-1,0 0,-1 0,1 0,8-10,-13 12,-1-1,0 0,1 1,-1-1,0 0,-1 0,1 0,-1 0,0-1,0 1,0 0,0-1,-1 1,0-5,1-23,-1-1,-2 1,-2 0,0 0,-3 1,0-1,-17-41,19 62,0 1,-1-1,-1 1,0 1,0-1,-1 1,0 1,-17-15,-7-2,-42-26,58 43,-1 0,-1 0,1 2,-1 0,0 1,0 1,-26-3,-14-3,34 4,-19-4,1 2,-1 2,-53-1,44 8,-5-2,-1 3,-87 14,109-11,0-2,-1-1,-37-3,-54 3,120-1,0 0,0 1,1 0,-1 0,0 1,1 0,-1 0,1 1,0 0,0 0,1 1,-1 0,1 0,0 0,0 1,1 0,0 0,-5 7,3-3,1 0,0 0,1 1,1-1,-1 1,2 0,-1 0,1 1,1-1,0 1,0 21,2-17,1-1,0 1,1 0,1-1,1 1,0-1,7 17,-7-23,0 0,1 0,0 0,1 0,0-1,0 0,1 0,0-1,0 1,1-2,0 1,10 6,-3-2,1 1,24 26,3 3,-30-31,-5-1,1-2,0 1,1-1,-1 0,2-1,-1 0,1 0,-1-1,1-1,1 0,-1-1,15 3,-4-4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01.26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1692 278,'-702'0,"688"2,1 1,-1 1,1 1,0 2,0 0,0 2,0 0,1 2,0-1,-12 17,11-13,-1-2,1 1,-1-3,0 1,-1-2,0-2,-21 7,-1-7,0 3,1 4,-1 2,2 2,-1 5,1 0,-46 47,-69 81,128-132,11-10,1 0,0 1,0 1,-11 15,20-24,0 0,0 0,0-1,-1 1,1 0,0 0,1-1,-1 1,0 0,0 1,0-1,1 0,-1 1,1-1,-1 0,1 2,-1-3,1 3,0-2,0 1,0-1,-1 1,2-1,-1 2,0-2,0 1,0-1,1 1,-1-1,1 0,-1 1,1-1,-1 0,1 1,0-1,0 0,-1 0,3 5,3 0,0-2,0 2,0-1,0-1,1 0,-1-1,1-1,0 1,0-3,0 1,0 0,-1 0,10-2,19 9,36 6,1-4,0-4,77-14,-16 4,333 3,-447-2,0-2,36-15,-34 12,-1 0,27-2,171 12,83-6,-214-18,-55 10,56-3,-25 16,-44 1,1-1,-1-2,1-2,-1 1,1-5,-1 1,25-14,-41 17,-1 0,1-2,-1 3,1-1,-1-2,0 1,1-1,-1 3,0-3,0 0,0-1,0 2,-1-1,1 1,-1-3,1 3,-1-3,2-8,-2 6,1-1,-2 0,1 0,0 0,-1 0,0 1,0-3,-1 2,1 0,-2-8,0 3,0-1,-1 1,1 2,-1-2,-1 2,1-1,-1 1,-1-1,1 3,-1-3,0 3,0-1,-10-13,-9-3,-41-31,-9-11,55 51,-2 2,1 4,-1 0,0-1,-1 5,-34-8,-17-9,31 14,-1 3,0 2,0 5,-42 6,-13 0,68-7,-57-19,57 11,-55-5,64 14,0-3,-30-12,29 7,0 2,-23 0,-95-23,73 13,4-5,42 15,1 0,-32-3,-29-11,6-1,-10-1,62 15,1 1,-29-2,27 7,1 2,-1 4,0-1,0 4,1 2,0 0,-36 24,35-17,14-11,0 3,-1-1,2 1,-1 1,0 0,1 2,0-1,-9 15,-28 39,41-61,0 4,0-2,0 1,0 1,0 0,1 0,-1 0,1 2,0-2,1 2,-1-1,1 1,0 0,0 2,0-2,1 1,0 1,0-2,-2 21,2 7,0 0,1 0,1 0,1 0,1 0,1 0,0 0,10 50,-8-72,1 1,0-2,1 1,-1-1,1 0,1-2,13 18,1 6,-15-26,1 1,0-2,0-1,0 1,1-2,-1 0,1 0,0-1,0-1,0-2,0 1,17 1,12 1,72-10,-48 1,-40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2:58.52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2238 1432,'-19'3,"0"-1,1 2,0 1,0 0,-31 14,-1-1,-176 47,13 6,183-64,-1-1,0-1,-1-2,1-1,0-2,-1-1,-31-5,28 0,2-1,-1-2,1-2,0-1,1-1,-45-26,-12-4,71 35,0-2,0 0,1 0,0-2,1 0,0-1,-25-27,38 35,0-1,0 0,0 0,1 0,0 0,0 0,0 0,1-1,0 1,0-12,3-72,0 45,-3-62,4-72,-3 174,1-1,1 0,-1 0,1 1,0-1,0 1,0 0,1-1,0 1,0 0,0 1,1-1,-1 1,1-1,0 1,1 0,-1 0,1 1,-1-1,1 1,0 0,0 0,1 1,-1 0,0 0,1 0,-1 0,10-1,15-2,0 1,1 1,0 2,36 2,-32 0,6-2,39 0,-75 2,0-1,0 1,0 0,0 0,-1 0,1 0,0 1,-1 0,1 0,-1 0,0 1,7 4,-8-3,0-1,-1 1,1 0,-1 0,0 0,0 1,0-1,0 0,-1 1,0-1,0 1,0-1,0 1,-1 0,0-1,0 10,0-10,0 0,-1-1,1 1,-1 0,0 0,0 0,0 0,0-1,-1 1,1 0,-1-1,0 1,0-1,0 0,-1 0,1 0,-1 0,0 0,-6 5,-2-2,-1-1,-1 0,1-1,-1 0,0-1,1 0,-1-1,-16 0,-112-3,64-2,-27 3,-147-3,195-1,0-3,-80-19,108 19,-113-35,126 37,1-2,-1 0,1 0,1-1,-1-1,1 0,-13-13,23 17,-1 0,0 0,1 0,0-1,0 1,1-1,0 0,0 0,0 0,0 0,1 0,0 0,0 0,1-10,-1-11,7-51,-5 71,0 0,0 0,1 1,0-1,0 1,0-1,1 1,0-1,0 1,0 0,1 1,0-1,1 1,-1-1,1 1,0 1,0-1,0 1,1-1,10-5,-4 4,1 1,-1 1,1-1,0 2,0 0,0 1,1 0,-1 1,23 0,-8 1,116 7,-128-4,1-1,-1 2,1 1,-1 0,0 0,23 13,-34-15,36 15,-40-18,-1 0,1 0,0 1,0-1,-1 0,1 0,0 0,0 0,-1 0,1 0,0-1,0 1,-1 0,1 0,0 0,-1-1,1 1,0 0,-1-1,1 1,0-1,-1 1,1-1,-1 1,1-1,-1 1,1-1,-1 1,1-1,-1 0,1 1,-1-1,0 0,0 1,1-1,-1 0,0 1,0-1,0 0,1 0,-1 1,0-1,0 0,0 0,0 1,-1-1,1 0,0 0,0 1,0-1,-1-1,-11-198,11 194,-1-1,1 0,-1 1,-1-1,1 1,-1-1,0 1,0 0,-1 0,1 1,-1-1,-1 1,1 0,-1 0,0 0,-7-5,-11-7,0 1,-45-23,-10-7,66 37,-1 1,1 0,-1 1,-1 1,1 0,-1 1,0 0,-29-4,38 8,-1 0,0 0,1 1,-1 0,0 0,1 1,-1 0,1 0,-1 0,1 0,0 1,-1 0,1 0,0 1,0-1,0 1,0 0,1 0,-1 1,1 0,0-1,0 1,0 0,1 1,-1-1,-3 7,-4 12,0 1,2 0,1 1,1 0,1 0,1 1,-3 34,-3 12,6-33,1 1,1 0,6 76,-1-108,-1-1,1 1,0 0,1-1,0 0,0 1,0-1,1 0,0-1,1 1,-1-1,10 10,7 6,48 37,-32-29,238 170,-206-152,65 57,-110-87,1 0,1-1,0-2,1-1,1-1,34 12,-31-16,-1-1,1-1,1-1,33 1,127-4,-119-4,-51-1,1-1,-1-1,0-1,0-1,-1-1,0-1,40-21,-32 15,1 1,60-17,173-39,-221 56,-25 8,0 0,-1-1,22-12,-32 14,0 0,0 0,0 0,-1-1,0 0,0 0,0-1,-1 0,0 1,0-1,6-12,-3 2,-1 1,0-2,-1 1,-1-1,0 1,-2-1,0 0,0-1,-2 1,0 0,-1 0,-1 0,0 0,-2 0,0 1,0-1,-2 1,0 0,-1 0,0 1,-15-24,-1 4,13 16,-1 2,0-1,-2 2,0-1,-1 2,0 0,-21-16,-151-93,159 109,-2 1,0 1,0 2,-1 1,-33-7,47 14,-31-8,0 3,-1 1,-55 0,15 7,-84 2,146 2,0 2,-47 15,18-4,38-12,1 1,0 1,-19 11,20-9,-1-1,0-1,-20 6,19-8,-6 2,0 0,0-2,0-1,-1-1,1 0,-44-3,64 0,0-1,1 1,-1-1,0 0,0 0,1-1,-1 1,1 0,-1-1,1 1,0-1,-1 0,1 0,0 0,0 0,0 0,1 0,-1-1,0 1,1-1,0 1,-1-1,1 1,0-1,0 0,1 0,-1 1,0-1,1 0,0 0,0 0,0 0,0 0,0 1,0-1,1 0,-1 0,1 0,0 1,0-1,0 0,0 1,0-1,1 0,-1 1,1 0,0-1,0 1,-1 0,1 0,1 0,-1 0,0 0,0 1,1-1,-1 1,1-1,-1 1,1 0,0 0,-1 0,5 0,23-4,1 2,0 2,1 1,36 4,20 0,1507-4,-1589 1,0-1,0 1,1 0,-1 1,0 0,-1 0,1 0,0 0,0 1,-1 0,0 0,6 5,58 54,-59-53,-5-4,-1 0,0 0,0 0,0 1,0-1,-1 1,0 0,0 0,-1 0,0 1,0-1,0 0,-1 1,2 11,-3-14,0 0,0 0,-1 0,1 0,-1 0,0 0,0 0,0-1,0 1,-1 0,1-1,-1 1,0-1,0 1,-1-1,1 0,-1 0,1 0,-1 0,0 0,0-1,0 1,0-1,-1 0,-5 3,-135 51,57-24,69-27,0 1,1 0,0 1,1 1,-1 1,2 0,-1 1,-17 15,15-11,-2 0,1-1,-2-1,1-1,-29 11,-7 4,30-13,-1-1,0-1,-1-1,0-2,0-1,-1-1,0-1,0-2,-54 0,57-4,1-1,0 0,-40-11,4-2,-74-7,66 9,56 9,0 0,1 2,-1 0,0 0,0 1,0 1,0 0,0 0,0 2,-20 3,30-3,-1-1,1 1,0 0,0 0,0 0,0 1,0-1,0 1,0-1,1 1,-1 0,1 0,0 0,0 0,0 1,0-1,1 0,-1 1,1-1,0 1,-1 4,-1 11,0-1,1 1,1 24,-3 24,-4-23,3 0,1 1,3 0,5 63,-4-105,1 0,0 0,0 0,0 1,0-1,1 0,-1 0,1 0,0-1,0 1,0 0,0-1,0 1,0-1,1 0,-1 1,1-1,0 0,0-1,-1 1,5 1,9 4,0 0,0-1,18 4,15 5,-19-3,1-2,0-1,1-2,0 0,53 2,168-9,-117-3,20 4,-134-1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3:04.824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2024 1370,'-67'0,"-4"-2,1 4,-88 13,85-6,-1-4,-117-6,63-2,101 2,-1-1,1-2,0-1,-40-12,-142-58,129 49,-151-55,219 77,1-1,1 0,-1-1,1 0,0-1,0 0,-9-8,15 10,0 1,0-1,1 0,-1 1,1-2,0 1,0 0,1 0,0-1,0 0,0 1,0-1,1 0,0 0,0-10,0-333,4 151,-3 194,0 0,0 0,0 0,1-1,0 1,-1 0,1 0,1 0,-1 1,1-1,-1 0,1 0,0 1,0-1,1 1,-1-1,6-5,-3 6,0-1,1 1,-1 0,1 0,0 0,-1 1,1 0,0 0,1 0,-1 1,7-1,91-20,-72 13,0 2,1 2,53-3,-46 11,0 3,0 1,-1 1,0 3,48 19,-40-15,-22-7,-10-4,0 0,0 1,0 1,-1 1,0-1,0 2,24 18,-35-23,0 0,-1 0,1 1,-1-1,0 0,0 1,0 0,-1-1,1 1,-1 0,0 0,0 0,0 0,-1 0,1 0,-1 0,0 0,0 0,-1 0,1 0,-1 0,0 0,0 0,0 0,0 0,-1 0,-3 6,1-3,0 1,-1-1,1 0,-2-1,1 1,-1-1,0 0,0-1,-1 1,0-1,0 0,-10 5,-5-1,-1-1,0-1,-1-1,1-1,-1-1,-25 1,-42 8,16 0,-1-2,-132 0,182-11,1-2,0-1,-26-6,42 7,0 0,0-1,1 0,-1 0,1-1,-1 0,1-1,0 1,1-2,-1 1,-10-12,14 13,1-1,0 0,1 0,-1 0,1 0,0 0,0 0,0-1,1 1,0-1,0 1,0-11,4-77,0 49,-3 22,1-11,0 1,2-1,9-40,-6 40,-2-1,0 0,-3 0,-1-1,-5-43,5 76,0 0,0 0,0 0,0 0,-1 0,1 0,-1 0,1 0,-1 0,0 1,1-1,-1 0,0 0,0 0,-1 1,1-1,0 1,0-1,-1 1,1-1,-1 1,1 0,-1-1,0 1,1 0,-3-1,1 2,0 0,0-1,-1 1,1 0,0 1,0-1,0 1,0-1,0 1,0 0,0 0,0 0,0 0,1 1,-4 1,-7 5,0 0,1 1,0 0,0 1,-18 21,6 3,-37 65,35-53,21-37,0 0,1 0,1 0,-1 1,1 0,1 0,0-1,0 1,1 1,0-1,1 15,0-21,1 0,-1 0,1 0,0 0,0 0,0 0,0 0,1-1,-1 1,1 0,0-1,0 1,1-1,-1 0,1 0,-1 0,1 0,0 0,0 0,0-1,1 0,-1 1,1-1,-1 0,1-1,0 1,-1-1,1 1,0-1,8 1,36 8,-1 3,53 20,39 12,35 14,-63-19,62 31,-14-6,54 18,-174-71,0-1,1-3,0 0,1-3,47 0,-61-5,-1-1,1-1,29-7,-46 7,0-1,0-1,-1 0,1 0,-1 0,0-1,0-1,-1 0,1 0,-1 0,9-10,16-21,52-74,-78 104,-1-1,2 1,-1 1,1-1,16-9,15-14,-14 10,1 1,47-26,-44 28,-1 0,38-33,-63 48,-1 0,1 0,-1 0,0-1,0 1,0-1,0 1,0-1,-1 0,1 0,-1 0,0 0,0 0,0 0,1-5,-2 6,0-1,0 1,0 0,-1 0,1-1,-1 1,1 0,-1 0,0 0,0 0,0 0,0 0,-1 0,1 0,0 0,-1 0,-1-1,-8-6,0 0,0 1,-1 0,0 1,-24-10,5 2,2 0,-1 2,0 1,-44-12,47 16,-15-1,1 2,-1 1,0 3,0 1,-65 6,3-1,-1037-3,1137 0,-1 0,1-1,0 1,0-1,0 0,-1 0,1 0,0-1,0 1,0-1,-7-5,11 7,-1 0,1-1,-1 1,0-1,1 0,-1 1,1-1,0 1,-1-1,1 0,-1 1,1-1,0 0,0 0,-1 1,1-1,0 0,0 0,0 1,0-1,0 0,0 0,0 1,0-1,0-1,1 0,0 0,0 0,0 0,1 1,-1-1,0 0,1 1,-1-1,1 1,-1-1,1 1,0 0,0 0,2-2,4-1,0 1,0-1,0 2,1-1,-1 1,1 0,-1 0,18 0,78 4,-50 1,854-3,-877-1,55-11,-55 7,54-3,563 9,-631-1,0 2,0 0,0 0,0 2,0 0,31 12,-46-15,0 0,-1-1,1 1,-1 0,1 0,-1 0,0 0,1 0,-1 1,0-1,0 0,0 1,0-1,0 0,0 1,0-1,0 1,0 0,-1-1,1 1,-1 0,1-1,-1 1,0 0,1-1,-1 1,0 0,0 0,0-1,-1 1,1 0,0 0,-1-1,1 1,-1 0,0 1,-3 6,-1 0,0-1,-1 0,0 0,-9 10,-2 4,10-14,0 0,-1 0,1-1,-17 12,16-13,0 0,0 1,1 0,0 1,-9 11,8-10,1 0,-2-1,1 0,-1 0,0-1,-1 0,1-1,-1 0,-21 9,18-9,1 0,0 1,0 0,1 1,0 1,1-1,-12 13,-21 34,30-37,1-1,-2-1,0 0,-1 0,-1-2,0 0,-1 0,-33 19,-27 1,-46 25,111-53,1 1,-1 0,1 1,0 0,-13 14,20-18,0 1,1 0,0 0,0 0,0 0,0 1,1-1,0 1,0 0,1-1,-1 1,1 0,1 0,-1 10,3 27,1-49,0 0,1 0,0 1,0-1,1 1,-1 0,1 1,0-1,0 1,9-6,58-34,-60 38,-1-1,0 0,-1-1,0 0,0-1,-1 0,0-1,0 1,-1-2,7-11,-12 17,0 0,0 0,-1 0,0 0,0-1,0 1,-1-1,0 0,0 0,0 1,-1-1,1 0,-1 0,-1 1,1-1,-1 0,0 0,-1 1,1-1,-1 1,0-1,0 1,-1 0,-5-10,2 6,0 0,0 1,-1 0,0 0,0 0,-1 1,0 0,0 0,-1 1,0 0,0 0,0 1,-1 1,0 0,0 0,0 0,-13-2,-19 0,-1 1,1 2,-1 2,-48 5,-13-1,82-3,0 0,0 2,1 1,-1 0,1 2,-1 0,1 2,1 0,0 1,0 1,0 1,1 1,1 1,-22 17,30-19,1 1,1 0,0 0,1 1,0 0,-10 25,-20 31,21-40,1 0,-22 57,12-23,22-56,0 0,1 0,0 0,0 0,1 0,0 0,0 1,0-1,1 1,0-1,0 0,2 9,-1-11,0 0,1 0,-1 0,1 0,0 0,0 0,0-1,0 1,1-1,0 1,-1-1,1 0,0 0,1-1,-1 1,0 0,1-1,0 0,4 2,27 13,0-2,1-2,0-1,55 10,-53-17,-1-2,39-2,-52-3,0 2,1 1,-1 1,0 1,0 1,0 2,31 10,-34-7,3 2,0-1,1-1,0-1,0-1,1-1,0-2,46 3,-49-7,1-1,28-5,-44 5,0-1,1-1,-1 1,0-1,-1-1,1 0,0 0,-1 0,11-9,-2 1,1 2,-1 0,2 0,34-12,19-10,-69 30,1 1,-1-1,1 0,-1 0,1 0,-1 0,0 0,0-1,3-4,3-7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5T14:13:11.079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1483 56,'-9'-1,"1"0,-1 0,1-1,-15-5,-24-4,-37-3,57 8,-1 1,-41-1,-45 5,-161 4,242 4,-1 0,2 3,-1 0,2 2,-1 1,2 2,-35 22,40-20,0 1,1 2,-34 35,-35 29,73-66,0 2,1 0,1 1,-28 41,-38 71,74-116,2 1,0 0,1 0,1 1,-8 38,10-24,2 0,1 0,2 1,1-1,2 0,1 0,1 0,2-1,1 0,2 0,1-1,1 0,35 56,-35-69,1-1,1-1,1 0,0-1,1-1,35 24,-10-13,1-1,46 18,53 19,-107-45,0-2,49 13,4 2,-22-9,0-3,2-3,80 7,-103-15,-1-3,1-1,0-3,0-1,-1-2,51-12,-70 8,0-1,0-2,-1 0,-1-1,0-1,22-18,-3 0,-2-2,39-41,-72 68,-1-1,0 1,0-1,-1 0,0 0,0-1,0 1,-1-1,0 0,-1-1,0 1,0 0,-1-1,0 0,0 1,-1-1,0 0,-1-16,0 13,0-1,-1 1,0-1,-1 1,-1 0,0 0,0 0,-6-11,5 15,-1 0,0 0,0 1,-1 0,1 0,-2 0,1 1,-1-1,0 2,0-1,-14-7,-13-9,0 1,-2 2,-1 1,0 2,-44-13,12 10,43 10,-1 2,0 0,0 2,0 1,-29 0,-386 5,422 0,0 1,-33 8,32-5,-1-1,-23 0,-62-5,-45 2,139 2,-1-1,1 2,0 0,0 0,1 1,-1 1,-15 9,-77 55,104-69,-39 26,-35 29,75-55,-1-1,1 1,0-1,0 1,-1-1,1 0,0 1,0-1,-1 1,1-1,0 0,-1 1,1-1,-1 0,1 0,0 1,-1-1,1 0,-1 0,1 1,-1-1,1 0,-1 0,1 0,-1 0,1 0,-1 0,1 0,-1 0,1 0,-1 0,1 0,-1 0,1 0,-1 0,1 0,-1-1,1 1,0 0,-1 0,1-1,-1 1,1 0,-1 0,1-1,0 1,-1 0,1-1,-1 0,1 0,0 0,0 0,0 0,0 0,0 0,0 0,1-1,-1 1,0 0,0 0,1 0,-1 0,1 0,-1 0,1 1,-1-1,1 0,0 0,-1 0,1 0,0 1,0-1,1-1,3-1,1 0,-1 0,1 0,0 1,0 0,0 0,0 0,0 1,0 0,11-1,71 2,-55 2,21 2,0 3,0 3,-2 1,1 3,58 25,88 21,50 16,-150-43,110 22,-120-32,-65-15,0-2,0 0,0-2,31 2,-53-6,1 0,-1-1,1 1,-1-1,0 1,1-1,-1 0,0 0,0 0,0 0,1 0,-1 0,0-1,-1 1,1-1,0 1,0-1,-1 0,1 0,-1 0,1 0,-1 0,0 0,0 0,0 0,0 0,0-1,0 1,0 0,-1-1,1-3,0 4,-1-1,0 0,0 0,0 1,0-1,0 0,0 0,0 1,-1-1,0 0,1 1,-1-1,0 0,0 1,-1-1,1 1,0 0,-1-1,0 1,1 0,-1 0,0 0,0 0,0 0,0 0,-1 1,-2-3,-10 0,0 0,-1 1,1 0,-1 2,0-1,1 2,-1 0,0 1,-16 4,-29-2,30-3,1 2,-1 0,-43 11,53-8,-1-1,-39 2,55-6,0 0,0 0,0 0,0 0,0-1,-1 0,1-1,1 1,-1-1,0 0,0 0,1-1,-1 0,-8-6,9 4,1 0,0-1,0 0,1 0,-1 0,1 0,0 0,1-1,0 1,0-1,0 1,0-10,-2-9,0-49,7 2,-1 48,-1-1,-1 0,-1 1,-7-36,7 56,0-1,-1 1,0-1,0 1,0 0,0 0,-1 0,0 0,0 0,0 0,0 1,0-1,-1 1,1 0,-1 0,0 1,0-1,0 1,-9-4,-5-1,0 1,-1 1,-33-5,-20-5,47 9,0 0,-27-2,-22-3,-97-25,169 36,-1 0,1-1,0 0,-1 1,1-1,0 0,0 0,-1 0,1 0,0 0,-3-3,5 4,-1-1,1 0,-1 1,0-1,1 0,0 0,-1 1,1-1,-1 0,1 0,0 0,-1 1,1-1,0 0,0 0,0 0,0 0,0 0,0 1,0-1,0-2,1 1,0-1,0 1,0 0,1 0,-1 0,0 0,1 0,0 0,-1 0,1 0,0 1,0-1,0 1,0-1,0 1,0 0,1 0,-1 0,0 0,4-1,143-39,-76 11,-58 22,2 1,-1 0,1 2,29-7,20 6,-1 2,76 7,-22 0,-20-5,112 5,-199-1,-1 1,1 0,-1 1,0 0,0 1,19 12,0-1,-22-11,1 0,-1 1,-1 0,1 1,-1-1,0 1,-1 1,9 11,-7-9,0 0,0-1,1 1,15 10,-17-14,1 1,-1 0,-1 0,1 1,6 11,-9-13,0 0,0 0,1 0,0-1,0 1,1-1,-1 0,1-1,9 6,-14-9,0-1,1 1,-1-1,0 1,0-1,0 1,1-1,-1 0,0 0,1 0,-1 0,0 0,0 0,1 0,-1 0,0 0,1 0,-1-1,0 1,0-1,0 1,1-1,-1 1,0-1,0 0,0 1,0-1,0 0,0 0,0 0,0 0,0 0,-1 0,1 0,0 0,-1 0,1 0,0 0,-1-1,0 1,1 0,-1 0,0-1,1 1,-1 0,0 0,0-1,0-1,1-1,-1-1,1 0,-1 1,0-1,-1 0,1 1,-1-1,0 1,0-1,0 1,-1-1,-2-7,-16-16,8 11,0 0,1-1,1 0,-15-38,20 46,-1 0,1 1,-2-1,1 1,-1 0,-1 1,0-1,-12-10,-13-13,10 7,-2 2,-44-33,50 45,0 0,-1 0,-40-13,45 18,-1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18.198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1769 1131,'0'8,"-1"4,0-1,0-3,0 4,-1-5,1 5,0-4,-1-1,0 1,1 4,-1-5,0 1,0-4,0 4,-1-1,1-3,0 4,-3 4,-47 88,19-65,0-1,-1-10,-67 22,-105-42,101-8,75-4,-57-38,57 23,-56-8,61 23,0 0,-33-34,10 3,-7-3,35 22,-1 5,-37-12,29 19,0-7,0-4,-44-55,-2-3,54 58,1-8,1 0,-1-4,1-4,-25-65,40 88,1 0,-1 1,1-5,0 5,0-5,0 1,1-1,-1 1,1 0,0-1,0-3,1 3,-1 1,1-4,0-1,-1-30,1 19,0 0,0 4,1-4,1 1,-1 2,1-2,0-1,1 4,4-51,-5 67,1-1,0 5,0-5,0 4,0-3,0 3,0 0,1 1,-1-1,1 0,-1 4,1-4,0 5,0-5,0 4,0 0,0 0,0 0,0 1,0 3,0-4,5 4,10-4,1 0,31 16,-22-5,-9-3,1 0,-1 8,0-1,1 5,-1 3,-1 4,1 0,-1 4,0 4,18 46,-34-73,0 0,0 0,0 0,-1 4,1-5,0 5,-1-4,1 4,-1-4,0 3,0 1,1 0,-1 0,0-5,0 5,-1 0,1 0,0 3,-1-3,1 0,-1-1,0 1,1 11,-2-7,0-1,0 5,0-4,0-1,0 1,-1-1,1 1,-1-1,0 1,0-4,0 3,0 1,-4 7,-8 31,0-7,-1-1,0 1,-19 34,7-31,-1 1,0-9,0-3,-1-4,0-8,-45 20,-45-36,7-3,110-4,-1 0,0 4,0 0,0 0,1 0,-1 0,1-1,-1 1,1 4,-1-4,1 4,0-1,-1 1,1-4,0 7,0-3,0 0,1 0,-1-1,1 5,-1-4,1 3,0-3,0 4,0-1,0 1,0-5,0 5,1 0,-1-1,1 1,0-5,0 5,1 19,-1-8,0 0,1-3,-1 3,1 0,1-4,-1 4,1-3,0-1,0 4,0-4,1 1,0-1,0-3,0 3,0 0,1-3,4 14,1-6,0-1,0-4,1 0,12 16,-15-23,1-1,-1 1,0 3,0 1,0-1,-1 1,1 3,-1 0,6 24,-8-28,1 1,-1-1,1 1,0-5,0 1,1-1,-1-3,0 4,1-5,0 1,-1 0,1-4,0 0,11 3,10 1,1-8,28-12,-8 1,652 11,-674-8,0-4,0-3,-1-4,30-39,46-35,-62 58,-1-3,63-97,16-20,-5 74,-78 66,59-66,-76 61,-1 1,1-8,-2 0,28-62,-38 78,-1-1,0 0,0 1,0-5,-1 1,1 3,-1-3,0-1,0-3,0 4,-1-5,1 5,-1-4,0-1,-1 5,1-4,-1-1,0 1,0 0,0-39,-1 46,0 4,0-3,-1-1,1 1,-1-1,0 0,1 5,-1-5,-1 1,1 3,0-4,-1 5,1-5,-1 4,0 1,0-1,0-4,0 4,0 5,0-5,0 0,-1 0,-2-3,-7-12,-1 0,1 3,-25-26,-9-16,33 39,-1 4,0 3,0 1,-1 3,1 1,-27-5,-92 24,53 3,-387-11,447 4,1 4,-35 31,33-24,0 1,-25 3,-6-19,22 0,0 4,0 3,-46 40,33-16,23-24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3:26.6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2315 112,'-11'-4,"-1"0,1-3,0-1,-11-16,-40-28,-393 40,234 24,-1023-12,1222 4,0 4,1 4,0 4,0 4,0 4,1 3,0 5,-36 72,53-92,-1 0,1 3,0-3,0 4,0-4,0 4,1 0,-1 0,1 0,0 0,0 4,1-4,-1 0,1 3,0 1,0-4,0 4,1-4,0 36,-1 4,1 3,1-3,0 4,1-5,4 69,-3-89,1 1,0 0,1 0,0 0,0-4,1 3,0-7,0 4,1 0,0-4,0-4,13 39,-7-27,0 0,0 0,1-8,0 3,1-7,-1 0,19 16,36 32,-21-17,88 49,180-88,-168-28,449 12,-578-4,1-4,33-32,-31 24,-1 0,24-4,-28 20,13 0,0-8,-1-4,32-27,4-9,-54 48,0-8,0 4,0-4,0-4,-1 0,1-4,-1 0,0 0,0-4,0-3,16-45,-10 16,1 4,1 1,0 3,0 4,36-55,44-124,-97 219,-1-4,0 4,1 0,-1-4,1 4,-1 0,1 0,-1-4,1 4,-1 0,1 0,-1 0,1 0,-1-4,1 4,0 0,-1 0,1 0,-1 0,1 0,-1 0,1 4,-1-4,1 0,0 0,-1 0,1 0,-1 4,1-4,-1 0,1 4,-7 59,-22 77,12-97,0 1,-1-4,-1-4,1 0,-2-5,1-3,-28 28,34-44,0 0,0-4,0 0,0-4,0-4,0 4,0-8,0 0,-19-16,14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8:49.20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603 749,'0'0,"0"-1,-1 0,1 0,0 0,-1 0,1 1,-1-1,1 0,-1 0,1 1,-1-1,0 0,1 1,-1-1,0 1,1-1,-1 1,0-1,0 1,1-1,-1 1,0 0,0 0,0-1,-1 1,-29-8,16 5,-27-12,1-1,-55-30,63 29,2-2,0-1,1-1,-53-49,56 38,-37-54,60 80,1-1,0 1,0-1,1 0,0 0,0 0,1 0,-1 0,2-1,-1 1,1 0,0 0,0-1,1 1,0 0,0 0,1 0,0 0,0 0,1 0,0 0,0 1,0-1,1 1,0 0,0 0,1 0,-1 1,1-1,1 1,-1 0,1 1,-1-1,10-4,12-2,0 1,0 2,0 0,54-6,10-4,-49 8,0 2,0 2,79-2,-31 7,77 4,-98 8,-47-7,-1 0,30 0,-30-3,0 2,32 7,-8-1,94 18,-135-26,0 0,-1 0,1 0,-1 0,1 1,-1-1,0 1,1 0,-1 0,0 0,0 1,0-1,-1 0,1 1,-1 0,1 0,-1 0,0 0,0 0,0 0,0 1,-1-1,2 6,0 1,-1-1,-1 1,0 0,-1 0,1 0,-2 0,-2 18,2-23,0 0,0 0,0 0,-1 0,0 0,0 0,0 0,-1-1,1 1,-1-1,0 0,0 0,-1 0,1 0,-1-1,0 1,0-1,0 0,0 0,-1 0,-6 3,-9 2,-1 0,0-1,-43 7,45-10,0 0,1 1,-1 1,-17 9,21-9,0-1,0 0,0-1,0 0,-1-1,-25 1,-13 3,19-3,-1-1,-52-3,-33 2,118-2,0 0,-1 1,1-1,0 1,0 0,0 0,0 0,0 0,0 1,0-1,0 1,0 0,1-1,-1 1,1 1,-1-1,1 0,0 1,-4 4,5-5,0 0,0 0,1 0,-1 1,1-1,-1 0,1 0,0 0,0 1,0-1,0 0,0 0,1 0,-1 1,0-1,1 0,0 0,0 0,-1 0,1 0,0 0,1 0,-1 0,0 0,0-1,1 1,-1 0,1-1,2 3,9 9,1 0,0-1,1-1,0 0,1-1,0 0,1-2,25 11,9 2,-32-13,1 0,30 7,-19-8,-8-1,0-1,0-1,31 1,-47-5,-1 0,1-1,-1 1,1-1,0-1,-1 1,0-1,1-1,-1 1,0-1,0 0,0 0,-1 0,1-1,-1 0,7-6,92-73,41-29,-118 96,-19 12,-1 0,0-1,0 0,-1 0,1 0,-1-1,0 0,-1 0,1-1,4-6,79-111,-82 112,-1-1,1 0,-2 0,0 0,-1-1,0 0,-1 0,0 0,-1 0,-1 0,0-1,-1 1,-1 0,0-1,-1 1,-5-22,6 32,-1 0,0 0,1 0,-2 0,1 0,0 1,-1-1,1 1,-1-1,0 1,0 0,-1 0,1 0,-1 1,1-1,-1 1,0 0,0 0,0 0,0 0,0 1,0 0,0 0,-1 0,-3-1,-15-1,0 1,0 1,-38 3,24 0,-617-2,637 1,-1 1,-30 7,-31 3,42-9,0 1,-44 12,48-8,0-2,-1-1,-37 0,69-5,-18-1,-1 2,1 0,-33 6,46-5,0 0,1 0,-1 1,1 0,0 0,0 0,0 1,0 0,0 0,1 1,0-1,0 1,0 0,-5 8,4-6,1 0,0 1,0-1,0 1,1 0,1 0,0 1,-3 9,5-14,1 0,-1 0,1 0,0 0,0 0,1 0,-1 0,1 0,0 0,0 0,0 0,1 0,-1-1,1 1,0-1,0 1,0-1,1 1,-1-1,4 4,90 87,-40-42,-5-6,1-2,79 52,-120-90,1 0,-1-1,1-1,0 0,1 0,-1-1,20 1,33 10,-50-9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39:08.34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836 123,'-91'-1,"-99"3,178 0,0 0,0 1,1 1,0 0,-1 0,1 1,1 0,-1 1,1 0,0 1,-9 7,-16 16,-47 52,43-41,35-37,1 1,-1-1,1 1,0-1,1 1,-1 0,1 0,0 0,0 0,0 0,1 1,0-1,0 1,0-1,1 0,0 9,1 8,1 0,10 41,1 12,-10-56,0 0,2-1,0 0,1 0,1 0,0-1,2 0,0 0,15 21,-20-33,0-1,0 1,1-1,-1 0,1 0,0 0,0-1,1 0,-1 0,0 0,1 0,0-1,0 0,0 0,0-1,0 1,8-1,15 2,-1-1,45-4,-32 0,44 3,63-3,-146 2,1-1,-1 1,0-1,1 0,-1 1,0-1,0 0,0-1,0 1,0 0,0 0,0-1,0 1,0-1,-1 0,1 1,0-1,1-3,0 0,0-1,0 1,0-1,0 0,-1 0,3-11,-2 1,-1 0,0 0,-1 0,-1-29,-2 39,0-1,0 1,0 0,0 0,-1 0,0 1,0-1,-1 1,-7-10,3 5,-1 0,1 1,-2 0,-10-8,10 10,-1 2,1-1,-1 2,0-1,0 1,0 1,-1 0,1 0,-24-1,-10 2,-59 4,30 1,38-3,0 2,-59 10,75-8,0 2,0 0,1 1,0 1,0 1,-19 13,29-16,1 0,0 1,1 0,0 0,0 1,0 0,1 0,0 1,1-1,0 1,-7 17,-3 11,-15 66,27-92,2-7,0-1,0 1,1 0,0 0,-1 0,1-1,0 1,1 0,-1 0,1 0,0-1,0 1,0 0,0-1,0 1,1-1,0 1,2 3,0-2,1 1,-1-1,1-1,0 1,0-1,1 1,-1-2,1 1,9 4,10 2,-1 0,1-2,1-1,29 4,-21-3,43 16,-38-11,-4-3,1-2,-1-2,59 3,-75-10,0-1,0 0,0-2,-1 0,1-1,-1-1,0-1,23-11,-11 4,52-13,-74 25,0 0,1-1,-1 0,0 0,0 0,-1-1,1-1,-1 1,0-1,0 0,11-12,-13 12,-1-1,0 0,0-1,-1 1,0 0,0-1,0 0,-1 0,0 0,0 0,-1 0,0 0,0 0,-1-12,1 4,-2-1,0 0,0 1,-2-1,0 1,0 0,-2-1,0 2,0-1,-2 1,-13-25,14 27,2 0,-1 0,1-1,1 1,0-1,-1-22,-1 1,2 17,0 0,-1 1,-1-1,-1 1,0 0,-1 0,-1 1,-9-15,-12-28,27 50,-1 0,0 1,-1 0,0-1,0 1,-1 1,1-1,-1 1,-1-1,1 1,-13-9,3 4,-1 0,-1 1,0 1,0 1,-1 1,1 0,-2 1,1 1,-1 0,0 2,0 0,0 1,-27 1,-8 1,33-1,-1 0,1 2,-1 0,1 2,0 0,0 1,0 2,-29 10,3 0,39-15,1 1,-1 0,1 0,0 1,-1 0,2 0,-1 1,0 0,1 0,-8 7,11-8,1 1,-1 0,1 0,0 0,1 0,-1 1,1-1,0 0,0 1,0-1,0 1,1-1,0 1,0-1,0 1,0-1,1 1,0-1,0 0,0 1,0-1,1 0,0 0,0 1,0-1,3 4,3 5,-1-1,2 0,0-1,0 0,1 0,22 17,-15-16,0-1,29 14,7 3,-25-11,1-1,38 16,-52-27,0 0,1-1,0 0,-1-2,1 0,28 1,-24-3,-1-1,0-1,1 0,34-9,-45 7,1 1,-1-1,0-1,0 0,-1 0,1 0,-1-1,0-1,-1 1,0-1,9-10,-7 7,-1 0,0 0,0 0,-1-1,0 0,-1-1,0 1,-1-1,0-1,-1 1,0 0,-1-1,-1 0,2-20,-4 25,0 0,0 1,-1-1,0 0,-1 0,1 0,-2 1,1-1,-1 1,0-1,0 1,-1 0,0 0,-1 1,1-1,-11-10,9 8,1 0,-2 0,1 1,-1 0,0 1,-1-1,0 1,0 1,-1-1,1 1,-1 1,-1 0,-19-8,10 5,0 2,-1 0,0 1,-1 0,1 2,-33-1,-10 2,40 0,0 1,0 1,0 2,0 0,0 1,-43 11,59-10,-1-1,1 1,0 0,0 0,1 1,-1 0,1 0,0 1,0 0,1 0,0 0,0 0,0 1,1 0,-7 13,7-7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0:26.055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2310 404,'0'-2,"-1"0,0-1,1 1,-1 0,0 0,0 0,0 0,-1 0,1 0,0 0,-1 0,1 0,-1 0,0 1,1-1,-4-1,-38-27,29 21,-12-8,0 2,-1 1,-1 2,0 0,0 2,-1 1,-55-10,60 15,-1 2,0 1,0 1,0 1,0 1,0 1,1 1,-1 1,-41 15,43-14,0-1,-1-1,1-1,-1-1,0-1,0-1,-26-4,-23 1,5 4,12 0,-1-2,-88-14,62 6,66 8,0 0,0-1,0-1,1-1,-1 0,-25-11,-38-15,62 25,0-1,1-1,0-1,1 0,-30-20,35 19,-12-9,-1 0,0 2,-43-22,55 34,-1 0,-1 1,1 0,0 1,-1 0,1 1,-1 1,1 0,-1 1,-15 3,-8 2,1 3,-50 17,72-22,0 1,0 1,0 0,1 1,0 0,-14 11,24-16,1 1,-1-1,0 1,1 0,-1 0,1 0,0 0,0 1,0-1,1 0,-1 1,1 0,0-1,0 1,0 0,0-1,1 1,-1 0,1 0,0-1,0 1,0 0,1 0,-1 0,1-1,0 1,0 0,0-1,3 6,5 7,1 0,0-1,1 0,0-1,22 22,-23-26,11 10,2-1,48 31,-49-35,26 19,-26-17,1-1,1-1,39 17,-7-7,-26-11,-1-1,2-2,35 8,-34-11,45 19,-50-17,0-1,48 10,60 10,8 3,-107-22,1-1,1-2,-1-2,45 2,-31-6,85 14,-7-7,-92-8,0 2,40 8,-30-4,1-1,0-3,51-4,-15 0,-78 2,1 0,-1 0,1-1,-1 1,1-2,-1 1,0-1,0 0,0 0,0-1,7-3,-10 4,0-1,0 1,0-1,-1 1,1-1,-1 0,0 0,0 0,0 0,0-1,-1 1,1 0,-1-1,0 1,0-1,0 0,0 1,0-1,-1 0,0-5,0-22,0 23,0-1,1 0,-1 0,4-14,-3 20,0 0,1 0,-1 0,1 0,-1 0,1 0,0 0,0 1,0-1,1 0,-1 1,0 0,1 0,0 0,-1 0,5-2,11-7,1 0,0 2,0 0,1 1,0 1,1 1,0 1,0 1,0 0,38 0,45-7,-73 6,43-1,-63 5,0 0,-1 0,1-1,-1 0,1-1,-1 0,0-1,0 0,0-1,-1 0,0 0,10-8,8-8,-1-1,33-37,-5 6,-41 43,1 0,0 2,0 0,1 0,0 2,25-9,-20 8,0 0,-1-2,33-20,-47 26,0-1,-1 1,0-1,0 0,0-1,0 1,0-1,-1 1,0-1,0 0,0 0,-1 0,0-1,0 1,0-1,0 1,-1-1,1-7,-2 10,0 1,0-1,-1 0,1 1,-1-1,1 0,-1 1,0-1,0 1,0-1,0 1,-1 0,1 0,-1-1,1 1,-1 0,0 0,0 0,0 0,0 1,0-1,0 1,0-1,0 1,-1 0,1-1,-1 1,-2 0,-11-6,0 2,0 0,-22-3,23 5,-26-3,-1 1,0 3,-76 5,19 0,65-3,3-1,-1 1,0 2,-58 11,62-7,-1-2,1-2,-32 0,27-1,-59 8,-1 2,73-10,-1 1,1 1,0 0,0 2,0 0,1 1,-29 13,30-10,-1-1,0-1,0-1,0 0,-1-1,0-2,-30 3,-148-6,92-3,69 4,24 0,-1 0,0-1,1-1,-1 0,-16-4,29 5,1 0,-1 0,0-1,1 1,-1 0,0 0,1 0,-1-1,1 1,-1 0,0-1,1 1,-1 0,1-1,-1 1,1-1,-1 1,1-1,-1 1,1-1,0 1,-1-1,1 0,0 1,-1-1,1 1,0-1,0 0,-1 1,1-1,0 0,0 0,14-20,30-8,5-2,-43 26,0 0,0 1,1 0,-1 0,1 1,0-1,0 1,1 1,-1 0,0 0,11-2,279 3,-140 4,1067-3,-1207 1,-1 1,1 1,0 1,-1 0,21 8,30 8,-65-20,0 1,1-1,-1 1,0 0,1-1,-1 1,0 0,0 1,0-1,0 0,0 0,0 1,0-1,0 1,-1 0,1-1,-1 1,1 0,-1 0,1 0,-1 0,0 0,0 1,0-1,0 0,-1 0,1 1,-1-1,1 0,-1 1,0-1,0 0,0 1,0-1,0 1,0-1,-1 0,1 1,-2 3,-1 2,1 0,-1 0,-1-1,1 1,-2-1,1 0,-1 0,0 0,0 0,-7 6,-23 19,-2-1,-77 50,70-55,19-12,0 1,1 2,-25 21,36-27,-1-1,-1 0,1-1,-23 11,19-12,2 1,-1 1,-19 16,-132 117,156-132,0-1,-1 0,0-1,-1-1,0 0,-22 9,-92 23,58-21,31-5,25-9,1-1,-1 0,0 0,0-1,-26 1,-124-5,144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4:36.152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776 144,'-1'-4,"1"0,-1 0,0 0,0 0,-1 0,1 0,-1 0,0 1,0-1,0 0,0 1,-1 0,0-1,1 1,-1 0,0 0,0 1,-1-1,1 1,-1-1,1 1,-5-2,-13-6,1 0,-41-12,41 15,0 2,-1 1,0 1,0 0,0 2,-1 0,1 2,-27 3,45-3,1-1,0 1,-1 0,1-1,0 1,-1 0,1 0,0 1,0-1,0 0,0 1,0 0,0-1,0 1,1 0,-1 0,1 0,-1 0,1 0,0 0,-1 0,0 4,-3 7,0 1,1-1,-2 17,-7 19,3-28,0-1,-1 0,-1-1,-19 23,15-20,12-17,1 1,0 0,1 0,-1 0,1 0,0 0,1 0,0 1,0-1,-1 11,5 73,-1-44,-1-32,1 0,0-1,1 1,0-1,1 1,0-1,2-1,-1 1,1-1,1 0,0 0,1-1,0 0,1 0,0-1,1 0,21 17,0 3,-25-23,1-1,0 1,0-1,0 0,16 8,2-1,1-2,0 0,30 7,-44-15,0 0,0-1,0-1,0 1,0-2,1 0,-1 0,0-1,20-5,-22 2,-1-1,1 0,-1 0,0-1,-1 0,1-1,-1 0,-1 0,1-1,-1 0,7-10,16-16,-6 6,-1-2,27-45,-49 74,22-36,-1 0,17-44,-33 66,0-1,0 0,-2 0,0-1,-1 1,-1-1,0 1,-1-26,-2 38,1-1,-1 0,0 1,0-1,0 1,-1 0,1-1,-1 1,0 0,0 0,-1 0,1 0,-1 0,0 1,0-1,0 1,-1 0,1 0,-1 0,1 0,-1 1,0-1,0 1,0 0,0 0,-1 0,-4 0,-11-4,-1 2,0 0,0 2,-35-1,16 1,-32-8,49 5,1 2,-25-1,32 4,-1-1,0 2,0 0,0 1,1 1,-1 0,1 2,0-1,0 2,0 0,1 0,0 1,0 1,1 1,-25 19,18-9,17-17,-1 1,1-1,0 1,0 0,0 0,0 1,0-1,1 1,-1-1,1 1,0 0,0 0,1 0,-1 0,1 0,0 0,0 0,0 0,1 1,-1 4,0 3,1 1,0 0,0-1,2 1,0-1,0 1,5 13,-5-20,0-1,1 1,-1-1,1 1,1-1,-1 0,1 0,-1-1,2 1,-1-1,0 1,1-1,0-1,0 1,0-1,10 5,26 9,1-2,76 16,-68-19,-39-10,-1 1,0-2,1 1,-1-1,1-1,-1 0,1-1,-1 1,19-6,-21 4,-2 0,1-1,0 0,0-1,-1 1,0-1,0-1,0 1,0-1,-1 0,0 0,0-1,0 1,7-12,-4 5,0-1,-2 0,1 0,-2 0,1-1,-2 0,6-25,-9 31,0 0,-1 0,0 0,0 1,0-1,-1 0,0 0,-1 1,0-1,0 0,0 1,-1 0,0-1,-1 1,1 1,-7-10,2 5,-1 0,0 0,-1 1,0 1,0-1,-1 2,0-1,0 2,-1-1,-23-9,-27-18,49 27,-1 0,0 0,-22-8,-4 4,1 1,-1 2,-1 2,0 1,0 2,-44 2,56 4,0 1,0 1,0 2,1 0,0 2,-31 14,55-21,1 1,0 0,0 0,0 0,0 0,0 0,0 1,0 0,1-1,-1 1,1 0,0 0,0 0,0 1,0-1,1 0,-1 1,1-1,0 1,0-1,0 1,0 5,-1 8,1 1,1 0,3 28,-1-8,0-21,1 0,0 0,2 0,0-1,0 0,2 0,0 0,0-1,2 0,18 25,-2-5,-17-27,-1 2,0-1,-1 1,0 0,-1 0,0 1,0 0,-1-1,3 14,-3-8,0-1,2 0,0-1,0 0,1 0,1 0,0-1,1 0,1 0,0-1,0 0,1-1,1 0,0-1,18 12,-16-13,1-1,0 0,0-1,1-1,-1-1,1 0,1-1,-1 0,25 1,16-1,83-6,-40-1,-74 3,-14 1,0-1,1 0,16-4,-24 3,-1 0,0 0,0 0,0-1,0 0,0 0,-1 0,1 0,-1-1,1 1,-1-1,0 0,5-6,10-9,1 0,1 1,32-22,33-28,-73 54,0 1,0-1,-2-1,1 0,-2-1,0 0,-1 0,0-1,-1 0,8-30,-12 33,0-1,-1 1,-1-1,0 0,-1 0,-1 1,0-1,0 0,-2 1,0-1,0 1,-1 0,-1 0,-6-14,5 18,0-1,-1 1,0 0,0 1,-1 0,0 0,0 0,-1 1,0 1,-1-1,1 2,-1-1,0 1,-17-6,-7-1,0 1,-1 2,-46-7,44 10,-58-17,94 22,0 1,0 0,0-1,0 1,0 0,0 0,1-1,-1 1,0 0,0 0,0 0,0 0,0 0,0 1,0-1,0 0,0 0,0 1,0-1,-1 1,-3 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6-03T21:45:44.19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830 3,'-114'-2,"-122"4,222 1,0 0,1 1,-1 0,1 1,-21 10,-36 13,36-19,16-3,-1-1,1-1,-1 0,-27 0,-38 8,14-1,132-14,-17 3,74-12,-58 5,0 2,119 6,-62 1,-29-3,100 3,-50 21,-79-13,-35-5,-1-1,31 0,-48-4,7 0,0 0,0 0,0-2,-1 1,18-6,-16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7EF5-7EB9-40A9-9E92-1DDCABC1C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E00E5-C4AE-454A-8E5A-00EADA376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D1577-A322-41A3-BB69-E3165E4D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276F9-B66E-4418-8739-1102CF8B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9F3E9-C17E-4966-990B-BA7097AB2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25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241EF-BA97-46FD-A5C1-CE1AB7A76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D65E3-30FE-4DC3-A55B-D54460376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6294B-5E25-43D2-8C72-DC636C25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C4F80-4190-4677-95CD-738FF403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D00AF-FF4F-4E7D-B220-364DCC55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48DAF-8A76-4C33-9CDB-B2CA7328D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7DD90-4167-43AA-A362-CAED0DB12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063FD-30D6-45EE-85A7-54A2B23B4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8460D-E8D2-4E13-B0BF-C48768CF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6391-7570-461F-86E2-4A9F3F8C9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B654-BE7C-4B17-A9DA-298D8A0E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21B31-28DD-4BF9-A603-E4E29266E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0B43F-F58C-47E1-96AB-DD6F5E24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7F3E-CD9C-4EB0-8AC4-80DD2F31E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08A39-077F-41E7-BD39-732F6C4A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4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D05C-96DB-4444-82E4-7D5768A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F2894-6FF1-4368-8B07-FFAE1E7E3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282B1-5385-48B6-BA67-A72D091A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D5532-920F-4634-84C8-5D077F113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808E3-4A41-41D1-9642-829A48E7D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1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0399-5E1B-4073-AD2D-4437A6D6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F0744-8FAC-4F3F-922A-DBB0DE8F5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E4E1A1-1AFA-4DA2-B757-AF8FF9613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B8271-1EAE-4697-AC7F-EA0ABF8A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C9AE-2098-44C7-ADAB-4D4B71ED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EB45-BC14-46A7-ACB0-3BAB6CC1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7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262EE-39D6-4DC5-8ED4-852AB20B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348F-2029-4A94-8F89-9FF5EC5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22841-458C-46A6-A60F-D535E0427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422CAC-4C5D-4298-85DA-0C1FA1EFB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58795-D60E-441B-A689-C2AF08A6AB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9BA44-667C-4F83-A710-B872168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7E6190-A2F2-4193-A367-CE4F9F7D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2283E5-447B-4908-A44F-33E11097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7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52742-DB18-4081-9274-BD86A99B6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4CA62-0F75-4CF5-836A-0230DD9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BC2A9-7806-4C24-A41E-E0253277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77CA8-68EE-4D40-BE3C-9F35F299D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5B51-213C-4BA2-A6FA-FC8E55EF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9E35E-1C38-4163-87F9-1272F409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9EB7F-D656-4285-BB8A-C3C3662F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9404-3C92-4F09-9A2E-6F8740DA4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A3AFB-3442-477F-81FE-91FD665F8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BAED-1DAE-4CEE-8716-95E58B7F5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9F634-8BF6-4373-B485-E28CA618B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401E6-1D2E-4150-8B44-C720B89B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8A4901-441F-4F8C-99FE-84D165E4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1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C34-842C-4373-A795-7A0D13ACF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BD43EC-A504-44D7-8113-B6AB20B68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46A0-B2CD-455B-A6C0-6740A1ED1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C8F92-70A0-4FD2-B0D1-EC8557DF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3C933-6DE7-40A8-9856-DD68BD16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18EF7-24B8-44D1-A7D7-8EC795077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95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904B6-2DBC-40A1-9E13-57108B9D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746E3-7BAC-4885-8379-1B876575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CBB2-E02C-48C3-98E8-934D60280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8073A-F511-46A2-A2F5-3206505032B3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DE6C9-7E29-48BE-BC70-41FF80F42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08BE8-8E25-4120-A66E-DE4978DE9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AF68F-6E63-45E8-BD95-52A9188E2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cloudappsecurity.com/" TargetMode="External"/><Relationship Id="rId3" Type="http://schemas.openxmlformats.org/officeDocument/2006/relationships/hyperlink" Target="https://portal.azure.com/#blade/Microsoft_Azure_Security/SecurityMenuBlade/0" TargetMode="External"/><Relationship Id="rId7" Type="http://schemas.openxmlformats.org/officeDocument/2006/relationships/hyperlink" Target="https://protection.office.com/" TargetMode="External"/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curitycenter.windows.com/" TargetMode="External"/><Relationship Id="rId5" Type="http://schemas.openxmlformats.org/officeDocument/2006/relationships/hyperlink" Target="https://portal.atp.azure.com/" TargetMode="External"/><Relationship Id="rId10" Type="http://schemas.openxmlformats.org/officeDocument/2006/relationships/hyperlink" Target="https://portal.azure.com/#blade/Microsoft_Azure_InformationProtection/DataClassGroupEditBlade/migrationActivationBlade" TargetMode="External"/><Relationship Id="rId4" Type="http://schemas.openxmlformats.org/officeDocument/2006/relationships/hyperlink" Target="https://ms.portal.azure.com/#blade/Microsoft_AAD_IAM/SecurityMenuBlade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7.xml"/><Relationship Id="rId21" Type="http://schemas.openxmlformats.org/officeDocument/2006/relationships/customXml" Target="../ink/ink8.xml"/><Relationship Id="rId34" Type="http://schemas.openxmlformats.org/officeDocument/2006/relationships/image" Target="../media/image14.png"/><Relationship Id="rId42" Type="http://schemas.openxmlformats.org/officeDocument/2006/relationships/image" Target="../media/image16.png"/><Relationship Id="rId47" Type="http://schemas.openxmlformats.org/officeDocument/2006/relationships/customXml" Target="../ink/ink22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1.xml"/><Relationship Id="rId41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32" Type="http://schemas.openxmlformats.org/officeDocument/2006/relationships/image" Target="../media/image12.png"/><Relationship Id="rId37" Type="http://schemas.openxmlformats.org/officeDocument/2006/relationships/image" Target="../media/image15.png"/><Relationship Id="rId40" Type="http://schemas.openxmlformats.org/officeDocument/2006/relationships/customXml" Target="../ink/ink18.xml"/><Relationship Id="rId45" Type="http://schemas.openxmlformats.org/officeDocument/2006/relationships/customXml" Target="../ink/ink21.xml"/><Relationship Id="rId5" Type="http://schemas.openxmlformats.org/officeDocument/2006/relationships/customXml" Target="../ink/ink2.xml"/><Relationship Id="rId23" Type="http://schemas.openxmlformats.org/officeDocument/2006/relationships/customXml" Target="../ink/ink9.xml"/><Relationship Id="rId28" Type="http://schemas.openxmlformats.org/officeDocument/2006/relationships/image" Target="../media/image6.png"/><Relationship Id="rId36" Type="http://schemas.openxmlformats.org/officeDocument/2006/relationships/customXml" Target="../ink/ink15.xml"/><Relationship Id="rId10" Type="http://schemas.openxmlformats.org/officeDocument/2006/relationships/image" Target="../media/image5.png"/><Relationship Id="rId19" Type="http://schemas.openxmlformats.org/officeDocument/2006/relationships/customXml" Target="../ink/ink7.xml"/><Relationship Id="rId31" Type="http://schemas.openxmlformats.org/officeDocument/2006/relationships/customXml" Target="../ink/ink12.xml"/><Relationship Id="rId44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30" Type="http://schemas.openxmlformats.org/officeDocument/2006/relationships/image" Target="../media/image7.png"/><Relationship Id="rId35" Type="http://schemas.openxmlformats.org/officeDocument/2006/relationships/customXml" Target="../ink/ink14.xml"/><Relationship Id="rId43" Type="http://schemas.openxmlformats.org/officeDocument/2006/relationships/customXml" Target="../ink/ink20.xml"/><Relationship Id="rId48" Type="http://schemas.openxmlformats.org/officeDocument/2006/relationships/image" Target="../media/image19.png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7" Type="http://schemas.openxmlformats.org/officeDocument/2006/relationships/customXml" Target="../ink/ink6.xml"/><Relationship Id="rId33" Type="http://schemas.openxmlformats.org/officeDocument/2006/relationships/customXml" Target="../ink/ink13.xml"/><Relationship Id="rId38" Type="http://schemas.openxmlformats.org/officeDocument/2006/relationships/customXml" Target="../ink/ink16.xml"/><Relationship Id="rId4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814251" y="846599"/>
            <a:ext cx="10563498" cy="10867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8604067" y="2799054"/>
            <a:ext cx="2516778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hlinkClick r:id="rId3"/>
              </a:rPr>
              <a:t>Azure Security Center</a:t>
            </a:r>
            <a:r>
              <a:rPr lang="pt-BR" sz="14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sz="1400" dirty="0">
                <a:solidFill>
                  <a:schemeClr val="tx1"/>
                </a:solidFill>
              </a:rPr>
              <a:t>(ASC)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814246" y="2802399"/>
            <a:ext cx="204870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4"/>
              </a:rPr>
              <a:t>Azure Active Directory Identity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(AADIP)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814246" y="3628073"/>
            <a:ext cx="2583295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5"/>
              </a:rPr>
              <a:t>Azure Advanced Threat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(Azure ATP)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353073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6"/>
              </a:rPr>
              <a:t>Microsoft Defender ATP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(MDATP)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12528" y="2799054"/>
            <a:ext cx="251677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7"/>
              </a:rPr>
              <a:t>Office 365 Advanced Threat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(O365 ATP)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BAB6F0-8D3B-4EF6-8391-2ED57F4EBA9B}"/>
              </a:ext>
            </a:extLst>
          </p:cNvPr>
          <p:cNvSpPr/>
          <p:nvPr/>
        </p:nvSpPr>
        <p:spPr>
          <a:xfrm>
            <a:off x="5552108" y="2802399"/>
            <a:ext cx="2929157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8"/>
              </a:rPr>
              <a:t>Microsoft Cloud App Security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(CASB)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3698445" y="1961640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8100628" y="1933303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29" y="1274427"/>
            <a:ext cx="433447" cy="496945"/>
          </a:xfrm>
          <a:prstGeom prst="rect">
            <a:avLst/>
          </a:prstGeom>
        </p:spPr>
      </p:pic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Portal URLs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B29801-49D8-4E59-A878-429867B02A51}"/>
              </a:ext>
            </a:extLst>
          </p:cNvPr>
          <p:cNvSpPr/>
          <p:nvPr/>
        </p:nvSpPr>
        <p:spPr>
          <a:xfrm>
            <a:off x="6657869" y="3628073"/>
            <a:ext cx="2885518" cy="6814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hlinkClick r:id="rId10"/>
              </a:rPr>
              <a:t>Azure Information Protection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(AIP)</a:t>
            </a:r>
          </a:p>
        </p:txBody>
      </p:sp>
    </p:spTree>
    <p:extLst>
      <p:ext uri="{BB962C8B-B14F-4D97-AF65-F5344CB8AC3E}">
        <p14:creationId xmlns:p14="http://schemas.microsoft.com/office/powerpoint/2010/main" val="62503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54F3CD-D484-4EA4-B87A-2CBF54AACEB8}"/>
              </a:ext>
            </a:extLst>
          </p:cNvPr>
          <p:cNvCxnSpPr>
            <a:cxnSpLocks/>
          </p:cNvCxnSpPr>
          <p:nvPr/>
        </p:nvCxnSpPr>
        <p:spPr>
          <a:xfrm flipV="1">
            <a:off x="2960214" y="1996474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FB1C91-9453-45E3-B791-2C1470458A03}"/>
              </a:ext>
            </a:extLst>
          </p:cNvPr>
          <p:cNvCxnSpPr>
            <a:cxnSpLocks/>
          </p:cNvCxnSpPr>
          <p:nvPr/>
        </p:nvCxnSpPr>
        <p:spPr>
          <a:xfrm flipH="1">
            <a:off x="599447" y="4768854"/>
            <a:ext cx="17438" cy="2054650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B07C4D-6DF4-44DB-BB68-79BCDE71F9E4}"/>
              </a:ext>
            </a:extLst>
          </p:cNvPr>
          <p:cNvSpPr/>
          <p:nvPr/>
        </p:nvSpPr>
        <p:spPr>
          <a:xfrm>
            <a:off x="6098892" y="3429000"/>
            <a:ext cx="1593802" cy="1270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Cloud Security Posture Management (CSPM)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Cloud Workload Protection Platform (CWPP)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84CEB6E-4101-4A68-B8D7-A7188E95F4B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3507930" y="4884739"/>
            <a:ext cx="827" cy="858883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6CCF2B1-3411-4787-B845-991063A76C1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623753" y="3429000"/>
            <a:ext cx="2395764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0C7EC8E-9B4D-481A-BC05-8B474EE9925F}"/>
              </a:ext>
            </a:extLst>
          </p:cNvPr>
          <p:cNvSpPr/>
          <p:nvPr/>
        </p:nvSpPr>
        <p:spPr>
          <a:xfrm>
            <a:off x="76020" y="1175657"/>
            <a:ext cx="12066138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Azure Sentinel</a:t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>
                <a:solidFill>
                  <a:schemeClr val="tx1"/>
                </a:solidFill>
              </a:rPr>
              <a:t>(SIEM + SOAR)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8AEB4-0646-494C-B667-6F936C571A46}"/>
              </a:ext>
            </a:extLst>
          </p:cNvPr>
          <p:cNvSpPr/>
          <p:nvPr/>
        </p:nvSpPr>
        <p:spPr>
          <a:xfrm>
            <a:off x="76020" y="2743200"/>
            <a:ext cx="5886994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Microsoft 365 Security Center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909025-43A7-44FA-833C-529E33A8B061}"/>
              </a:ext>
            </a:extLst>
          </p:cNvPr>
          <p:cNvSpPr/>
          <p:nvPr/>
        </p:nvSpPr>
        <p:spPr>
          <a:xfrm>
            <a:off x="6102351" y="2743200"/>
            <a:ext cx="1590349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Azure Security Center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BBEECF-A88D-4C15-B387-38993203D0C0}"/>
              </a:ext>
            </a:extLst>
          </p:cNvPr>
          <p:cNvSpPr/>
          <p:nvPr/>
        </p:nvSpPr>
        <p:spPr>
          <a:xfrm>
            <a:off x="8758466" y="2743200"/>
            <a:ext cx="1881052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3rd party data sources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DD8CBC-3A43-4931-AA52-837DB4475D87}"/>
              </a:ext>
            </a:extLst>
          </p:cNvPr>
          <p:cNvSpPr txBox="1"/>
          <p:nvPr/>
        </p:nvSpPr>
        <p:spPr>
          <a:xfrm>
            <a:off x="76020" y="3944983"/>
            <a:ext cx="1085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25C2C4-6629-40C5-BA8F-A573C7EB6495}"/>
              </a:ext>
            </a:extLst>
          </p:cNvPr>
          <p:cNvSpPr txBox="1"/>
          <p:nvPr/>
        </p:nvSpPr>
        <p:spPr>
          <a:xfrm>
            <a:off x="1420616" y="3944983"/>
            <a:ext cx="1139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Endpoints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744E7E-AACD-4270-A694-01673CFA0E7F}"/>
              </a:ext>
            </a:extLst>
          </p:cNvPr>
          <p:cNvSpPr txBox="1"/>
          <p:nvPr/>
        </p:nvSpPr>
        <p:spPr>
          <a:xfrm>
            <a:off x="2797921" y="3944983"/>
            <a:ext cx="1427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Data &amp; Email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05CC4-E5AB-4B3F-BDB7-A14460D8D3A7}"/>
              </a:ext>
            </a:extLst>
          </p:cNvPr>
          <p:cNvSpPr txBox="1"/>
          <p:nvPr/>
        </p:nvSpPr>
        <p:spPr>
          <a:xfrm>
            <a:off x="4566606" y="3944983"/>
            <a:ext cx="126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 Apps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7489AD-88A1-4F8F-B8EB-98216280679F}"/>
              </a:ext>
            </a:extLst>
          </p:cNvPr>
          <p:cNvSpPr/>
          <p:nvPr/>
        </p:nvSpPr>
        <p:spPr>
          <a:xfrm>
            <a:off x="76018" y="4254404"/>
            <a:ext cx="1064203" cy="962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Active Directory Identity Protection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(AADIP)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56B3AF-5360-44D4-9DCF-6BEB2F935482}"/>
              </a:ext>
            </a:extLst>
          </p:cNvPr>
          <p:cNvSpPr/>
          <p:nvPr/>
        </p:nvSpPr>
        <p:spPr>
          <a:xfrm>
            <a:off x="77246" y="5298708"/>
            <a:ext cx="1064203" cy="792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Azure </a:t>
            </a:r>
            <a:r>
              <a:rPr lang="en-US" sz="1100" dirty="0" err="1">
                <a:solidFill>
                  <a:schemeClr val="tx1"/>
                </a:solidFill>
              </a:rPr>
              <a:t>Adavnced</a:t>
            </a:r>
            <a:r>
              <a:rPr lang="en-US" sz="1100" dirty="0">
                <a:solidFill>
                  <a:schemeClr val="tx1"/>
                </a:solidFill>
              </a:rPr>
              <a:t> Threat Protection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(Azure ATP)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F195F9-3D06-422D-A9AC-271BA3B12DEB}"/>
              </a:ext>
            </a:extLst>
          </p:cNvPr>
          <p:cNvSpPr/>
          <p:nvPr/>
        </p:nvSpPr>
        <p:spPr>
          <a:xfrm>
            <a:off x="1450270" y="4487398"/>
            <a:ext cx="1064203" cy="532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Microsoft Defender ATP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(MDATP)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7A711C-932B-48D6-AF70-024361B72372}"/>
              </a:ext>
            </a:extLst>
          </p:cNvPr>
          <p:cNvSpPr/>
          <p:nvPr/>
        </p:nvSpPr>
        <p:spPr>
          <a:xfrm>
            <a:off x="2964023" y="448739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Office 365 ATP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</a:rPr>
              <a:t>(O365 ATP)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AFE0FA-EC57-4183-9E70-2FBDCF9630FE}"/>
              </a:ext>
            </a:extLst>
          </p:cNvPr>
          <p:cNvSpPr/>
          <p:nvPr/>
        </p:nvSpPr>
        <p:spPr>
          <a:xfrm>
            <a:off x="2976655" y="5057822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93D143-AEB3-4340-BC12-26C643E9F1B5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982371" y="3429000"/>
            <a:ext cx="1037146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6CB81A8-46C8-4E52-826E-249817AB3B53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480912" cy="540782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B69B8B-DA96-4F6C-AE57-0C77B4483D86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3019517" y="3429000"/>
            <a:ext cx="2177428" cy="515984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AECA0BA-51D1-4271-BFF5-117F73D0502D}"/>
              </a:ext>
            </a:extLst>
          </p:cNvPr>
          <p:cNvCxnSpPr>
            <a:cxnSpLocks/>
          </p:cNvCxnSpPr>
          <p:nvPr/>
        </p:nvCxnSpPr>
        <p:spPr>
          <a:xfrm flipV="1">
            <a:off x="7362397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850E8C-BBD3-45D2-B065-8A28B081FF89}"/>
              </a:ext>
            </a:extLst>
          </p:cNvPr>
          <p:cNvCxnSpPr>
            <a:cxnSpLocks/>
          </p:cNvCxnSpPr>
          <p:nvPr/>
        </p:nvCxnSpPr>
        <p:spPr>
          <a:xfrm flipV="1">
            <a:off x="969899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ECFEF1B8-B9FF-4097-91C1-B3265A36B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98" y="1309261"/>
            <a:ext cx="433447" cy="496945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EA06C16B-E2C4-4F11-B55C-8C0DEF44B4B3}"/>
              </a:ext>
            </a:extLst>
          </p:cNvPr>
          <p:cNvSpPr/>
          <p:nvPr/>
        </p:nvSpPr>
        <p:spPr>
          <a:xfrm>
            <a:off x="9194748" y="4315271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Cisco, </a:t>
            </a:r>
            <a:r>
              <a:rPr lang="en-US" sz="1050" dirty="0" err="1">
                <a:solidFill>
                  <a:schemeClr val="tx1"/>
                </a:solidFill>
              </a:rPr>
              <a:t>PaloAlto</a:t>
            </a:r>
            <a:r>
              <a:rPr lang="en-US" sz="1050" dirty="0">
                <a:solidFill>
                  <a:schemeClr val="tx1"/>
                </a:solidFill>
              </a:rPr>
              <a:t>, Fortinet, Checkpoint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6483D3-9FFC-48FF-9BE3-A44F5C89B092}"/>
              </a:ext>
            </a:extLst>
          </p:cNvPr>
          <p:cNvSpPr/>
          <p:nvPr/>
        </p:nvSpPr>
        <p:spPr>
          <a:xfrm>
            <a:off x="9194747" y="5102503"/>
            <a:ext cx="1064203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Symantec, Carbon Black, CrowdStrike,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</a:rPr>
              <a:t>Cyber Ark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D05B6377-3DB5-48D6-9A00-1DA398EE2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593"/>
            <a:ext cx="9144000" cy="493473"/>
          </a:xfrm>
        </p:spPr>
        <p:txBody>
          <a:bodyPr/>
          <a:lstStyle/>
          <a:p>
            <a:r>
              <a:rPr lang="en-US" dirty="0"/>
              <a:t>Free Logs and Alerts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14:cNvPr>
              <p14:cNvContentPartPr/>
              <p14:nvPr/>
            </p14:nvContentPartPr>
            <p14:xfrm>
              <a:off x="6313346" y="3040378"/>
              <a:ext cx="347760" cy="195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1DE0AA9-A423-4863-83E0-42371537EC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9346" y="2932378"/>
                <a:ext cx="45540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14:cNvPr>
              <p14:cNvContentPartPr/>
              <p14:nvPr/>
            </p14:nvContentPartPr>
            <p14:xfrm>
              <a:off x="1560362" y="4626521"/>
              <a:ext cx="871560" cy="38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A04313F-A3C0-448C-B36F-C78EA99AF1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06362" y="4518431"/>
                <a:ext cx="979200" cy="600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14:cNvPr>
              <p14:cNvContentPartPr/>
              <p14:nvPr/>
            </p14:nvContentPartPr>
            <p14:xfrm>
              <a:off x="200991" y="4388628"/>
              <a:ext cx="749160" cy="8131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2BC1F5B-E958-4328-B0E3-95EA610963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6991" y="4280492"/>
                <a:ext cx="856800" cy="1029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14:cNvPr>
              <p14:cNvContentPartPr/>
              <p14:nvPr/>
            </p14:nvContentPartPr>
            <p14:xfrm>
              <a:off x="250889" y="5400722"/>
              <a:ext cx="845640" cy="71339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568DDB7-A0C9-4B24-8FEB-16FF925D27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96889" y="5292578"/>
                <a:ext cx="953280" cy="929318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A9B84DF0-2224-4EFB-BBC9-6098184AF96A}"/>
              </a:ext>
            </a:extLst>
          </p:cNvPr>
          <p:cNvSpPr/>
          <p:nvPr/>
        </p:nvSpPr>
        <p:spPr>
          <a:xfrm>
            <a:off x="10729091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O365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4B8BF7-FB27-4227-81D3-CB6BDB013172}"/>
              </a:ext>
            </a:extLst>
          </p:cNvPr>
          <p:cNvSpPr/>
          <p:nvPr/>
        </p:nvSpPr>
        <p:spPr>
          <a:xfrm>
            <a:off x="10729091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SPO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OD4B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3EA0BD5-72F0-4DC2-BF3E-898316FB37F0}"/>
              </a:ext>
            </a:extLst>
          </p:cNvPr>
          <p:cNvCxnSpPr>
            <a:cxnSpLocks/>
          </p:cNvCxnSpPr>
          <p:nvPr/>
        </p:nvCxnSpPr>
        <p:spPr>
          <a:xfrm flipV="1">
            <a:off x="11059386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14:cNvPr>
              <p14:cNvContentPartPr/>
              <p14:nvPr/>
            </p14:nvContentPartPr>
            <p14:xfrm>
              <a:off x="4791626" y="166483"/>
              <a:ext cx="597600" cy="279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EFEFF1E8-0CE3-40D8-9746-4601BF4AD3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737626" y="58483"/>
                <a:ext cx="70524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14:cNvPr>
              <p14:cNvContentPartPr/>
              <p14:nvPr/>
            </p14:nvContentPartPr>
            <p14:xfrm>
              <a:off x="10864969" y="3664727"/>
              <a:ext cx="368640" cy="396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799DDF1-15C6-4BF2-9746-8812417314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810969" y="3556727"/>
                <a:ext cx="476280" cy="61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14:cNvPr>
              <p14:cNvContentPartPr/>
              <p14:nvPr/>
            </p14:nvContentPartPr>
            <p14:xfrm>
              <a:off x="6214849" y="2934287"/>
              <a:ext cx="1302840" cy="32220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FC082F43-E3FE-427B-9C4F-574D3126BA5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161209" y="2826647"/>
                <a:ext cx="1410480" cy="537840"/>
              </a:xfrm>
              <a:prstGeom prst="rect">
                <a:avLst/>
              </a:prstGeom>
            </p:spPr>
          </p:pic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305AD01A-08BD-40F9-A62C-26F813F74171}"/>
              </a:ext>
            </a:extLst>
          </p:cNvPr>
          <p:cNvSpPr/>
          <p:nvPr/>
        </p:nvSpPr>
        <p:spPr>
          <a:xfrm>
            <a:off x="11505552" y="2752487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Azure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718D2AE-18A8-42D9-B5F7-547946B0C6FD}"/>
              </a:ext>
            </a:extLst>
          </p:cNvPr>
          <p:cNvSpPr/>
          <p:nvPr/>
        </p:nvSpPr>
        <p:spPr>
          <a:xfrm>
            <a:off x="11498346" y="351826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Activity Logs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4710E0-98C6-47EF-BEF8-11AE037381B5}"/>
              </a:ext>
            </a:extLst>
          </p:cNvPr>
          <p:cNvSpPr/>
          <p:nvPr/>
        </p:nvSpPr>
        <p:spPr>
          <a:xfrm>
            <a:off x="11498345" y="4325161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PaaS Audit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DF5E4E3-45FC-4C7E-8F9B-A7CFF72B05E0}"/>
              </a:ext>
            </a:extLst>
          </p:cNvPr>
          <p:cNvCxnSpPr>
            <a:cxnSpLocks/>
          </p:cNvCxnSpPr>
          <p:nvPr/>
        </p:nvCxnSpPr>
        <p:spPr>
          <a:xfrm flipV="1">
            <a:off x="11799015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14:cNvPr>
              <p14:cNvContentPartPr/>
              <p14:nvPr/>
            </p14:nvContentPartPr>
            <p14:xfrm>
              <a:off x="11599398" y="3710682"/>
              <a:ext cx="456120" cy="3391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264E750-91DF-439E-A00F-9940AC8C7A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545758" y="3602682"/>
                <a:ext cx="5637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14:cNvPr>
              <p14:cNvContentPartPr/>
              <p14:nvPr/>
            </p14:nvContentPartPr>
            <p14:xfrm>
              <a:off x="6479320" y="2876380"/>
              <a:ext cx="486000" cy="51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AD6ABCE-2471-4ADC-94D3-BE36D4572E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25320" y="2768740"/>
                <a:ext cx="593640" cy="267480"/>
              </a:xfrm>
              <a:prstGeom prst="rect">
                <a:avLst/>
              </a:prstGeom>
            </p:spPr>
          </p:pic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A4C951B-82A0-40AC-8B6C-E0D01ED81ACD}"/>
              </a:ext>
            </a:extLst>
          </p:cNvPr>
          <p:cNvCxnSpPr>
            <a:cxnSpLocks/>
          </p:cNvCxnSpPr>
          <p:nvPr/>
        </p:nvCxnSpPr>
        <p:spPr>
          <a:xfrm flipV="1">
            <a:off x="8236682" y="1968137"/>
            <a:ext cx="0" cy="718389"/>
          </a:xfrm>
          <a:prstGeom prst="line">
            <a:avLst/>
          </a:prstGeom>
          <a:ln>
            <a:solidFill>
              <a:schemeClr val="tx1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A49F9D84-B459-4256-A49A-060FDA590256}"/>
              </a:ext>
            </a:extLst>
          </p:cNvPr>
          <p:cNvSpPr/>
          <p:nvPr/>
        </p:nvSpPr>
        <p:spPr>
          <a:xfrm>
            <a:off x="2985267" y="2272472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BEC5D1-1C94-4683-8CE4-66313EC889BB}"/>
              </a:ext>
            </a:extLst>
          </p:cNvPr>
          <p:cNvSpPr/>
          <p:nvPr/>
        </p:nvSpPr>
        <p:spPr>
          <a:xfrm>
            <a:off x="10730538" y="2271827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1B3CFD3-AEA1-4413-944F-B9F8C834A082}"/>
              </a:ext>
            </a:extLst>
          </p:cNvPr>
          <p:cNvSpPr/>
          <p:nvPr/>
        </p:nvSpPr>
        <p:spPr>
          <a:xfrm>
            <a:off x="8308640" y="2267029"/>
            <a:ext cx="1335341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LOGS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CDE4A9-2116-4805-AEC1-4A0CC6C2E538}"/>
              </a:ext>
            </a:extLst>
          </p:cNvPr>
          <p:cNvSpPr/>
          <p:nvPr/>
        </p:nvSpPr>
        <p:spPr>
          <a:xfrm>
            <a:off x="6102351" y="2267029"/>
            <a:ext cx="1196539" cy="2432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9F68DA-7E73-4493-8378-154356CD56E4}"/>
              </a:ext>
            </a:extLst>
          </p:cNvPr>
          <p:cNvSpPr/>
          <p:nvPr/>
        </p:nvSpPr>
        <p:spPr>
          <a:xfrm>
            <a:off x="2960214" y="5877197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Azure Information Protection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(AIP)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0E6FAA-089A-40A7-999E-0FCCE13FD2B1}"/>
                  </a:ext>
                </a:extLst>
              </p14:cNvPr>
              <p14:cNvContentPartPr/>
              <p14:nvPr/>
            </p14:nvContentPartPr>
            <p14:xfrm>
              <a:off x="4777648" y="4599228"/>
              <a:ext cx="832680" cy="3942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0E6FAA-089A-40A7-999E-0FCCE13FD2B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24008" y="4491228"/>
                <a:ext cx="9403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0D09243-A13E-4AC2-A947-521DE3B17BC6}"/>
                  </a:ext>
                </a:extLst>
              </p14:cNvPr>
              <p14:cNvContentPartPr/>
              <p14:nvPr/>
            </p14:nvContentPartPr>
            <p14:xfrm>
              <a:off x="258928" y="4393308"/>
              <a:ext cx="657720" cy="739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0D09243-A13E-4AC2-A947-521DE3B17BC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05288" y="4285668"/>
                <a:ext cx="765360" cy="9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36C6CCF-5C9A-4188-BC3F-08E8996A36E3}"/>
                  </a:ext>
                </a:extLst>
              </p14:cNvPr>
              <p14:cNvContentPartPr/>
              <p14:nvPr/>
            </p14:nvContentPartPr>
            <p14:xfrm>
              <a:off x="262142" y="5534398"/>
              <a:ext cx="802080" cy="478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36C6CCF-5C9A-4188-BC3F-08E8996A36E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08502" y="5426398"/>
                <a:ext cx="909720" cy="694080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0329AA42-B907-4AE8-A0EC-9EA56789EB7F}"/>
              </a:ext>
            </a:extLst>
          </p:cNvPr>
          <p:cNvSpPr/>
          <p:nvPr/>
        </p:nvSpPr>
        <p:spPr>
          <a:xfrm>
            <a:off x="83250" y="6168809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FAD750BE-6AB4-41E0-80E1-7351D6663B24}"/>
                  </a:ext>
                </a:extLst>
              </p14:cNvPr>
              <p14:cNvContentPartPr/>
              <p14:nvPr/>
            </p14:nvContentPartPr>
            <p14:xfrm>
              <a:off x="185263" y="6246151"/>
              <a:ext cx="803880" cy="608458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FAD750BE-6AB4-41E0-80E1-7351D6663B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1239" y="6138013"/>
                <a:ext cx="911568" cy="8243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CC962218-BE91-4E87-BFE7-8D68EB544AFB}"/>
                  </a:ext>
                </a:extLst>
              </p14:cNvPr>
              <p14:cNvContentPartPr/>
              <p14:nvPr/>
            </p14:nvContentPartPr>
            <p14:xfrm>
              <a:off x="195228" y="6280639"/>
              <a:ext cx="832680" cy="39420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CC962218-BE91-4E87-BFE7-8D68EB544AF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41588" y="6172639"/>
                <a:ext cx="940320" cy="60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FF05F48-2E3F-4432-B753-E4AE6F9188C9}"/>
                  </a:ext>
                </a:extLst>
              </p14:cNvPr>
              <p14:cNvContentPartPr/>
              <p14:nvPr/>
            </p14:nvContentPartPr>
            <p14:xfrm>
              <a:off x="884988" y="6794359"/>
              <a:ext cx="360" cy="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FF05F48-2E3F-4432-B753-E4AE6F9188C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348" y="66863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CFC3BA4-B3ED-4C44-A105-13FAC8288B41}"/>
                  </a:ext>
                </a:extLst>
              </p14:cNvPr>
              <p14:cNvContentPartPr/>
              <p14:nvPr/>
            </p14:nvContentPartPr>
            <p14:xfrm>
              <a:off x="884988" y="6794359"/>
              <a:ext cx="360" cy="3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CFC3BA4-B3ED-4C44-A105-13FAC8288B4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1348" y="66863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340479-D311-4F8D-80DA-D70B78C705F8}"/>
                  </a:ext>
                </a:extLst>
              </p14:cNvPr>
              <p14:cNvContentPartPr/>
              <p14:nvPr/>
            </p14:nvContentPartPr>
            <p14:xfrm>
              <a:off x="819468" y="6840799"/>
              <a:ext cx="360" cy="3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340479-D311-4F8D-80DA-D70B78C705F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828" y="67331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2B704D8-C92D-473A-832E-FF7DD0482F9A}"/>
                  </a:ext>
                </a:extLst>
              </p14:cNvPr>
              <p14:cNvContentPartPr/>
              <p14:nvPr/>
            </p14:nvContentPartPr>
            <p14:xfrm>
              <a:off x="819468" y="6840799"/>
              <a:ext cx="360" cy="3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2B704D8-C92D-473A-832E-FF7DD0482F9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5828" y="6733159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E258A44-885E-4CB0-B637-C6E5B53C3494}"/>
                  </a:ext>
                </a:extLst>
              </p14:cNvPr>
              <p14:cNvContentPartPr/>
              <p14:nvPr/>
            </p14:nvContentPartPr>
            <p14:xfrm>
              <a:off x="1771288" y="4561398"/>
              <a:ext cx="543960" cy="30960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E258A44-885E-4CB0-B637-C6E5B53C349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717648" y="4453758"/>
                <a:ext cx="651600" cy="52524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D46E84C-5F6F-4274-BFE9-C1F45DB04C6C}"/>
              </a:ext>
            </a:extLst>
          </p:cNvPr>
          <p:cNvSpPr/>
          <p:nvPr/>
        </p:nvSpPr>
        <p:spPr>
          <a:xfrm>
            <a:off x="4696780" y="4482417"/>
            <a:ext cx="1064203" cy="685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Microsoft Cloud App Security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(MCAS)</a:t>
            </a:r>
          </a:p>
          <a:p>
            <a:pPr algn="ctr"/>
            <a:r>
              <a:rPr lang="en-US" sz="1050" b="1" dirty="0">
                <a:solidFill>
                  <a:schemeClr val="tx1"/>
                </a:solidFill>
              </a:rPr>
              <a:t>(CASB)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E63F643-2D53-40CF-9A9F-988B572E0D09}"/>
                  </a:ext>
                </a:extLst>
              </p14:cNvPr>
              <p14:cNvContentPartPr/>
              <p14:nvPr/>
            </p14:nvContentPartPr>
            <p14:xfrm>
              <a:off x="3019517" y="5150239"/>
              <a:ext cx="927251" cy="593383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E63F643-2D53-40CF-9A9F-988B572E0D0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965523" y="5042220"/>
                <a:ext cx="1034878" cy="809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EB25EE7-08E7-4FAA-ACFF-520FDE5879D6}"/>
                  </a:ext>
                </a:extLst>
              </p14:cNvPr>
              <p14:cNvContentPartPr/>
              <p14:nvPr/>
            </p14:nvContentPartPr>
            <p14:xfrm>
              <a:off x="4739128" y="4563918"/>
              <a:ext cx="923760" cy="504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EB25EE7-08E7-4FAA-ACFF-520FDE5879D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685128" y="4455918"/>
                <a:ext cx="1031400" cy="71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9080763-6F53-46E8-9C63-71A4A6FEFBD3}"/>
                  </a:ext>
                </a:extLst>
              </p14:cNvPr>
              <p14:cNvContentPartPr/>
              <p14:nvPr/>
            </p14:nvContentPartPr>
            <p14:xfrm>
              <a:off x="3105088" y="5960718"/>
              <a:ext cx="703080" cy="610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9080763-6F53-46E8-9C63-71A4A6FEFBD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51088" y="5852718"/>
                <a:ext cx="810720" cy="8258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5D7ADD2-A368-4722-A94E-5BCAE091D9C0}"/>
              </a:ext>
            </a:extLst>
          </p:cNvPr>
          <p:cNvSpPr/>
          <p:nvPr/>
        </p:nvSpPr>
        <p:spPr>
          <a:xfrm>
            <a:off x="9194747" y="3600216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Amazon Web Services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D2E9172-E431-4651-8A53-62EECF32819A}"/>
              </a:ext>
            </a:extLst>
          </p:cNvPr>
          <p:cNvSpPr/>
          <p:nvPr/>
        </p:nvSpPr>
        <p:spPr>
          <a:xfrm>
            <a:off x="7907976" y="3602083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SignIns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Audits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EC42D6F-AC07-4B76-8112-4D2264BAB481}"/>
              </a:ext>
            </a:extLst>
          </p:cNvPr>
          <p:cNvSpPr/>
          <p:nvPr/>
        </p:nvSpPr>
        <p:spPr>
          <a:xfrm>
            <a:off x="7903670" y="2743200"/>
            <a:ext cx="643813" cy="685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AAD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4CCFD83-1E35-45A5-AD50-432D508EDBD3}"/>
              </a:ext>
            </a:extLst>
          </p:cNvPr>
          <p:cNvSpPr/>
          <p:nvPr/>
        </p:nvSpPr>
        <p:spPr>
          <a:xfrm>
            <a:off x="9166890" y="5960718"/>
            <a:ext cx="1064203" cy="5026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Custom Logs _CL</a:t>
            </a:r>
          </a:p>
        </p:txBody>
      </p:sp>
    </p:spTree>
    <p:extLst>
      <p:ext uri="{BB962C8B-B14F-4D97-AF65-F5344CB8AC3E}">
        <p14:creationId xmlns:p14="http://schemas.microsoft.com/office/powerpoint/2010/main" val="277706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F6899468086341B63EEBAF8D6470C9" ma:contentTypeVersion="17" ma:contentTypeDescription="Create a new document." ma:contentTypeScope="" ma:versionID="0b4800ffb73ef30d85678127449dc1d7">
  <xsd:schema xmlns:xsd="http://www.w3.org/2001/XMLSchema" xmlns:xs="http://www.w3.org/2001/XMLSchema" xmlns:p="http://schemas.microsoft.com/office/2006/metadata/properties" xmlns:ns1="http://schemas.microsoft.com/sharepoint/v3" xmlns:ns3="40fc1527-342e-4db1-aae8-1b9926eec29d" xmlns:ns4="dae3f8b2-4587-4545-94b8-d8853f576157" targetNamespace="http://schemas.microsoft.com/office/2006/metadata/properties" ma:root="true" ma:fieldsID="2e29e10118874781b2dea35c2e9a6ae3" ns1:_="" ns3:_="" ns4:_="">
    <xsd:import namespace="http://schemas.microsoft.com/sharepoint/v3"/>
    <xsd:import namespace="40fc1527-342e-4db1-aae8-1b9926eec29d"/>
    <xsd:import namespace="dae3f8b2-4587-4545-94b8-d8853f57615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1:_ip_UnifiedCompliancePolicyProperties" minOccurs="0"/>
                <xsd:element ref="ns1:_ip_UnifiedCompliancePolicyUIActio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fc1527-342e-4db1-aae8-1b9926eec29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e3f8b2-4587-4545-94b8-d8853f5761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DA2F30-E5DA-4923-87DC-53FC1D4515BB}">
  <ds:schemaRefs>
    <ds:schemaRef ds:uri="http://purl.org/dc/elements/1.1/"/>
    <ds:schemaRef ds:uri="http://schemas.microsoft.com/office/2006/documentManagement/types"/>
    <ds:schemaRef ds:uri="http://purl.org/dc/dcmitype/"/>
    <ds:schemaRef ds:uri="40fc1527-342e-4db1-aae8-1b9926eec29d"/>
    <ds:schemaRef ds:uri="dae3f8b2-4587-4545-94b8-d8853f576157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EAD24D-4EF8-400A-9468-E58E8CF9D8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C5C54B-5A73-4DBE-8E20-0424340114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0fc1527-342e-4db1-aae8-1b9926eec29d"/>
    <ds:schemaRef ds:uri="dae3f8b2-4587-4545-94b8-d8853f5761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211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8</cp:revision>
  <dcterms:created xsi:type="dcterms:W3CDTF">2020-06-03T21:30:55Z</dcterms:created>
  <dcterms:modified xsi:type="dcterms:W3CDTF">2020-06-05T14:26:12Z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2020-06-03T21:46:46Z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333c437b-5339-4dd0-ac7f-2c769a405d87</vt:lpwstr>
  </property>
  <property fmtid="{D5CDD505-2E9C-101B-9397-08002B2CF9AE}" pid="8" name="MSIP_Label_f42aa342-8706-4288-bd11-ebb85995028c_ContentBits">
    <vt:lpwstr>0</vt:lpwstr>
  </property>
  <property fmtid="{D5CDD505-2E9C-101B-9397-08002B2CF9AE}" pid="9" name="ContentTypeId">
    <vt:lpwstr>0x0101002DF6899468086341B63EEBAF8D6470C9</vt:lpwstr>
  </property>
</Properties>
</file>