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B3CBD-DECC-4242-A0F7-0E1750AB48F1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51490-EC8C-468C-B9A1-9339696D6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66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 some additional Links or notes of interest for Security Automation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51490-EC8C-468C-B9A1-9339696D6E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9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AE7BC-9884-4B6A-8B84-B7BE40BA3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299E66-E88C-44CD-B267-279157F42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2537A-EBED-46D2-B0B2-23DA5E1A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0DE4-B29A-43BE-850C-FA51CC2C2DB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CE6DC-1312-4572-95E1-1F3CBDC29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DC6F6-FD8E-40B8-AE2A-C2012A8D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237-0CB9-465C-9B6E-AA23F0E2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3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29D62-2329-47C9-B9D2-D62F64FA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20F15-75D5-4211-B42A-9A4715654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B97BA-B644-4154-8F34-4787F312C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0DE4-B29A-43BE-850C-FA51CC2C2DB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FF760-B3E1-42E5-870C-A26437B7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3BEA8-1D44-41DC-AC71-9363FF26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237-0CB9-465C-9B6E-AA23F0E2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03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9A6F54-0391-4B96-AFC7-570AA8F46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E562D7-B544-4039-A620-9BDB0440C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DB0D1-F1E5-45B2-AF1A-74BD4D95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0DE4-B29A-43BE-850C-FA51CC2C2DB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BF13-3246-4270-AD53-A7D42FBB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ECA9E-2253-4FE5-8B23-626FB625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237-0CB9-465C-9B6E-AA23F0E2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92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440A-605D-43A1-AA07-AF2A6612E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72395-2DE9-41D2-B2BB-A3A7FF399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1CDA0-1329-4799-B62E-0F66359F6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0DE4-B29A-43BE-850C-FA51CC2C2DB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60344-6780-49D3-AE73-30A647429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D0E50-4451-4A1B-A427-AC623645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237-0CB9-465C-9B6E-AA23F0E2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89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5A9D-B3C5-44D1-94AC-F97765D2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085FF1-4C53-4482-BB2C-C45C631A5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3D4FB-6EBB-49B2-A524-233FB2512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0DE4-B29A-43BE-850C-FA51CC2C2DB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9331-87F4-4EEB-8BDE-34167647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86568-BBC5-430C-B2F0-DF2A03BA8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237-0CB9-465C-9B6E-AA23F0E2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CE3C-2F86-4DAF-84E5-0F754834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865A3-5979-46CA-80C8-C56878667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47F54-DC05-43D3-8C09-4DAF5A522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F441E-C7B8-42C6-9294-773B4F8C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0DE4-B29A-43BE-850C-FA51CC2C2DB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8BD54-5B19-4ADF-99D1-4A16D6D7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B0A2E8-4602-4FEC-983F-74CCA0AC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237-0CB9-465C-9B6E-AA23F0E2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1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FA188-D362-4BE6-B02E-9D26DA47C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E50A2-F140-42FB-BF60-451BF459F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AFE61-EF1A-4755-BA22-0CCDC218D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BD7A7-22F4-4C61-B00A-B89C1E77F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FA84A-C72D-44B4-8205-B791AD0BDE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AFD4E4-2F88-4B6A-966E-7641CE81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0DE4-B29A-43BE-850C-FA51CC2C2DB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FB609-EE35-482C-835B-41A8B980E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CAAD9B-055F-4D7D-A24D-E3279651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237-0CB9-465C-9B6E-AA23F0E2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62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F8CA-0EC7-48C0-B4B6-C7110C21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EBAFF-8973-4BF1-9DC2-FC7EE2CB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0DE4-B29A-43BE-850C-FA51CC2C2DB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58054-B6BA-4C43-9762-F77FB34A6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750B03-5485-4A42-8828-6BC8A82A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237-0CB9-465C-9B6E-AA23F0E2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306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328BC-EF0B-4039-B254-A4CA1BA0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0DE4-B29A-43BE-850C-FA51CC2C2DB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3443F-5269-453A-A6D6-B2BF7DE6F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A87A4-3DFB-418E-B7C9-CF7E52340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237-0CB9-465C-9B6E-AA23F0E2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9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A5BD3-1138-4939-9484-0B5415A07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4733-E421-4F5D-BC04-AEE0E99B2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9108AD-75DC-4DB7-90DE-A44D05D413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A3384-8706-4874-92B6-8457D2A0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0DE4-B29A-43BE-850C-FA51CC2C2DB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F5850-AC20-45BC-A40A-E1B9012C0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ACDF3-6939-452C-99FD-E839CF94C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237-0CB9-465C-9B6E-AA23F0E2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6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536D5-8296-4D54-8E5D-414702E8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7D002-7702-4583-8EE6-2EA5B4F01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A25FC-17DA-45DB-8852-A247A4B35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4BE8E-2F99-4303-B232-E0DBBBCE3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90DE4-B29A-43BE-850C-FA51CC2C2DB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2215D6-F8C6-4041-A5CD-D0EE6C1A0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F47BA-0BC0-4C1E-ACE4-43D346E4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12237-0CB9-465C-9B6E-AA23F0E2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65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FC0DC-C77B-44F2-9149-84862B3E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B358C-C9F0-47FF-873E-DF59C98BD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A8F13-B587-42D0-9F44-F3DF1876C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90DE4-B29A-43BE-850C-FA51CC2C2DBA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F263E-288B-4797-8867-EB5D146E7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98A9A-D73C-4A7A-A32D-850E03A53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12237-0CB9-465C-9B6E-AA23F0E29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94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0D19DD-30E4-440D-8BAF-385E36CCA161}"/>
              </a:ext>
            </a:extLst>
          </p:cNvPr>
          <p:cNvSpPr/>
          <p:nvPr/>
        </p:nvSpPr>
        <p:spPr>
          <a:xfrm>
            <a:off x="485192" y="578498"/>
            <a:ext cx="1707502" cy="2948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Problem Statement: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4567D8-AF4D-44A2-A5E6-E004F063025F}"/>
              </a:ext>
            </a:extLst>
          </p:cNvPr>
          <p:cNvSpPr/>
          <p:nvPr/>
        </p:nvSpPr>
        <p:spPr>
          <a:xfrm>
            <a:off x="485192" y="3742546"/>
            <a:ext cx="1707502" cy="2948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Hypothesis: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CA753E-5060-46D7-900A-FE94BBD589F0}"/>
              </a:ext>
            </a:extLst>
          </p:cNvPr>
          <p:cNvSpPr/>
          <p:nvPr/>
        </p:nvSpPr>
        <p:spPr>
          <a:xfrm>
            <a:off x="2702655" y="645952"/>
            <a:ext cx="6786693" cy="57045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Trigger (ASC Recommendation, ASC Alert, Azure Sentinel)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B9C66F-30B2-4A96-B942-5101289C4524}"/>
              </a:ext>
            </a:extLst>
          </p:cNvPr>
          <p:cNvSpPr/>
          <p:nvPr/>
        </p:nvSpPr>
        <p:spPr>
          <a:xfrm>
            <a:off x="2702654" y="1482282"/>
            <a:ext cx="6786693" cy="570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 action to take: fill in \ Copy Paste more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6FCB42-6305-4E59-ACFF-141A7509918F}"/>
              </a:ext>
            </a:extLst>
          </p:cNvPr>
          <p:cNvSpPr/>
          <p:nvPr/>
        </p:nvSpPr>
        <p:spPr>
          <a:xfrm>
            <a:off x="2702653" y="2318612"/>
            <a:ext cx="6786693" cy="570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Some action to take: fill in \ Copy Paste more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8B5FA5-9CEE-4D84-8239-5B3DB9ECD59C}"/>
              </a:ext>
            </a:extLst>
          </p:cNvPr>
          <p:cNvSpPr/>
          <p:nvPr/>
        </p:nvSpPr>
        <p:spPr>
          <a:xfrm>
            <a:off x="9999309" y="645952"/>
            <a:ext cx="1979802" cy="5704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Some Data Entity or Element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5D0570-57B8-4078-AA61-EFBFA12A8251}"/>
              </a:ext>
            </a:extLst>
          </p:cNvPr>
          <p:cNvSpPr/>
          <p:nvPr/>
        </p:nvSpPr>
        <p:spPr>
          <a:xfrm>
            <a:off x="9978306" y="1482282"/>
            <a:ext cx="1979802" cy="57045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Copy \ Paste as needed</a:t>
            </a:r>
          </a:p>
        </p:txBody>
      </p:sp>
    </p:spTree>
    <p:extLst>
      <p:ext uri="{BB962C8B-B14F-4D97-AF65-F5344CB8AC3E}">
        <p14:creationId xmlns:p14="http://schemas.microsoft.com/office/powerpoint/2010/main" val="2286064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60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Swift</dc:creator>
  <cp:lastModifiedBy>Nathan Swift</cp:lastModifiedBy>
  <cp:revision>1</cp:revision>
  <dcterms:created xsi:type="dcterms:W3CDTF">2020-09-03T20:07:03Z</dcterms:created>
  <dcterms:modified xsi:type="dcterms:W3CDTF">2020-09-03T21:34:38Z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2020-09-03T20:07:02Z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d5187811-b2c1-4cbb-90d5-c378c9ee8f77</vt:lpwstr>
  </property>
  <property fmtid="{D5CDD505-2E9C-101B-9397-08002B2CF9AE}" pid="8" name="MSIP_Label_f42aa342-8706-4288-bd11-ebb85995028c_ContentBits">
    <vt:lpwstr>0</vt:lpwstr>
  </property>
</Properties>
</file>