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29B5A-EAA2-4725-823E-0AB64B54A6B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A8EF35-AB4A-475D-8EEF-F3D521674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148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8EF35-AB4A-475D-8EEF-F3D5216748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76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8EF35-AB4A-475D-8EEF-F3D5216748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12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B5E4F-C6C1-4AF7-B1B1-55819905DF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B22F6F-B39C-48E9-921E-1F7B56E5A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E0BAB-77F3-4C68-87DD-A7D3DB8DD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F534-6053-4E9A-9158-7F24D1D9DD5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FD203-AF0F-40F2-80CA-68269C1C6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EA05D-5A67-4BAE-8974-57B909A0C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0D70-220B-44FA-8196-C70E49054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86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83D21-5E1A-4E3E-8764-38BA9F8D6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3D45D5-1FE7-4FA5-A259-62F3661B7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741BA-8828-4D59-8222-710A8B301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F534-6053-4E9A-9158-7F24D1D9DD5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D483B-ABAE-4C2F-9926-FE85F5ED8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8A006-3614-4C5C-8BA8-F3805FE99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0D70-220B-44FA-8196-C70E49054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50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1173F6-D2A9-44BB-AAC0-6C1A7E3C35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A553F-7797-430C-B590-3F1FB911E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FB89F-D351-446D-B46F-E14A8A0AE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F534-6053-4E9A-9158-7F24D1D9DD5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EB5A3-9F23-4376-98F9-999B6B877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6CD9C-3C58-4F84-B537-17413A6B1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0D70-220B-44FA-8196-C70E49054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65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BF563-0C05-4184-8160-C6761285F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BC121-618B-44B2-BCC0-33EA38ED9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2221F-4ED1-4856-ACA1-6DA54FE31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F534-6053-4E9A-9158-7F24D1D9DD5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03DDC-0ACC-4502-A850-335B070A6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4E8DE-0779-4C8E-868A-7259C16C2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0D70-220B-44FA-8196-C70E49054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46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2ABD3-C449-40A8-AC3B-5072111EE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71EB9-2E0F-49A9-BEA0-492BC0534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FC1A6-52D3-4EF4-AD86-82372F2A1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F534-6053-4E9A-9158-7F24D1D9DD5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85CF-36EB-487F-B5D8-DB5FE1067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369DE-2F64-4710-AD13-819436B89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0D70-220B-44FA-8196-C70E49054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DFE56-4EB2-490D-B33F-D5B5EE4CD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E606F-7C54-45C8-B617-D3377C059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BCF37-C612-423D-818F-C8792B12E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FFB7F-3917-4DA6-BB9A-45C5D8EBC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F534-6053-4E9A-9158-7F24D1D9DD5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45B48-37A2-4308-90C5-39E35207A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1CD40-9D1B-4AB0-97C0-E682AA141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0D70-220B-44FA-8196-C70E49054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0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C0325-37D6-4CB6-8C6E-909089326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1F5A0-31D2-4413-8D85-9C4A4DBA2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0E173-BD9B-4B08-96A7-AD3C31669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01DA0-8CB8-4053-8AF3-82928A6B48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BE25E7-8CDA-4A99-A705-29EA3CF268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836587-0842-4D7C-8D39-D501161B3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F534-6053-4E9A-9158-7F24D1D9DD5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7279C2-EE89-4569-8ED1-AF629F338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BDFDE0-0092-4580-8AFF-1D1CF2CF1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0D70-220B-44FA-8196-C70E49054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5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B14A4-F2F7-4C96-AE97-C24ACD30E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D29CC1-DBB6-4AC6-AF56-6DDCA3645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F534-6053-4E9A-9158-7F24D1D9DD5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E238E9-48C6-4935-8B64-6FD637AFD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2C7D29-6A54-4E24-8B79-8012D524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0D70-220B-44FA-8196-C70E49054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46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E9C8EC-7576-4A94-8344-71C7D40AB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F534-6053-4E9A-9158-7F24D1D9DD5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159F99-37CE-46D4-A110-6C825DAC3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4FC786-7A95-4EC9-BF7B-57E92A00A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0D70-220B-44FA-8196-C70E49054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615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FA05A-D6D4-4C46-BC39-9948CAD28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573BF-F8B9-46D7-83E1-939356FDD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84BDDF-166B-439E-9833-2EB5336E0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39E23C-D007-43DC-ADE0-7EABB12E4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F534-6053-4E9A-9158-7F24D1D9DD5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8A482-94A3-40DB-9C96-B2F0ED141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84D1D-7883-445E-968B-5AC8E1A0C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0D70-220B-44FA-8196-C70E49054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6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FF79-8E7C-4443-B812-AA346F338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A33745-90E4-45C1-B33B-7D4C4A95F7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9BB2B-F5A9-43A2-845F-544DF92FF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D9C8D-6DB8-4499-BB61-DA5D6C5D1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F534-6053-4E9A-9158-7F24D1D9DD5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53FB9-14C4-4E65-885C-6E83A0014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625B0-2773-4CDB-84AA-80E53AC8F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0D70-220B-44FA-8196-C70E49054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0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D9B30B-C3ED-4A10-A5FC-F08912159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AEF8B-18A8-4F09-AAF6-EE5BF6C40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4F77F-E6D6-4D61-87CA-99FE89EE00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DF534-6053-4E9A-9158-7F24D1D9DD5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3F760-091C-460A-B199-0B874D037D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1AFBB-9900-41D3-A9E5-6B84742FE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50D70-220B-44FA-8196-C70E49054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97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B902EF0F-46E4-4A03-9F60-1050C6DCE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8">
            <a:extLst>
              <a:ext uri="{FF2B5EF4-FFF2-40B4-BE49-F238E27FC236}">
                <a16:creationId xmlns:a16="http://schemas.microsoft.com/office/drawing/2014/main" id="{582045D0-5727-4EB9-858E-6A3506E74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096785"/>
          </a:xfrm>
          <a:custGeom>
            <a:avLst/>
            <a:gdLst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822441 w 12192000"/>
              <a:gd name="connsiteY199" fmla="*/ 5014517 h 5096785"/>
              <a:gd name="connsiteX200" fmla="*/ 2708054 w 12192000"/>
              <a:gd name="connsiteY200" fmla="*/ 4950706 h 5096785"/>
              <a:gd name="connsiteX201" fmla="*/ 2624713 w 12192000"/>
              <a:gd name="connsiteY201" fmla="*/ 4938959 h 5096785"/>
              <a:gd name="connsiteX202" fmla="*/ 2588328 w 12192000"/>
              <a:gd name="connsiteY202" fmla="*/ 4956476 h 5096785"/>
              <a:gd name="connsiteX203" fmla="*/ 2389931 w 12192000"/>
              <a:gd name="connsiteY203" fmla="*/ 4905785 h 5096785"/>
              <a:gd name="connsiteX204" fmla="*/ 2335186 w 12192000"/>
              <a:gd name="connsiteY204" fmla="*/ 4902957 h 5096785"/>
              <a:gd name="connsiteX205" fmla="*/ 2295307 w 12192000"/>
              <a:gd name="connsiteY205" fmla="*/ 4879800 h 5096785"/>
              <a:gd name="connsiteX206" fmla="*/ 2273393 w 12192000"/>
              <a:gd name="connsiteY206" fmla="*/ 4883565 h 5096785"/>
              <a:gd name="connsiteX207" fmla="*/ 2269523 w 12192000"/>
              <a:gd name="connsiteY207" fmla="*/ 4884442 h 5096785"/>
              <a:gd name="connsiteX208" fmla="*/ 2256015 w 12192000"/>
              <a:gd name="connsiteY208" fmla="*/ 4883014 h 5096785"/>
              <a:gd name="connsiteX209" fmla="*/ 2249731 w 12192000"/>
              <a:gd name="connsiteY209" fmla="*/ 4888778 h 5096785"/>
              <a:gd name="connsiteX210" fmla="*/ 2227629 w 12192000"/>
              <a:gd name="connsiteY210" fmla="*/ 4891047 h 5096785"/>
              <a:gd name="connsiteX211" fmla="*/ 2203460 w 12192000"/>
              <a:gd name="connsiteY211" fmla="*/ 4886696 h 5096785"/>
              <a:gd name="connsiteX212" fmla="*/ 2091528 w 12192000"/>
              <a:gd name="connsiteY212" fmla="*/ 4859155 h 5096785"/>
              <a:gd name="connsiteX213" fmla="*/ 2022901 w 12192000"/>
              <a:gd name="connsiteY213" fmla="*/ 4846594 h 5096785"/>
              <a:gd name="connsiteX214" fmla="*/ 1994227 w 12192000"/>
              <a:gd name="connsiteY214" fmla="*/ 4847973 h 5096785"/>
              <a:gd name="connsiteX215" fmla="*/ 1955936 w 12192000"/>
              <a:gd name="connsiteY215" fmla="*/ 4845765 h 5096785"/>
              <a:gd name="connsiteX216" fmla="*/ 1741924 w 12192000"/>
              <a:gd name="connsiteY216" fmla="*/ 4808054 h 5096785"/>
              <a:gd name="connsiteX217" fmla="*/ 1734410 w 12192000"/>
              <a:gd name="connsiteY217" fmla="*/ 4811675 h 5096785"/>
              <a:gd name="connsiteX218" fmla="*/ 1691423 w 12192000"/>
              <a:gd name="connsiteY218" fmla="*/ 4802777 h 5096785"/>
              <a:gd name="connsiteX219" fmla="*/ 1554504 w 12192000"/>
              <a:gd name="connsiteY219" fmla="*/ 4739985 h 5096785"/>
              <a:gd name="connsiteX220" fmla="*/ 1470119 w 12192000"/>
              <a:gd name="connsiteY220" fmla="*/ 4723470 h 5096785"/>
              <a:gd name="connsiteX221" fmla="*/ 1437967 w 12192000"/>
              <a:gd name="connsiteY221" fmla="*/ 4722710 h 5096785"/>
              <a:gd name="connsiteX222" fmla="*/ 1384234 w 12192000"/>
              <a:gd name="connsiteY222" fmla="*/ 4721117 h 5096785"/>
              <a:gd name="connsiteX223" fmla="*/ 1338647 w 12192000"/>
              <a:gd name="connsiteY223" fmla="*/ 4732483 h 5096785"/>
              <a:gd name="connsiteX224" fmla="*/ 1295869 w 12192000"/>
              <a:gd name="connsiteY224" fmla="*/ 4726175 h 5096785"/>
              <a:gd name="connsiteX225" fmla="*/ 1292949 w 12192000"/>
              <a:gd name="connsiteY225" fmla="*/ 4708469 h 5096785"/>
              <a:gd name="connsiteX226" fmla="*/ 1244908 w 12192000"/>
              <a:gd name="connsiteY226" fmla="*/ 4706993 h 5096785"/>
              <a:gd name="connsiteX227" fmla="*/ 1171266 w 12192000"/>
              <a:gd name="connsiteY227" fmla="*/ 4706535 h 5096785"/>
              <a:gd name="connsiteX228" fmla="*/ 1160868 w 12192000"/>
              <a:gd name="connsiteY228" fmla="*/ 4701936 h 5096785"/>
              <a:gd name="connsiteX229" fmla="*/ 1147599 w 12192000"/>
              <a:gd name="connsiteY229" fmla="*/ 4714833 h 5096785"/>
              <a:gd name="connsiteX230" fmla="*/ 1119603 w 12192000"/>
              <a:gd name="connsiteY230" fmla="*/ 4721303 h 5096785"/>
              <a:gd name="connsiteX231" fmla="*/ 997851 w 12192000"/>
              <a:gd name="connsiteY231" fmla="*/ 4722336 h 5096785"/>
              <a:gd name="connsiteX232" fmla="*/ 976455 w 12192000"/>
              <a:gd name="connsiteY232" fmla="*/ 4726407 h 5096785"/>
              <a:gd name="connsiteX233" fmla="*/ 949939 w 12192000"/>
              <a:gd name="connsiteY233" fmla="*/ 4719699 h 5096785"/>
              <a:gd name="connsiteX234" fmla="*/ 894148 w 12192000"/>
              <a:gd name="connsiteY234" fmla="*/ 4710406 h 5096785"/>
              <a:gd name="connsiteX235" fmla="*/ 857990 w 12192000"/>
              <a:gd name="connsiteY235" fmla="*/ 4696844 h 5096785"/>
              <a:gd name="connsiteX236" fmla="*/ 848649 w 12192000"/>
              <a:gd name="connsiteY236" fmla="*/ 4704021 h 5096785"/>
              <a:gd name="connsiteX237" fmla="*/ 826436 w 12192000"/>
              <a:gd name="connsiteY237" fmla="*/ 4707421 h 5096785"/>
              <a:gd name="connsiteX238" fmla="*/ 733052 w 12192000"/>
              <a:gd name="connsiteY238" fmla="*/ 4701884 h 5096785"/>
              <a:gd name="connsiteX239" fmla="*/ 716185 w 12192000"/>
              <a:gd name="connsiteY239" fmla="*/ 4703827 h 5096785"/>
              <a:gd name="connsiteX240" fmla="*/ 696663 w 12192000"/>
              <a:gd name="connsiteY240" fmla="*/ 4697420 h 5096785"/>
              <a:gd name="connsiteX241" fmla="*/ 582722 w 12192000"/>
              <a:gd name="connsiteY241" fmla="*/ 4658637 h 5096785"/>
              <a:gd name="connsiteX242" fmla="*/ 581118 w 12192000"/>
              <a:gd name="connsiteY242" fmla="*/ 4654120 h 5096785"/>
              <a:gd name="connsiteX243" fmla="*/ 546453 w 12192000"/>
              <a:gd name="connsiteY243" fmla="*/ 4652542 h 5096785"/>
              <a:gd name="connsiteX244" fmla="*/ 536773 w 12192000"/>
              <a:gd name="connsiteY244" fmla="*/ 4644609 h 5096785"/>
              <a:gd name="connsiteX245" fmla="*/ 518899 w 12192000"/>
              <a:gd name="connsiteY245" fmla="*/ 4642839 h 5096785"/>
              <a:gd name="connsiteX246" fmla="*/ 388896 w 12192000"/>
              <a:gd name="connsiteY246" fmla="*/ 4619173 h 5096785"/>
              <a:gd name="connsiteX247" fmla="*/ 366479 w 12192000"/>
              <a:gd name="connsiteY247" fmla="*/ 4618896 h 5096785"/>
              <a:gd name="connsiteX248" fmla="*/ 342781 w 12192000"/>
              <a:gd name="connsiteY248" fmla="*/ 4601239 h 5096785"/>
              <a:gd name="connsiteX249" fmla="*/ 255925 w 12192000"/>
              <a:gd name="connsiteY249" fmla="*/ 4598685 h 5096785"/>
              <a:gd name="connsiteX250" fmla="*/ 226919 w 12192000"/>
              <a:gd name="connsiteY250" fmla="*/ 4598460 h 5096785"/>
              <a:gd name="connsiteX251" fmla="*/ 213925 w 12192000"/>
              <a:gd name="connsiteY251" fmla="*/ 4597783 h 5096785"/>
              <a:gd name="connsiteX252" fmla="*/ 215196 w 12192000"/>
              <a:gd name="connsiteY252" fmla="*/ 4588576 h 5096785"/>
              <a:gd name="connsiteX253" fmla="*/ 180214 w 12192000"/>
              <a:gd name="connsiteY253" fmla="*/ 4583701 h 5096785"/>
              <a:gd name="connsiteX254" fmla="*/ 83203 w 12192000"/>
              <a:gd name="connsiteY254" fmla="*/ 4531664 h 5096785"/>
              <a:gd name="connsiteX255" fmla="*/ 4106 w 12192000"/>
              <a:gd name="connsiteY255" fmla="*/ 4517202 h 5096785"/>
              <a:gd name="connsiteX256" fmla="*/ 0 w 12192000"/>
              <a:gd name="connsiteY256" fmla="*/ 4516084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822441 w 12192000"/>
              <a:gd name="connsiteY199" fmla="*/ 5014517 h 5096785"/>
              <a:gd name="connsiteX200" fmla="*/ 2624713 w 12192000"/>
              <a:gd name="connsiteY200" fmla="*/ 4938959 h 5096785"/>
              <a:gd name="connsiteX201" fmla="*/ 2588328 w 12192000"/>
              <a:gd name="connsiteY201" fmla="*/ 4956476 h 5096785"/>
              <a:gd name="connsiteX202" fmla="*/ 2389931 w 12192000"/>
              <a:gd name="connsiteY202" fmla="*/ 4905785 h 5096785"/>
              <a:gd name="connsiteX203" fmla="*/ 2335186 w 12192000"/>
              <a:gd name="connsiteY203" fmla="*/ 4902957 h 5096785"/>
              <a:gd name="connsiteX204" fmla="*/ 2295307 w 12192000"/>
              <a:gd name="connsiteY204" fmla="*/ 4879800 h 5096785"/>
              <a:gd name="connsiteX205" fmla="*/ 2273393 w 12192000"/>
              <a:gd name="connsiteY205" fmla="*/ 4883565 h 5096785"/>
              <a:gd name="connsiteX206" fmla="*/ 2269523 w 12192000"/>
              <a:gd name="connsiteY206" fmla="*/ 4884442 h 5096785"/>
              <a:gd name="connsiteX207" fmla="*/ 2256015 w 12192000"/>
              <a:gd name="connsiteY207" fmla="*/ 4883014 h 5096785"/>
              <a:gd name="connsiteX208" fmla="*/ 2249731 w 12192000"/>
              <a:gd name="connsiteY208" fmla="*/ 4888778 h 5096785"/>
              <a:gd name="connsiteX209" fmla="*/ 2227629 w 12192000"/>
              <a:gd name="connsiteY209" fmla="*/ 4891047 h 5096785"/>
              <a:gd name="connsiteX210" fmla="*/ 2203460 w 12192000"/>
              <a:gd name="connsiteY210" fmla="*/ 4886696 h 5096785"/>
              <a:gd name="connsiteX211" fmla="*/ 2091528 w 12192000"/>
              <a:gd name="connsiteY211" fmla="*/ 4859155 h 5096785"/>
              <a:gd name="connsiteX212" fmla="*/ 2022901 w 12192000"/>
              <a:gd name="connsiteY212" fmla="*/ 4846594 h 5096785"/>
              <a:gd name="connsiteX213" fmla="*/ 1994227 w 12192000"/>
              <a:gd name="connsiteY213" fmla="*/ 4847973 h 5096785"/>
              <a:gd name="connsiteX214" fmla="*/ 1955936 w 12192000"/>
              <a:gd name="connsiteY214" fmla="*/ 4845765 h 5096785"/>
              <a:gd name="connsiteX215" fmla="*/ 1741924 w 12192000"/>
              <a:gd name="connsiteY215" fmla="*/ 4808054 h 5096785"/>
              <a:gd name="connsiteX216" fmla="*/ 1734410 w 12192000"/>
              <a:gd name="connsiteY216" fmla="*/ 4811675 h 5096785"/>
              <a:gd name="connsiteX217" fmla="*/ 1691423 w 12192000"/>
              <a:gd name="connsiteY217" fmla="*/ 4802777 h 5096785"/>
              <a:gd name="connsiteX218" fmla="*/ 1554504 w 12192000"/>
              <a:gd name="connsiteY218" fmla="*/ 4739985 h 5096785"/>
              <a:gd name="connsiteX219" fmla="*/ 1470119 w 12192000"/>
              <a:gd name="connsiteY219" fmla="*/ 4723470 h 5096785"/>
              <a:gd name="connsiteX220" fmla="*/ 1437967 w 12192000"/>
              <a:gd name="connsiteY220" fmla="*/ 4722710 h 5096785"/>
              <a:gd name="connsiteX221" fmla="*/ 1384234 w 12192000"/>
              <a:gd name="connsiteY221" fmla="*/ 4721117 h 5096785"/>
              <a:gd name="connsiteX222" fmla="*/ 1338647 w 12192000"/>
              <a:gd name="connsiteY222" fmla="*/ 4732483 h 5096785"/>
              <a:gd name="connsiteX223" fmla="*/ 1295869 w 12192000"/>
              <a:gd name="connsiteY223" fmla="*/ 4726175 h 5096785"/>
              <a:gd name="connsiteX224" fmla="*/ 1292949 w 12192000"/>
              <a:gd name="connsiteY224" fmla="*/ 4708469 h 5096785"/>
              <a:gd name="connsiteX225" fmla="*/ 1244908 w 12192000"/>
              <a:gd name="connsiteY225" fmla="*/ 4706993 h 5096785"/>
              <a:gd name="connsiteX226" fmla="*/ 1171266 w 12192000"/>
              <a:gd name="connsiteY226" fmla="*/ 4706535 h 5096785"/>
              <a:gd name="connsiteX227" fmla="*/ 1160868 w 12192000"/>
              <a:gd name="connsiteY227" fmla="*/ 4701936 h 5096785"/>
              <a:gd name="connsiteX228" fmla="*/ 1147599 w 12192000"/>
              <a:gd name="connsiteY228" fmla="*/ 4714833 h 5096785"/>
              <a:gd name="connsiteX229" fmla="*/ 1119603 w 12192000"/>
              <a:gd name="connsiteY229" fmla="*/ 4721303 h 5096785"/>
              <a:gd name="connsiteX230" fmla="*/ 997851 w 12192000"/>
              <a:gd name="connsiteY230" fmla="*/ 4722336 h 5096785"/>
              <a:gd name="connsiteX231" fmla="*/ 976455 w 12192000"/>
              <a:gd name="connsiteY231" fmla="*/ 4726407 h 5096785"/>
              <a:gd name="connsiteX232" fmla="*/ 949939 w 12192000"/>
              <a:gd name="connsiteY232" fmla="*/ 4719699 h 5096785"/>
              <a:gd name="connsiteX233" fmla="*/ 894148 w 12192000"/>
              <a:gd name="connsiteY233" fmla="*/ 4710406 h 5096785"/>
              <a:gd name="connsiteX234" fmla="*/ 857990 w 12192000"/>
              <a:gd name="connsiteY234" fmla="*/ 4696844 h 5096785"/>
              <a:gd name="connsiteX235" fmla="*/ 848649 w 12192000"/>
              <a:gd name="connsiteY235" fmla="*/ 4704021 h 5096785"/>
              <a:gd name="connsiteX236" fmla="*/ 826436 w 12192000"/>
              <a:gd name="connsiteY236" fmla="*/ 4707421 h 5096785"/>
              <a:gd name="connsiteX237" fmla="*/ 733052 w 12192000"/>
              <a:gd name="connsiteY237" fmla="*/ 4701884 h 5096785"/>
              <a:gd name="connsiteX238" fmla="*/ 716185 w 12192000"/>
              <a:gd name="connsiteY238" fmla="*/ 4703827 h 5096785"/>
              <a:gd name="connsiteX239" fmla="*/ 696663 w 12192000"/>
              <a:gd name="connsiteY239" fmla="*/ 4697420 h 5096785"/>
              <a:gd name="connsiteX240" fmla="*/ 582722 w 12192000"/>
              <a:gd name="connsiteY240" fmla="*/ 4658637 h 5096785"/>
              <a:gd name="connsiteX241" fmla="*/ 581118 w 12192000"/>
              <a:gd name="connsiteY241" fmla="*/ 4654120 h 5096785"/>
              <a:gd name="connsiteX242" fmla="*/ 546453 w 12192000"/>
              <a:gd name="connsiteY242" fmla="*/ 4652542 h 5096785"/>
              <a:gd name="connsiteX243" fmla="*/ 536773 w 12192000"/>
              <a:gd name="connsiteY243" fmla="*/ 4644609 h 5096785"/>
              <a:gd name="connsiteX244" fmla="*/ 518899 w 12192000"/>
              <a:gd name="connsiteY244" fmla="*/ 4642839 h 5096785"/>
              <a:gd name="connsiteX245" fmla="*/ 388896 w 12192000"/>
              <a:gd name="connsiteY245" fmla="*/ 4619173 h 5096785"/>
              <a:gd name="connsiteX246" fmla="*/ 366479 w 12192000"/>
              <a:gd name="connsiteY246" fmla="*/ 4618896 h 5096785"/>
              <a:gd name="connsiteX247" fmla="*/ 342781 w 12192000"/>
              <a:gd name="connsiteY247" fmla="*/ 4601239 h 5096785"/>
              <a:gd name="connsiteX248" fmla="*/ 255925 w 12192000"/>
              <a:gd name="connsiteY248" fmla="*/ 4598685 h 5096785"/>
              <a:gd name="connsiteX249" fmla="*/ 226919 w 12192000"/>
              <a:gd name="connsiteY249" fmla="*/ 4598460 h 5096785"/>
              <a:gd name="connsiteX250" fmla="*/ 213925 w 12192000"/>
              <a:gd name="connsiteY250" fmla="*/ 4597783 h 5096785"/>
              <a:gd name="connsiteX251" fmla="*/ 215196 w 12192000"/>
              <a:gd name="connsiteY251" fmla="*/ 4588576 h 5096785"/>
              <a:gd name="connsiteX252" fmla="*/ 180214 w 12192000"/>
              <a:gd name="connsiteY252" fmla="*/ 4583701 h 5096785"/>
              <a:gd name="connsiteX253" fmla="*/ 83203 w 12192000"/>
              <a:gd name="connsiteY253" fmla="*/ 4531664 h 5096785"/>
              <a:gd name="connsiteX254" fmla="*/ 4106 w 12192000"/>
              <a:gd name="connsiteY254" fmla="*/ 4517202 h 5096785"/>
              <a:gd name="connsiteX255" fmla="*/ 0 w 12192000"/>
              <a:gd name="connsiteY255" fmla="*/ 4516084 h 5096785"/>
              <a:gd name="connsiteX256" fmla="*/ 0 w 12192000"/>
              <a:gd name="connsiteY25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822441 w 12192000"/>
              <a:gd name="connsiteY199" fmla="*/ 5014517 h 5096785"/>
              <a:gd name="connsiteX200" fmla="*/ 2624713 w 12192000"/>
              <a:gd name="connsiteY200" fmla="*/ 4938959 h 5096785"/>
              <a:gd name="connsiteX201" fmla="*/ 2532669 w 12192000"/>
              <a:gd name="connsiteY201" fmla="*/ 4940573 h 5096785"/>
              <a:gd name="connsiteX202" fmla="*/ 2389931 w 12192000"/>
              <a:gd name="connsiteY202" fmla="*/ 4905785 h 5096785"/>
              <a:gd name="connsiteX203" fmla="*/ 2335186 w 12192000"/>
              <a:gd name="connsiteY203" fmla="*/ 4902957 h 5096785"/>
              <a:gd name="connsiteX204" fmla="*/ 2295307 w 12192000"/>
              <a:gd name="connsiteY204" fmla="*/ 4879800 h 5096785"/>
              <a:gd name="connsiteX205" fmla="*/ 2273393 w 12192000"/>
              <a:gd name="connsiteY205" fmla="*/ 4883565 h 5096785"/>
              <a:gd name="connsiteX206" fmla="*/ 2269523 w 12192000"/>
              <a:gd name="connsiteY206" fmla="*/ 4884442 h 5096785"/>
              <a:gd name="connsiteX207" fmla="*/ 2256015 w 12192000"/>
              <a:gd name="connsiteY207" fmla="*/ 4883014 h 5096785"/>
              <a:gd name="connsiteX208" fmla="*/ 2249731 w 12192000"/>
              <a:gd name="connsiteY208" fmla="*/ 4888778 h 5096785"/>
              <a:gd name="connsiteX209" fmla="*/ 2227629 w 12192000"/>
              <a:gd name="connsiteY209" fmla="*/ 4891047 h 5096785"/>
              <a:gd name="connsiteX210" fmla="*/ 2203460 w 12192000"/>
              <a:gd name="connsiteY210" fmla="*/ 4886696 h 5096785"/>
              <a:gd name="connsiteX211" fmla="*/ 2091528 w 12192000"/>
              <a:gd name="connsiteY211" fmla="*/ 4859155 h 5096785"/>
              <a:gd name="connsiteX212" fmla="*/ 2022901 w 12192000"/>
              <a:gd name="connsiteY212" fmla="*/ 4846594 h 5096785"/>
              <a:gd name="connsiteX213" fmla="*/ 1994227 w 12192000"/>
              <a:gd name="connsiteY213" fmla="*/ 4847973 h 5096785"/>
              <a:gd name="connsiteX214" fmla="*/ 1955936 w 12192000"/>
              <a:gd name="connsiteY214" fmla="*/ 4845765 h 5096785"/>
              <a:gd name="connsiteX215" fmla="*/ 1741924 w 12192000"/>
              <a:gd name="connsiteY215" fmla="*/ 4808054 h 5096785"/>
              <a:gd name="connsiteX216" fmla="*/ 1734410 w 12192000"/>
              <a:gd name="connsiteY216" fmla="*/ 4811675 h 5096785"/>
              <a:gd name="connsiteX217" fmla="*/ 1691423 w 12192000"/>
              <a:gd name="connsiteY217" fmla="*/ 4802777 h 5096785"/>
              <a:gd name="connsiteX218" fmla="*/ 1554504 w 12192000"/>
              <a:gd name="connsiteY218" fmla="*/ 4739985 h 5096785"/>
              <a:gd name="connsiteX219" fmla="*/ 1470119 w 12192000"/>
              <a:gd name="connsiteY219" fmla="*/ 4723470 h 5096785"/>
              <a:gd name="connsiteX220" fmla="*/ 1437967 w 12192000"/>
              <a:gd name="connsiteY220" fmla="*/ 4722710 h 5096785"/>
              <a:gd name="connsiteX221" fmla="*/ 1384234 w 12192000"/>
              <a:gd name="connsiteY221" fmla="*/ 4721117 h 5096785"/>
              <a:gd name="connsiteX222" fmla="*/ 1338647 w 12192000"/>
              <a:gd name="connsiteY222" fmla="*/ 4732483 h 5096785"/>
              <a:gd name="connsiteX223" fmla="*/ 1295869 w 12192000"/>
              <a:gd name="connsiteY223" fmla="*/ 4726175 h 5096785"/>
              <a:gd name="connsiteX224" fmla="*/ 1292949 w 12192000"/>
              <a:gd name="connsiteY224" fmla="*/ 4708469 h 5096785"/>
              <a:gd name="connsiteX225" fmla="*/ 1244908 w 12192000"/>
              <a:gd name="connsiteY225" fmla="*/ 4706993 h 5096785"/>
              <a:gd name="connsiteX226" fmla="*/ 1171266 w 12192000"/>
              <a:gd name="connsiteY226" fmla="*/ 4706535 h 5096785"/>
              <a:gd name="connsiteX227" fmla="*/ 1160868 w 12192000"/>
              <a:gd name="connsiteY227" fmla="*/ 4701936 h 5096785"/>
              <a:gd name="connsiteX228" fmla="*/ 1147599 w 12192000"/>
              <a:gd name="connsiteY228" fmla="*/ 4714833 h 5096785"/>
              <a:gd name="connsiteX229" fmla="*/ 1119603 w 12192000"/>
              <a:gd name="connsiteY229" fmla="*/ 4721303 h 5096785"/>
              <a:gd name="connsiteX230" fmla="*/ 997851 w 12192000"/>
              <a:gd name="connsiteY230" fmla="*/ 4722336 h 5096785"/>
              <a:gd name="connsiteX231" fmla="*/ 976455 w 12192000"/>
              <a:gd name="connsiteY231" fmla="*/ 4726407 h 5096785"/>
              <a:gd name="connsiteX232" fmla="*/ 949939 w 12192000"/>
              <a:gd name="connsiteY232" fmla="*/ 4719699 h 5096785"/>
              <a:gd name="connsiteX233" fmla="*/ 894148 w 12192000"/>
              <a:gd name="connsiteY233" fmla="*/ 4710406 h 5096785"/>
              <a:gd name="connsiteX234" fmla="*/ 857990 w 12192000"/>
              <a:gd name="connsiteY234" fmla="*/ 4696844 h 5096785"/>
              <a:gd name="connsiteX235" fmla="*/ 848649 w 12192000"/>
              <a:gd name="connsiteY235" fmla="*/ 4704021 h 5096785"/>
              <a:gd name="connsiteX236" fmla="*/ 826436 w 12192000"/>
              <a:gd name="connsiteY236" fmla="*/ 4707421 h 5096785"/>
              <a:gd name="connsiteX237" fmla="*/ 733052 w 12192000"/>
              <a:gd name="connsiteY237" fmla="*/ 4701884 h 5096785"/>
              <a:gd name="connsiteX238" fmla="*/ 716185 w 12192000"/>
              <a:gd name="connsiteY238" fmla="*/ 4703827 h 5096785"/>
              <a:gd name="connsiteX239" fmla="*/ 696663 w 12192000"/>
              <a:gd name="connsiteY239" fmla="*/ 4697420 h 5096785"/>
              <a:gd name="connsiteX240" fmla="*/ 582722 w 12192000"/>
              <a:gd name="connsiteY240" fmla="*/ 4658637 h 5096785"/>
              <a:gd name="connsiteX241" fmla="*/ 581118 w 12192000"/>
              <a:gd name="connsiteY241" fmla="*/ 4654120 h 5096785"/>
              <a:gd name="connsiteX242" fmla="*/ 546453 w 12192000"/>
              <a:gd name="connsiteY242" fmla="*/ 4652542 h 5096785"/>
              <a:gd name="connsiteX243" fmla="*/ 536773 w 12192000"/>
              <a:gd name="connsiteY243" fmla="*/ 4644609 h 5096785"/>
              <a:gd name="connsiteX244" fmla="*/ 518899 w 12192000"/>
              <a:gd name="connsiteY244" fmla="*/ 4642839 h 5096785"/>
              <a:gd name="connsiteX245" fmla="*/ 388896 w 12192000"/>
              <a:gd name="connsiteY245" fmla="*/ 4619173 h 5096785"/>
              <a:gd name="connsiteX246" fmla="*/ 366479 w 12192000"/>
              <a:gd name="connsiteY246" fmla="*/ 4618896 h 5096785"/>
              <a:gd name="connsiteX247" fmla="*/ 342781 w 12192000"/>
              <a:gd name="connsiteY247" fmla="*/ 4601239 h 5096785"/>
              <a:gd name="connsiteX248" fmla="*/ 255925 w 12192000"/>
              <a:gd name="connsiteY248" fmla="*/ 4598685 h 5096785"/>
              <a:gd name="connsiteX249" fmla="*/ 226919 w 12192000"/>
              <a:gd name="connsiteY249" fmla="*/ 4598460 h 5096785"/>
              <a:gd name="connsiteX250" fmla="*/ 213925 w 12192000"/>
              <a:gd name="connsiteY250" fmla="*/ 4597783 h 5096785"/>
              <a:gd name="connsiteX251" fmla="*/ 215196 w 12192000"/>
              <a:gd name="connsiteY251" fmla="*/ 4588576 h 5096785"/>
              <a:gd name="connsiteX252" fmla="*/ 180214 w 12192000"/>
              <a:gd name="connsiteY252" fmla="*/ 4583701 h 5096785"/>
              <a:gd name="connsiteX253" fmla="*/ 83203 w 12192000"/>
              <a:gd name="connsiteY253" fmla="*/ 4531664 h 5096785"/>
              <a:gd name="connsiteX254" fmla="*/ 4106 w 12192000"/>
              <a:gd name="connsiteY254" fmla="*/ 4517202 h 5096785"/>
              <a:gd name="connsiteX255" fmla="*/ 0 w 12192000"/>
              <a:gd name="connsiteY255" fmla="*/ 4516084 h 5096785"/>
              <a:gd name="connsiteX256" fmla="*/ 0 w 12192000"/>
              <a:gd name="connsiteY25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822441 w 12192000"/>
              <a:gd name="connsiteY199" fmla="*/ 5014517 h 5096785"/>
              <a:gd name="connsiteX200" fmla="*/ 2532669 w 12192000"/>
              <a:gd name="connsiteY200" fmla="*/ 4940573 h 5096785"/>
              <a:gd name="connsiteX201" fmla="*/ 2389931 w 12192000"/>
              <a:gd name="connsiteY201" fmla="*/ 4905785 h 5096785"/>
              <a:gd name="connsiteX202" fmla="*/ 2335186 w 12192000"/>
              <a:gd name="connsiteY202" fmla="*/ 4902957 h 5096785"/>
              <a:gd name="connsiteX203" fmla="*/ 2295307 w 12192000"/>
              <a:gd name="connsiteY203" fmla="*/ 4879800 h 5096785"/>
              <a:gd name="connsiteX204" fmla="*/ 2273393 w 12192000"/>
              <a:gd name="connsiteY204" fmla="*/ 4883565 h 5096785"/>
              <a:gd name="connsiteX205" fmla="*/ 2269523 w 12192000"/>
              <a:gd name="connsiteY205" fmla="*/ 4884442 h 5096785"/>
              <a:gd name="connsiteX206" fmla="*/ 2256015 w 12192000"/>
              <a:gd name="connsiteY206" fmla="*/ 4883014 h 5096785"/>
              <a:gd name="connsiteX207" fmla="*/ 2249731 w 12192000"/>
              <a:gd name="connsiteY207" fmla="*/ 4888778 h 5096785"/>
              <a:gd name="connsiteX208" fmla="*/ 2227629 w 12192000"/>
              <a:gd name="connsiteY208" fmla="*/ 4891047 h 5096785"/>
              <a:gd name="connsiteX209" fmla="*/ 2203460 w 12192000"/>
              <a:gd name="connsiteY209" fmla="*/ 4886696 h 5096785"/>
              <a:gd name="connsiteX210" fmla="*/ 2091528 w 12192000"/>
              <a:gd name="connsiteY210" fmla="*/ 4859155 h 5096785"/>
              <a:gd name="connsiteX211" fmla="*/ 2022901 w 12192000"/>
              <a:gd name="connsiteY211" fmla="*/ 4846594 h 5096785"/>
              <a:gd name="connsiteX212" fmla="*/ 1994227 w 12192000"/>
              <a:gd name="connsiteY212" fmla="*/ 4847973 h 5096785"/>
              <a:gd name="connsiteX213" fmla="*/ 1955936 w 12192000"/>
              <a:gd name="connsiteY213" fmla="*/ 4845765 h 5096785"/>
              <a:gd name="connsiteX214" fmla="*/ 1741924 w 12192000"/>
              <a:gd name="connsiteY214" fmla="*/ 4808054 h 5096785"/>
              <a:gd name="connsiteX215" fmla="*/ 1734410 w 12192000"/>
              <a:gd name="connsiteY215" fmla="*/ 4811675 h 5096785"/>
              <a:gd name="connsiteX216" fmla="*/ 1691423 w 12192000"/>
              <a:gd name="connsiteY216" fmla="*/ 4802777 h 5096785"/>
              <a:gd name="connsiteX217" fmla="*/ 1554504 w 12192000"/>
              <a:gd name="connsiteY217" fmla="*/ 4739985 h 5096785"/>
              <a:gd name="connsiteX218" fmla="*/ 1470119 w 12192000"/>
              <a:gd name="connsiteY218" fmla="*/ 4723470 h 5096785"/>
              <a:gd name="connsiteX219" fmla="*/ 1437967 w 12192000"/>
              <a:gd name="connsiteY219" fmla="*/ 4722710 h 5096785"/>
              <a:gd name="connsiteX220" fmla="*/ 1384234 w 12192000"/>
              <a:gd name="connsiteY220" fmla="*/ 4721117 h 5096785"/>
              <a:gd name="connsiteX221" fmla="*/ 1338647 w 12192000"/>
              <a:gd name="connsiteY221" fmla="*/ 4732483 h 5096785"/>
              <a:gd name="connsiteX222" fmla="*/ 1295869 w 12192000"/>
              <a:gd name="connsiteY222" fmla="*/ 4726175 h 5096785"/>
              <a:gd name="connsiteX223" fmla="*/ 1292949 w 12192000"/>
              <a:gd name="connsiteY223" fmla="*/ 4708469 h 5096785"/>
              <a:gd name="connsiteX224" fmla="*/ 1244908 w 12192000"/>
              <a:gd name="connsiteY224" fmla="*/ 4706993 h 5096785"/>
              <a:gd name="connsiteX225" fmla="*/ 1171266 w 12192000"/>
              <a:gd name="connsiteY225" fmla="*/ 4706535 h 5096785"/>
              <a:gd name="connsiteX226" fmla="*/ 1160868 w 12192000"/>
              <a:gd name="connsiteY226" fmla="*/ 4701936 h 5096785"/>
              <a:gd name="connsiteX227" fmla="*/ 1147599 w 12192000"/>
              <a:gd name="connsiteY227" fmla="*/ 4714833 h 5096785"/>
              <a:gd name="connsiteX228" fmla="*/ 1119603 w 12192000"/>
              <a:gd name="connsiteY228" fmla="*/ 4721303 h 5096785"/>
              <a:gd name="connsiteX229" fmla="*/ 997851 w 12192000"/>
              <a:gd name="connsiteY229" fmla="*/ 4722336 h 5096785"/>
              <a:gd name="connsiteX230" fmla="*/ 976455 w 12192000"/>
              <a:gd name="connsiteY230" fmla="*/ 4726407 h 5096785"/>
              <a:gd name="connsiteX231" fmla="*/ 949939 w 12192000"/>
              <a:gd name="connsiteY231" fmla="*/ 4719699 h 5096785"/>
              <a:gd name="connsiteX232" fmla="*/ 894148 w 12192000"/>
              <a:gd name="connsiteY232" fmla="*/ 4710406 h 5096785"/>
              <a:gd name="connsiteX233" fmla="*/ 857990 w 12192000"/>
              <a:gd name="connsiteY233" fmla="*/ 4696844 h 5096785"/>
              <a:gd name="connsiteX234" fmla="*/ 848649 w 12192000"/>
              <a:gd name="connsiteY234" fmla="*/ 4704021 h 5096785"/>
              <a:gd name="connsiteX235" fmla="*/ 826436 w 12192000"/>
              <a:gd name="connsiteY235" fmla="*/ 4707421 h 5096785"/>
              <a:gd name="connsiteX236" fmla="*/ 733052 w 12192000"/>
              <a:gd name="connsiteY236" fmla="*/ 4701884 h 5096785"/>
              <a:gd name="connsiteX237" fmla="*/ 716185 w 12192000"/>
              <a:gd name="connsiteY237" fmla="*/ 4703827 h 5096785"/>
              <a:gd name="connsiteX238" fmla="*/ 696663 w 12192000"/>
              <a:gd name="connsiteY238" fmla="*/ 4697420 h 5096785"/>
              <a:gd name="connsiteX239" fmla="*/ 582722 w 12192000"/>
              <a:gd name="connsiteY239" fmla="*/ 4658637 h 5096785"/>
              <a:gd name="connsiteX240" fmla="*/ 581118 w 12192000"/>
              <a:gd name="connsiteY240" fmla="*/ 4654120 h 5096785"/>
              <a:gd name="connsiteX241" fmla="*/ 546453 w 12192000"/>
              <a:gd name="connsiteY241" fmla="*/ 4652542 h 5096785"/>
              <a:gd name="connsiteX242" fmla="*/ 536773 w 12192000"/>
              <a:gd name="connsiteY242" fmla="*/ 4644609 h 5096785"/>
              <a:gd name="connsiteX243" fmla="*/ 518899 w 12192000"/>
              <a:gd name="connsiteY243" fmla="*/ 4642839 h 5096785"/>
              <a:gd name="connsiteX244" fmla="*/ 388896 w 12192000"/>
              <a:gd name="connsiteY244" fmla="*/ 4619173 h 5096785"/>
              <a:gd name="connsiteX245" fmla="*/ 366479 w 12192000"/>
              <a:gd name="connsiteY245" fmla="*/ 4618896 h 5096785"/>
              <a:gd name="connsiteX246" fmla="*/ 342781 w 12192000"/>
              <a:gd name="connsiteY246" fmla="*/ 4601239 h 5096785"/>
              <a:gd name="connsiteX247" fmla="*/ 255925 w 12192000"/>
              <a:gd name="connsiteY247" fmla="*/ 4598685 h 5096785"/>
              <a:gd name="connsiteX248" fmla="*/ 226919 w 12192000"/>
              <a:gd name="connsiteY248" fmla="*/ 4598460 h 5096785"/>
              <a:gd name="connsiteX249" fmla="*/ 213925 w 12192000"/>
              <a:gd name="connsiteY249" fmla="*/ 4597783 h 5096785"/>
              <a:gd name="connsiteX250" fmla="*/ 215196 w 12192000"/>
              <a:gd name="connsiteY250" fmla="*/ 4588576 h 5096785"/>
              <a:gd name="connsiteX251" fmla="*/ 180214 w 12192000"/>
              <a:gd name="connsiteY251" fmla="*/ 4583701 h 5096785"/>
              <a:gd name="connsiteX252" fmla="*/ 83203 w 12192000"/>
              <a:gd name="connsiteY252" fmla="*/ 4531664 h 5096785"/>
              <a:gd name="connsiteX253" fmla="*/ 4106 w 12192000"/>
              <a:gd name="connsiteY253" fmla="*/ 4517202 h 5096785"/>
              <a:gd name="connsiteX254" fmla="*/ 0 w 12192000"/>
              <a:gd name="connsiteY254" fmla="*/ 4516084 h 5096785"/>
              <a:gd name="connsiteX255" fmla="*/ 0 w 12192000"/>
              <a:gd name="connsiteY25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758830 w 12192000"/>
              <a:gd name="connsiteY199" fmla="*/ 4974760 h 5096785"/>
              <a:gd name="connsiteX200" fmla="*/ 2532669 w 12192000"/>
              <a:gd name="connsiteY200" fmla="*/ 4940573 h 5096785"/>
              <a:gd name="connsiteX201" fmla="*/ 2389931 w 12192000"/>
              <a:gd name="connsiteY201" fmla="*/ 4905785 h 5096785"/>
              <a:gd name="connsiteX202" fmla="*/ 2335186 w 12192000"/>
              <a:gd name="connsiteY202" fmla="*/ 4902957 h 5096785"/>
              <a:gd name="connsiteX203" fmla="*/ 2295307 w 12192000"/>
              <a:gd name="connsiteY203" fmla="*/ 4879800 h 5096785"/>
              <a:gd name="connsiteX204" fmla="*/ 2273393 w 12192000"/>
              <a:gd name="connsiteY204" fmla="*/ 4883565 h 5096785"/>
              <a:gd name="connsiteX205" fmla="*/ 2269523 w 12192000"/>
              <a:gd name="connsiteY205" fmla="*/ 4884442 h 5096785"/>
              <a:gd name="connsiteX206" fmla="*/ 2256015 w 12192000"/>
              <a:gd name="connsiteY206" fmla="*/ 4883014 h 5096785"/>
              <a:gd name="connsiteX207" fmla="*/ 2249731 w 12192000"/>
              <a:gd name="connsiteY207" fmla="*/ 4888778 h 5096785"/>
              <a:gd name="connsiteX208" fmla="*/ 2227629 w 12192000"/>
              <a:gd name="connsiteY208" fmla="*/ 4891047 h 5096785"/>
              <a:gd name="connsiteX209" fmla="*/ 2203460 w 12192000"/>
              <a:gd name="connsiteY209" fmla="*/ 4886696 h 5096785"/>
              <a:gd name="connsiteX210" fmla="*/ 2091528 w 12192000"/>
              <a:gd name="connsiteY210" fmla="*/ 4859155 h 5096785"/>
              <a:gd name="connsiteX211" fmla="*/ 2022901 w 12192000"/>
              <a:gd name="connsiteY211" fmla="*/ 4846594 h 5096785"/>
              <a:gd name="connsiteX212" fmla="*/ 1994227 w 12192000"/>
              <a:gd name="connsiteY212" fmla="*/ 4847973 h 5096785"/>
              <a:gd name="connsiteX213" fmla="*/ 1955936 w 12192000"/>
              <a:gd name="connsiteY213" fmla="*/ 4845765 h 5096785"/>
              <a:gd name="connsiteX214" fmla="*/ 1741924 w 12192000"/>
              <a:gd name="connsiteY214" fmla="*/ 4808054 h 5096785"/>
              <a:gd name="connsiteX215" fmla="*/ 1734410 w 12192000"/>
              <a:gd name="connsiteY215" fmla="*/ 4811675 h 5096785"/>
              <a:gd name="connsiteX216" fmla="*/ 1691423 w 12192000"/>
              <a:gd name="connsiteY216" fmla="*/ 4802777 h 5096785"/>
              <a:gd name="connsiteX217" fmla="*/ 1554504 w 12192000"/>
              <a:gd name="connsiteY217" fmla="*/ 4739985 h 5096785"/>
              <a:gd name="connsiteX218" fmla="*/ 1470119 w 12192000"/>
              <a:gd name="connsiteY218" fmla="*/ 4723470 h 5096785"/>
              <a:gd name="connsiteX219" fmla="*/ 1437967 w 12192000"/>
              <a:gd name="connsiteY219" fmla="*/ 4722710 h 5096785"/>
              <a:gd name="connsiteX220" fmla="*/ 1384234 w 12192000"/>
              <a:gd name="connsiteY220" fmla="*/ 4721117 h 5096785"/>
              <a:gd name="connsiteX221" fmla="*/ 1338647 w 12192000"/>
              <a:gd name="connsiteY221" fmla="*/ 4732483 h 5096785"/>
              <a:gd name="connsiteX222" fmla="*/ 1295869 w 12192000"/>
              <a:gd name="connsiteY222" fmla="*/ 4726175 h 5096785"/>
              <a:gd name="connsiteX223" fmla="*/ 1292949 w 12192000"/>
              <a:gd name="connsiteY223" fmla="*/ 4708469 h 5096785"/>
              <a:gd name="connsiteX224" fmla="*/ 1244908 w 12192000"/>
              <a:gd name="connsiteY224" fmla="*/ 4706993 h 5096785"/>
              <a:gd name="connsiteX225" fmla="*/ 1171266 w 12192000"/>
              <a:gd name="connsiteY225" fmla="*/ 4706535 h 5096785"/>
              <a:gd name="connsiteX226" fmla="*/ 1160868 w 12192000"/>
              <a:gd name="connsiteY226" fmla="*/ 4701936 h 5096785"/>
              <a:gd name="connsiteX227" fmla="*/ 1147599 w 12192000"/>
              <a:gd name="connsiteY227" fmla="*/ 4714833 h 5096785"/>
              <a:gd name="connsiteX228" fmla="*/ 1119603 w 12192000"/>
              <a:gd name="connsiteY228" fmla="*/ 4721303 h 5096785"/>
              <a:gd name="connsiteX229" fmla="*/ 997851 w 12192000"/>
              <a:gd name="connsiteY229" fmla="*/ 4722336 h 5096785"/>
              <a:gd name="connsiteX230" fmla="*/ 976455 w 12192000"/>
              <a:gd name="connsiteY230" fmla="*/ 4726407 h 5096785"/>
              <a:gd name="connsiteX231" fmla="*/ 949939 w 12192000"/>
              <a:gd name="connsiteY231" fmla="*/ 4719699 h 5096785"/>
              <a:gd name="connsiteX232" fmla="*/ 894148 w 12192000"/>
              <a:gd name="connsiteY232" fmla="*/ 4710406 h 5096785"/>
              <a:gd name="connsiteX233" fmla="*/ 857990 w 12192000"/>
              <a:gd name="connsiteY233" fmla="*/ 4696844 h 5096785"/>
              <a:gd name="connsiteX234" fmla="*/ 848649 w 12192000"/>
              <a:gd name="connsiteY234" fmla="*/ 4704021 h 5096785"/>
              <a:gd name="connsiteX235" fmla="*/ 826436 w 12192000"/>
              <a:gd name="connsiteY235" fmla="*/ 4707421 h 5096785"/>
              <a:gd name="connsiteX236" fmla="*/ 733052 w 12192000"/>
              <a:gd name="connsiteY236" fmla="*/ 4701884 h 5096785"/>
              <a:gd name="connsiteX237" fmla="*/ 716185 w 12192000"/>
              <a:gd name="connsiteY237" fmla="*/ 4703827 h 5096785"/>
              <a:gd name="connsiteX238" fmla="*/ 696663 w 12192000"/>
              <a:gd name="connsiteY238" fmla="*/ 4697420 h 5096785"/>
              <a:gd name="connsiteX239" fmla="*/ 582722 w 12192000"/>
              <a:gd name="connsiteY239" fmla="*/ 4658637 h 5096785"/>
              <a:gd name="connsiteX240" fmla="*/ 581118 w 12192000"/>
              <a:gd name="connsiteY240" fmla="*/ 4654120 h 5096785"/>
              <a:gd name="connsiteX241" fmla="*/ 546453 w 12192000"/>
              <a:gd name="connsiteY241" fmla="*/ 4652542 h 5096785"/>
              <a:gd name="connsiteX242" fmla="*/ 536773 w 12192000"/>
              <a:gd name="connsiteY242" fmla="*/ 4644609 h 5096785"/>
              <a:gd name="connsiteX243" fmla="*/ 518899 w 12192000"/>
              <a:gd name="connsiteY243" fmla="*/ 4642839 h 5096785"/>
              <a:gd name="connsiteX244" fmla="*/ 388896 w 12192000"/>
              <a:gd name="connsiteY244" fmla="*/ 4619173 h 5096785"/>
              <a:gd name="connsiteX245" fmla="*/ 366479 w 12192000"/>
              <a:gd name="connsiteY245" fmla="*/ 4618896 h 5096785"/>
              <a:gd name="connsiteX246" fmla="*/ 342781 w 12192000"/>
              <a:gd name="connsiteY246" fmla="*/ 4601239 h 5096785"/>
              <a:gd name="connsiteX247" fmla="*/ 255925 w 12192000"/>
              <a:gd name="connsiteY247" fmla="*/ 4598685 h 5096785"/>
              <a:gd name="connsiteX248" fmla="*/ 226919 w 12192000"/>
              <a:gd name="connsiteY248" fmla="*/ 4598460 h 5096785"/>
              <a:gd name="connsiteX249" fmla="*/ 213925 w 12192000"/>
              <a:gd name="connsiteY249" fmla="*/ 4597783 h 5096785"/>
              <a:gd name="connsiteX250" fmla="*/ 215196 w 12192000"/>
              <a:gd name="connsiteY250" fmla="*/ 4588576 h 5096785"/>
              <a:gd name="connsiteX251" fmla="*/ 180214 w 12192000"/>
              <a:gd name="connsiteY251" fmla="*/ 4583701 h 5096785"/>
              <a:gd name="connsiteX252" fmla="*/ 83203 w 12192000"/>
              <a:gd name="connsiteY252" fmla="*/ 4531664 h 5096785"/>
              <a:gd name="connsiteX253" fmla="*/ 4106 w 12192000"/>
              <a:gd name="connsiteY253" fmla="*/ 4517202 h 5096785"/>
              <a:gd name="connsiteX254" fmla="*/ 0 w 12192000"/>
              <a:gd name="connsiteY254" fmla="*/ 4516084 h 5096785"/>
              <a:gd name="connsiteX255" fmla="*/ 0 w 12192000"/>
              <a:gd name="connsiteY25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03609 w 12192000"/>
              <a:gd name="connsiteY198" fmla="*/ 4998457 h 5096785"/>
              <a:gd name="connsiteX199" fmla="*/ 2758830 w 12192000"/>
              <a:gd name="connsiteY199" fmla="*/ 4974760 h 5096785"/>
              <a:gd name="connsiteX200" fmla="*/ 2532669 w 12192000"/>
              <a:gd name="connsiteY200" fmla="*/ 4940573 h 5096785"/>
              <a:gd name="connsiteX201" fmla="*/ 2389931 w 12192000"/>
              <a:gd name="connsiteY201" fmla="*/ 4905785 h 5096785"/>
              <a:gd name="connsiteX202" fmla="*/ 2335186 w 12192000"/>
              <a:gd name="connsiteY202" fmla="*/ 4902957 h 5096785"/>
              <a:gd name="connsiteX203" fmla="*/ 2295307 w 12192000"/>
              <a:gd name="connsiteY203" fmla="*/ 4879800 h 5096785"/>
              <a:gd name="connsiteX204" fmla="*/ 2273393 w 12192000"/>
              <a:gd name="connsiteY204" fmla="*/ 4883565 h 5096785"/>
              <a:gd name="connsiteX205" fmla="*/ 2269523 w 12192000"/>
              <a:gd name="connsiteY205" fmla="*/ 4884442 h 5096785"/>
              <a:gd name="connsiteX206" fmla="*/ 2256015 w 12192000"/>
              <a:gd name="connsiteY206" fmla="*/ 4883014 h 5096785"/>
              <a:gd name="connsiteX207" fmla="*/ 2249731 w 12192000"/>
              <a:gd name="connsiteY207" fmla="*/ 4888778 h 5096785"/>
              <a:gd name="connsiteX208" fmla="*/ 2227629 w 12192000"/>
              <a:gd name="connsiteY208" fmla="*/ 4891047 h 5096785"/>
              <a:gd name="connsiteX209" fmla="*/ 2203460 w 12192000"/>
              <a:gd name="connsiteY209" fmla="*/ 4886696 h 5096785"/>
              <a:gd name="connsiteX210" fmla="*/ 2091528 w 12192000"/>
              <a:gd name="connsiteY210" fmla="*/ 4859155 h 5096785"/>
              <a:gd name="connsiteX211" fmla="*/ 2022901 w 12192000"/>
              <a:gd name="connsiteY211" fmla="*/ 4846594 h 5096785"/>
              <a:gd name="connsiteX212" fmla="*/ 1994227 w 12192000"/>
              <a:gd name="connsiteY212" fmla="*/ 4847973 h 5096785"/>
              <a:gd name="connsiteX213" fmla="*/ 1955936 w 12192000"/>
              <a:gd name="connsiteY213" fmla="*/ 4845765 h 5096785"/>
              <a:gd name="connsiteX214" fmla="*/ 1741924 w 12192000"/>
              <a:gd name="connsiteY214" fmla="*/ 4808054 h 5096785"/>
              <a:gd name="connsiteX215" fmla="*/ 1734410 w 12192000"/>
              <a:gd name="connsiteY215" fmla="*/ 4811675 h 5096785"/>
              <a:gd name="connsiteX216" fmla="*/ 1691423 w 12192000"/>
              <a:gd name="connsiteY216" fmla="*/ 4802777 h 5096785"/>
              <a:gd name="connsiteX217" fmla="*/ 1554504 w 12192000"/>
              <a:gd name="connsiteY217" fmla="*/ 4739985 h 5096785"/>
              <a:gd name="connsiteX218" fmla="*/ 1470119 w 12192000"/>
              <a:gd name="connsiteY218" fmla="*/ 4723470 h 5096785"/>
              <a:gd name="connsiteX219" fmla="*/ 1437967 w 12192000"/>
              <a:gd name="connsiteY219" fmla="*/ 4722710 h 5096785"/>
              <a:gd name="connsiteX220" fmla="*/ 1384234 w 12192000"/>
              <a:gd name="connsiteY220" fmla="*/ 4721117 h 5096785"/>
              <a:gd name="connsiteX221" fmla="*/ 1338647 w 12192000"/>
              <a:gd name="connsiteY221" fmla="*/ 4732483 h 5096785"/>
              <a:gd name="connsiteX222" fmla="*/ 1295869 w 12192000"/>
              <a:gd name="connsiteY222" fmla="*/ 4726175 h 5096785"/>
              <a:gd name="connsiteX223" fmla="*/ 1292949 w 12192000"/>
              <a:gd name="connsiteY223" fmla="*/ 4708469 h 5096785"/>
              <a:gd name="connsiteX224" fmla="*/ 1244908 w 12192000"/>
              <a:gd name="connsiteY224" fmla="*/ 4706993 h 5096785"/>
              <a:gd name="connsiteX225" fmla="*/ 1171266 w 12192000"/>
              <a:gd name="connsiteY225" fmla="*/ 4706535 h 5096785"/>
              <a:gd name="connsiteX226" fmla="*/ 1160868 w 12192000"/>
              <a:gd name="connsiteY226" fmla="*/ 4701936 h 5096785"/>
              <a:gd name="connsiteX227" fmla="*/ 1147599 w 12192000"/>
              <a:gd name="connsiteY227" fmla="*/ 4714833 h 5096785"/>
              <a:gd name="connsiteX228" fmla="*/ 1119603 w 12192000"/>
              <a:gd name="connsiteY228" fmla="*/ 4721303 h 5096785"/>
              <a:gd name="connsiteX229" fmla="*/ 997851 w 12192000"/>
              <a:gd name="connsiteY229" fmla="*/ 4722336 h 5096785"/>
              <a:gd name="connsiteX230" fmla="*/ 976455 w 12192000"/>
              <a:gd name="connsiteY230" fmla="*/ 4726407 h 5096785"/>
              <a:gd name="connsiteX231" fmla="*/ 949939 w 12192000"/>
              <a:gd name="connsiteY231" fmla="*/ 4719699 h 5096785"/>
              <a:gd name="connsiteX232" fmla="*/ 894148 w 12192000"/>
              <a:gd name="connsiteY232" fmla="*/ 4710406 h 5096785"/>
              <a:gd name="connsiteX233" fmla="*/ 857990 w 12192000"/>
              <a:gd name="connsiteY233" fmla="*/ 4696844 h 5096785"/>
              <a:gd name="connsiteX234" fmla="*/ 848649 w 12192000"/>
              <a:gd name="connsiteY234" fmla="*/ 4704021 h 5096785"/>
              <a:gd name="connsiteX235" fmla="*/ 826436 w 12192000"/>
              <a:gd name="connsiteY235" fmla="*/ 4707421 h 5096785"/>
              <a:gd name="connsiteX236" fmla="*/ 733052 w 12192000"/>
              <a:gd name="connsiteY236" fmla="*/ 4701884 h 5096785"/>
              <a:gd name="connsiteX237" fmla="*/ 716185 w 12192000"/>
              <a:gd name="connsiteY237" fmla="*/ 4703827 h 5096785"/>
              <a:gd name="connsiteX238" fmla="*/ 696663 w 12192000"/>
              <a:gd name="connsiteY238" fmla="*/ 4697420 h 5096785"/>
              <a:gd name="connsiteX239" fmla="*/ 582722 w 12192000"/>
              <a:gd name="connsiteY239" fmla="*/ 4658637 h 5096785"/>
              <a:gd name="connsiteX240" fmla="*/ 581118 w 12192000"/>
              <a:gd name="connsiteY240" fmla="*/ 4654120 h 5096785"/>
              <a:gd name="connsiteX241" fmla="*/ 546453 w 12192000"/>
              <a:gd name="connsiteY241" fmla="*/ 4652542 h 5096785"/>
              <a:gd name="connsiteX242" fmla="*/ 536773 w 12192000"/>
              <a:gd name="connsiteY242" fmla="*/ 4644609 h 5096785"/>
              <a:gd name="connsiteX243" fmla="*/ 518899 w 12192000"/>
              <a:gd name="connsiteY243" fmla="*/ 4642839 h 5096785"/>
              <a:gd name="connsiteX244" fmla="*/ 388896 w 12192000"/>
              <a:gd name="connsiteY244" fmla="*/ 4619173 h 5096785"/>
              <a:gd name="connsiteX245" fmla="*/ 366479 w 12192000"/>
              <a:gd name="connsiteY245" fmla="*/ 4618896 h 5096785"/>
              <a:gd name="connsiteX246" fmla="*/ 342781 w 12192000"/>
              <a:gd name="connsiteY246" fmla="*/ 4601239 h 5096785"/>
              <a:gd name="connsiteX247" fmla="*/ 255925 w 12192000"/>
              <a:gd name="connsiteY247" fmla="*/ 4598685 h 5096785"/>
              <a:gd name="connsiteX248" fmla="*/ 226919 w 12192000"/>
              <a:gd name="connsiteY248" fmla="*/ 4598460 h 5096785"/>
              <a:gd name="connsiteX249" fmla="*/ 213925 w 12192000"/>
              <a:gd name="connsiteY249" fmla="*/ 4597783 h 5096785"/>
              <a:gd name="connsiteX250" fmla="*/ 215196 w 12192000"/>
              <a:gd name="connsiteY250" fmla="*/ 4588576 h 5096785"/>
              <a:gd name="connsiteX251" fmla="*/ 180214 w 12192000"/>
              <a:gd name="connsiteY251" fmla="*/ 4583701 h 5096785"/>
              <a:gd name="connsiteX252" fmla="*/ 83203 w 12192000"/>
              <a:gd name="connsiteY252" fmla="*/ 4531664 h 5096785"/>
              <a:gd name="connsiteX253" fmla="*/ 4106 w 12192000"/>
              <a:gd name="connsiteY253" fmla="*/ 4517202 h 5096785"/>
              <a:gd name="connsiteX254" fmla="*/ 0 w 12192000"/>
              <a:gd name="connsiteY254" fmla="*/ 4516084 h 5096785"/>
              <a:gd name="connsiteX255" fmla="*/ 0 w 12192000"/>
              <a:gd name="connsiteY25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386800 w 12192000"/>
              <a:gd name="connsiteY91" fmla="*/ 4715431 h 5096785"/>
              <a:gd name="connsiteX92" fmla="*/ 6382703 w 12192000"/>
              <a:gd name="connsiteY92" fmla="*/ 4717930 h 5096785"/>
              <a:gd name="connsiteX93" fmla="*/ 6356495 w 12192000"/>
              <a:gd name="connsiteY93" fmla="*/ 4717843 h 5096785"/>
              <a:gd name="connsiteX94" fmla="*/ 6343628 w 12192000"/>
              <a:gd name="connsiteY94" fmla="*/ 4719161 h 5096785"/>
              <a:gd name="connsiteX95" fmla="*/ 6338605 w 12192000"/>
              <a:gd name="connsiteY95" fmla="*/ 4716723 h 5096785"/>
              <a:gd name="connsiteX96" fmla="*/ 6320318 w 12192000"/>
              <a:gd name="connsiteY96" fmla="*/ 4720095 h 5096785"/>
              <a:gd name="connsiteX97" fmla="*/ 6318742 w 12192000"/>
              <a:gd name="connsiteY97" fmla="*/ 4721541 h 5096785"/>
              <a:gd name="connsiteX98" fmla="*/ 6301708 w 12192000"/>
              <a:gd name="connsiteY98" fmla="*/ 4720380 h 5096785"/>
              <a:gd name="connsiteX99" fmla="*/ 6285082 w 12192000"/>
              <a:gd name="connsiteY99" fmla="*/ 4714639 h 5096785"/>
              <a:gd name="connsiteX100" fmla="*/ 6136936 w 12192000"/>
              <a:gd name="connsiteY100" fmla="*/ 4758246 h 5096785"/>
              <a:gd name="connsiteX101" fmla="*/ 5988578 w 12192000"/>
              <a:gd name="connsiteY101" fmla="*/ 4754427 h 5096785"/>
              <a:gd name="connsiteX102" fmla="*/ 5908701 w 12192000"/>
              <a:gd name="connsiteY102" fmla="*/ 4779160 h 5096785"/>
              <a:gd name="connsiteX103" fmla="*/ 5892219 w 12192000"/>
              <a:gd name="connsiteY103" fmla="*/ 4807892 h 5096785"/>
              <a:gd name="connsiteX104" fmla="*/ 5683612 w 12192000"/>
              <a:gd name="connsiteY104" fmla="*/ 4848770 h 5096785"/>
              <a:gd name="connsiteX105" fmla="*/ 5635111 w 12192000"/>
              <a:gd name="connsiteY105" fmla="*/ 4868888 h 5096785"/>
              <a:gd name="connsiteX106" fmla="*/ 5582652 w 12192000"/>
              <a:gd name="connsiteY106" fmla="*/ 4866836 h 5096785"/>
              <a:gd name="connsiteX107" fmla="*/ 5567213 w 12192000"/>
              <a:gd name="connsiteY107" fmla="*/ 4878769 h 5096785"/>
              <a:gd name="connsiteX108" fmla="*/ 5564659 w 12192000"/>
              <a:gd name="connsiteY108" fmla="*/ 4881042 h 5096785"/>
              <a:gd name="connsiteX109" fmla="*/ 5552102 w 12192000"/>
              <a:gd name="connsiteY109" fmla="*/ 4885426 h 5096785"/>
              <a:gd name="connsiteX110" fmla="*/ 5551475 w 12192000"/>
              <a:gd name="connsiteY110" fmla="*/ 4892560 h 5096785"/>
              <a:gd name="connsiteX111" fmla="*/ 5534664 w 12192000"/>
              <a:gd name="connsiteY111" fmla="*/ 4903385 h 5096785"/>
              <a:gd name="connsiteX112" fmla="*/ 5510737 w 12192000"/>
              <a:gd name="connsiteY112" fmla="*/ 4909807 h 5096785"/>
              <a:gd name="connsiteX113" fmla="*/ 5393901 w 12192000"/>
              <a:gd name="connsiteY113" fmla="*/ 4933709 h 5096785"/>
              <a:gd name="connsiteX114" fmla="*/ 5325782 w 12192000"/>
              <a:gd name="connsiteY114" fmla="*/ 4951789 h 5096785"/>
              <a:gd name="connsiteX115" fmla="*/ 5302703 w 12192000"/>
              <a:gd name="connsiteY115" fmla="*/ 4964590 h 5096785"/>
              <a:gd name="connsiteX116" fmla="*/ 5268591 w 12192000"/>
              <a:gd name="connsiteY116" fmla="*/ 4978479 h 5096785"/>
              <a:gd name="connsiteX117" fmla="*/ 5210559 w 12192000"/>
              <a:gd name="connsiteY117" fmla="*/ 5007585 h 5096785"/>
              <a:gd name="connsiteX118" fmla="*/ 5177597 w 12192000"/>
              <a:gd name="connsiteY118" fmla="*/ 5015926 h 5096785"/>
              <a:gd name="connsiteX119" fmla="*/ 5160569 w 12192000"/>
              <a:gd name="connsiteY119" fmla="*/ 5025681 h 5096785"/>
              <a:gd name="connsiteX120" fmla="*/ 5152748 w 12192000"/>
              <a:gd name="connsiteY120" fmla="*/ 5026569 h 5096785"/>
              <a:gd name="connsiteX121" fmla="*/ 5127678 w 12192000"/>
              <a:gd name="connsiteY121" fmla="*/ 5032947 h 5096785"/>
              <a:gd name="connsiteX122" fmla="*/ 5113147 w 12192000"/>
              <a:gd name="connsiteY122" fmla="*/ 5035818 h 5096785"/>
              <a:gd name="connsiteX123" fmla="*/ 5107301 w 12192000"/>
              <a:gd name="connsiteY123" fmla="*/ 5036672 h 5096785"/>
              <a:gd name="connsiteX124" fmla="*/ 5093215 w 12192000"/>
              <a:gd name="connsiteY124" fmla="*/ 5032880 h 5096785"/>
              <a:gd name="connsiteX125" fmla="*/ 5077058 w 12192000"/>
              <a:gd name="connsiteY125" fmla="*/ 5038681 h 5096785"/>
              <a:gd name="connsiteX126" fmla="*/ 5057349 w 12192000"/>
              <a:gd name="connsiteY126" fmla="*/ 5036015 h 5096785"/>
              <a:gd name="connsiteX127" fmla="*/ 5053945 w 12192000"/>
              <a:gd name="connsiteY127" fmla="*/ 5041952 h 5096785"/>
              <a:gd name="connsiteX128" fmla="*/ 5040021 w 12192000"/>
              <a:gd name="connsiteY128" fmla="*/ 5050052 h 5096785"/>
              <a:gd name="connsiteX129" fmla="*/ 5025913 w 12192000"/>
              <a:gd name="connsiteY129" fmla="*/ 5046535 h 5096785"/>
              <a:gd name="connsiteX130" fmla="*/ 4998218 w 12192000"/>
              <a:gd name="connsiteY130" fmla="*/ 5048065 h 5096785"/>
              <a:gd name="connsiteX131" fmla="*/ 4991008 w 12192000"/>
              <a:gd name="connsiteY131" fmla="*/ 5050439 h 5096785"/>
              <a:gd name="connsiteX132" fmla="*/ 4963503 w 12192000"/>
              <a:gd name="connsiteY132" fmla="*/ 5047575 h 5096785"/>
              <a:gd name="connsiteX133" fmla="*/ 4921053 w 12192000"/>
              <a:gd name="connsiteY133" fmla="*/ 5048925 h 5096785"/>
              <a:gd name="connsiteX134" fmla="*/ 4873420 w 12192000"/>
              <a:gd name="connsiteY134" fmla="*/ 5054929 h 5096785"/>
              <a:gd name="connsiteX135" fmla="*/ 4858825 w 12192000"/>
              <a:gd name="connsiteY135" fmla="*/ 5051329 h 5096785"/>
              <a:gd name="connsiteX136" fmla="*/ 4769340 w 12192000"/>
              <a:gd name="connsiteY136" fmla="*/ 5053090 h 5096785"/>
              <a:gd name="connsiteX137" fmla="*/ 4744152 w 12192000"/>
              <a:gd name="connsiteY137" fmla="*/ 5053391 h 5096785"/>
              <a:gd name="connsiteX138" fmla="*/ 4723556 w 12192000"/>
              <a:gd name="connsiteY138" fmla="*/ 5059633 h 5096785"/>
              <a:gd name="connsiteX139" fmla="*/ 4719699 w 12192000"/>
              <a:gd name="connsiteY139" fmla="*/ 5066298 h 5096785"/>
              <a:gd name="connsiteX140" fmla="*/ 4706016 w 12192000"/>
              <a:gd name="connsiteY140" fmla="*/ 5067422 h 5096785"/>
              <a:gd name="connsiteX141" fmla="*/ 4702593 w 12192000"/>
              <a:gd name="connsiteY141" fmla="*/ 5068973 h 5096785"/>
              <a:gd name="connsiteX142" fmla="*/ 4682766 w 12192000"/>
              <a:gd name="connsiteY142" fmla="*/ 5076609 h 5096785"/>
              <a:gd name="connsiteX143" fmla="*/ 4634960 w 12192000"/>
              <a:gd name="connsiteY143" fmla="*/ 5061852 h 5096785"/>
              <a:gd name="connsiteX144" fmla="*/ 4580645 w 12192000"/>
              <a:gd name="connsiteY144" fmla="*/ 5069246 h 5096785"/>
              <a:gd name="connsiteX145" fmla="*/ 4368005 w 12192000"/>
              <a:gd name="connsiteY145" fmla="*/ 5057426 h 5096785"/>
              <a:gd name="connsiteX146" fmla="*/ 4339489 w 12192000"/>
              <a:gd name="connsiteY146" fmla="*/ 5080858 h 5096785"/>
              <a:gd name="connsiteX147" fmla="*/ 4253895 w 12192000"/>
              <a:gd name="connsiteY147" fmla="*/ 5085008 h 5096785"/>
              <a:gd name="connsiteX148" fmla="*/ 4117780 w 12192000"/>
              <a:gd name="connsiteY148" fmla="*/ 5045175 h 5096785"/>
              <a:gd name="connsiteX149" fmla="*/ 3960074 w 12192000"/>
              <a:gd name="connsiteY149" fmla="*/ 5050708 h 5096785"/>
              <a:gd name="connsiteX150" fmla="*/ 3947260 w 12192000"/>
              <a:gd name="connsiteY150" fmla="*/ 5041167 h 5096785"/>
              <a:gd name="connsiteX151" fmla="*/ 3931969 w 12192000"/>
              <a:gd name="connsiteY151" fmla="*/ 5035902 h 5096785"/>
              <a:gd name="connsiteX152" fmla="*/ 3929836 w 12192000"/>
              <a:gd name="connsiteY152" fmla="*/ 5036901 h 5096785"/>
              <a:gd name="connsiteX153" fmla="*/ 3911296 w 12192000"/>
              <a:gd name="connsiteY153" fmla="*/ 5035663 h 5096785"/>
              <a:gd name="connsiteX154" fmla="*/ 3907746 w 12192000"/>
              <a:gd name="connsiteY154" fmla="*/ 5032107 h 5096785"/>
              <a:gd name="connsiteX155" fmla="*/ 3895182 w 12192000"/>
              <a:gd name="connsiteY155" fmla="*/ 5030229 h 5096785"/>
              <a:gd name="connsiteX156" fmla="*/ 3870866 w 12192000"/>
              <a:gd name="connsiteY156" fmla="*/ 5023753 h 5096785"/>
              <a:gd name="connsiteX157" fmla="*/ 3865913 w 12192000"/>
              <a:gd name="connsiteY157" fmla="*/ 5025143 h 5096785"/>
              <a:gd name="connsiteX158" fmla="*/ 3828606 w 12192000"/>
              <a:gd name="connsiteY158" fmla="*/ 5019426 h 5096785"/>
              <a:gd name="connsiteX159" fmla="*/ 3827901 w 12192000"/>
              <a:gd name="connsiteY159" fmla="*/ 5020583 h 5096785"/>
              <a:gd name="connsiteX160" fmla="*/ 3816543 w 12192000"/>
              <a:gd name="connsiteY160" fmla="*/ 5024366 h 5096785"/>
              <a:gd name="connsiteX161" fmla="*/ 3795278 w 12192000"/>
              <a:gd name="connsiteY161" fmla="*/ 5028779 h 5096785"/>
              <a:gd name="connsiteX162" fmla="*/ 3743858 w 12192000"/>
              <a:gd name="connsiteY162" fmla="*/ 5054237 h 5096785"/>
              <a:gd name="connsiteX163" fmla="*/ 3704945 w 12192000"/>
              <a:gd name="connsiteY163" fmla="*/ 5048413 h 5096785"/>
              <a:gd name="connsiteX164" fmla="*/ 3696992 w 12192000"/>
              <a:gd name="connsiteY164" fmla="*/ 5047914 h 5096785"/>
              <a:gd name="connsiteX165" fmla="*/ 3696780 w 12192000"/>
              <a:gd name="connsiteY165" fmla="*/ 5048181 h 5096785"/>
              <a:gd name="connsiteX166" fmla="*/ 3688290 w 12192000"/>
              <a:gd name="connsiteY166" fmla="*/ 5048204 h 5096785"/>
              <a:gd name="connsiteX167" fmla="*/ 3682486 w 12192000"/>
              <a:gd name="connsiteY167" fmla="*/ 5047000 h 5096785"/>
              <a:gd name="connsiteX168" fmla="*/ 3667056 w 12192000"/>
              <a:gd name="connsiteY168" fmla="*/ 5046030 h 5096785"/>
              <a:gd name="connsiteX169" fmla="*/ 3661403 w 12192000"/>
              <a:gd name="connsiteY169" fmla="*/ 5047537 h 5096785"/>
              <a:gd name="connsiteX170" fmla="*/ 3658673 w 12192000"/>
              <a:gd name="connsiteY170" fmla="*/ 5050790 h 5096785"/>
              <a:gd name="connsiteX171" fmla="*/ 3657333 w 12192000"/>
              <a:gd name="connsiteY171" fmla="*/ 5050325 h 5096785"/>
              <a:gd name="connsiteX172" fmla="*/ 3626778 w 12192000"/>
              <a:gd name="connsiteY172" fmla="*/ 5057882 h 5096785"/>
              <a:gd name="connsiteX173" fmla="*/ 3560067 w 12192000"/>
              <a:gd name="connsiteY173" fmla="*/ 5064266 h 5096785"/>
              <a:gd name="connsiteX174" fmla="*/ 3522641 w 12192000"/>
              <a:gd name="connsiteY174" fmla="*/ 5063654 h 5096785"/>
              <a:gd name="connsiteX175" fmla="*/ 3419275 w 12192000"/>
              <a:gd name="connsiteY175" fmla="*/ 5066646 h 5096785"/>
              <a:gd name="connsiteX176" fmla="*/ 3314869 w 12192000"/>
              <a:gd name="connsiteY176" fmla="*/ 5073197 h 5096785"/>
              <a:gd name="connsiteX177" fmla="*/ 3259088 w 12192000"/>
              <a:gd name="connsiteY177" fmla="*/ 5096363 h 5096785"/>
              <a:gd name="connsiteX178" fmla="*/ 3253104 w 12192000"/>
              <a:gd name="connsiteY178" fmla="*/ 5096785 h 5096785"/>
              <a:gd name="connsiteX179" fmla="*/ 3238751 w 12192000"/>
              <a:gd name="connsiteY179" fmla="*/ 5092996 h 5096785"/>
              <a:gd name="connsiteX180" fmla="*/ 3233681 w 12192000"/>
              <a:gd name="connsiteY180" fmla="*/ 5090758 h 5096785"/>
              <a:gd name="connsiteX181" fmla="*/ 3225562 w 12192000"/>
              <a:gd name="connsiteY181" fmla="*/ 5089215 h 5096785"/>
              <a:gd name="connsiteX182" fmla="*/ 3225260 w 12192000"/>
              <a:gd name="connsiteY182" fmla="*/ 5089437 h 5096785"/>
              <a:gd name="connsiteX183" fmla="*/ 3217859 w 12192000"/>
              <a:gd name="connsiteY183" fmla="*/ 5087484 h 5096785"/>
              <a:gd name="connsiteX184" fmla="*/ 3182980 w 12192000"/>
              <a:gd name="connsiteY184" fmla="*/ 5074650 h 5096785"/>
              <a:gd name="connsiteX185" fmla="*/ 3123938 w 12192000"/>
              <a:gd name="connsiteY185" fmla="*/ 5089912 h 5096785"/>
              <a:gd name="connsiteX186" fmla="*/ 3101912 w 12192000"/>
              <a:gd name="connsiteY186" fmla="*/ 5090281 h 5096785"/>
              <a:gd name="connsiteX187" fmla="*/ 3089591 w 12192000"/>
              <a:gd name="connsiteY187" fmla="*/ 5091865 h 5096785"/>
              <a:gd name="connsiteX188" fmla="*/ 3088465 w 12192000"/>
              <a:gd name="connsiteY188" fmla="*/ 5092858 h 5096785"/>
              <a:gd name="connsiteX189" fmla="*/ 3055081 w 12192000"/>
              <a:gd name="connsiteY189" fmla="*/ 5080424 h 5096785"/>
              <a:gd name="connsiteX190" fmla="*/ 3049807 w 12192000"/>
              <a:gd name="connsiteY190" fmla="*/ 5080860 h 5096785"/>
              <a:gd name="connsiteX191" fmla="*/ 3029122 w 12192000"/>
              <a:gd name="connsiteY191" fmla="*/ 5070085 h 5096785"/>
              <a:gd name="connsiteX192" fmla="*/ 3017862 w 12192000"/>
              <a:gd name="connsiteY192" fmla="*/ 5065942 h 5096785"/>
              <a:gd name="connsiteX193" fmla="*/ 3015868 w 12192000"/>
              <a:gd name="connsiteY193" fmla="*/ 5061832 h 5096785"/>
              <a:gd name="connsiteX194" fmla="*/ 2998644 w 12192000"/>
              <a:gd name="connsiteY194" fmla="*/ 5057210 h 5096785"/>
              <a:gd name="connsiteX195" fmla="*/ 2996219 w 12192000"/>
              <a:gd name="connsiteY195" fmla="*/ 5057788 h 5096785"/>
              <a:gd name="connsiteX196" fmla="*/ 2983676 w 12192000"/>
              <a:gd name="connsiteY196" fmla="*/ 5049852 h 5096785"/>
              <a:gd name="connsiteX197" fmla="*/ 2903609 w 12192000"/>
              <a:gd name="connsiteY197" fmla="*/ 4998457 h 5096785"/>
              <a:gd name="connsiteX198" fmla="*/ 2758830 w 12192000"/>
              <a:gd name="connsiteY198" fmla="*/ 4974760 h 5096785"/>
              <a:gd name="connsiteX199" fmla="*/ 2532669 w 12192000"/>
              <a:gd name="connsiteY199" fmla="*/ 4940573 h 5096785"/>
              <a:gd name="connsiteX200" fmla="*/ 2389931 w 12192000"/>
              <a:gd name="connsiteY200" fmla="*/ 4905785 h 5096785"/>
              <a:gd name="connsiteX201" fmla="*/ 2335186 w 12192000"/>
              <a:gd name="connsiteY201" fmla="*/ 4902957 h 5096785"/>
              <a:gd name="connsiteX202" fmla="*/ 2295307 w 12192000"/>
              <a:gd name="connsiteY202" fmla="*/ 4879800 h 5096785"/>
              <a:gd name="connsiteX203" fmla="*/ 2273393 w 12192000"/>
              <a:gd name="connsiteY203" fmla="*/ 4883565 h 5096785"/>
              <a:gd name="connsiteX204" fmla="*/ 2269523 w 12192000"/>
              <a:gd name="connsiteY204" fmla="*/ 4884442 h 5096785"/>
              <a:gd name="connsiteX205" fmla="*/ 2256015 w 12192000"/>
              <a:gd name="connsiteY205" fmla="*/ 4883014 h 5096785"/>
              <a:gd name="connsiteX206" fmla="*/ 2249731 w 12192000"/>
              <a:gd name="connsiteY206" fmla="*/ 4888778 h 5096785"/>
              <a:gd name="connsiteX207" fmla="*/ 2227629 w 12192000"/>
              <a:gd name="connsiteY207" fmla="*/ 4891047 h 5096785"/>
              <a:gd name="connsiteX208" fmla="*/ 2203460 w 12192000"/>
              <a:gd name="connsiteY208" fmla="*/ 4886696 h 5096785"/>
              <a:gd name="connsiteX209" fmla="*/ 2091528 w 12192000"/>
              <a:gd name="connsiteY209" fmla="*/ 4859155 h 5096785"/>
              <a:gd name="connsiteX210" fmla="*/ 2022901 w 12192000"/>
              <a:gd name="connsiteY210" fmla="*/ 4846594 h 5096785"/>
              <a:gd name="connsiteX211" fmla="*/ 1994227 w 12192000"/>
              <a:gd name="connsiteY211" fmla="*/ 4847973 h 5096785"/>
              <a:gd name="connsiteX212" fmla="*/ 1955936 w 12192000"/>
              <a:gd name="connsiteY212" fmla="*/ 4845765 h 5096785"/>
              <a:gd name="connsiteX213" fmla="*/ 1741924 w 12192000"/>
              <a:gd name="connsiteY213" fmla="*/ 4808054 h 5096785"/>
              <a:gd name="connsiteX214" fmla="*/ 1734410 w 12192000"/>
              <a:gd name="connsiteY214" fmla="*/ 4811675 h 5096785"/>
              <a:gd name="connsiteX215" fmla="*/ 1691423 w 12192000"/>
              <a:gd name="connsiteY215" fmla="*/ 4802777 h 5096785"/>
              <a:gd name="connsiteX216" fmla="*/ 1554504 w 12192000"/>
              <a:gd name="connsiteY216" fmla="*/ 4739985 h 5096785"/>
              <a:gd name="connsiteX217" fmla="*/ 1470119 w 12192000"/>
              <a:gd name="connsiteY217" fmla="*/ 4723470 h 5096785"/>
              <a:gd name="connsiteX218" fmla="*/ 1437967 w 12192000"/>
              <a:gd name="connsiteY218" fmla="*/ 4722710 h 5096785"/>
              <a:gd name="connsiteX219" fmla="*/ 1384234 w 12192000"/>
              <a:gd name="connsiteY219" fmla="*/ 4721117 h 5096785"/>
              <a:gd name="connsiteX220" fmla="*/ 1338647 w 12192000"/>
              <a:gd name="connsiteY220" fmla="*/ 4732483 h 5096785"/>
              <a:gd name="connsiteX221" fmla="*/ 1295869 w 12192000"/>
              <a:gd name="connsiteY221" fmla="*/ 4726175 h 5096785"/>
              <a:gd name="connsiteX222" fmla="*/ 1292949 w 12192000"/>
              <a:gd name="connsiteY222" fmla="*/ 4708469 h 5096785"/>
              <a:gd name="connsiteX223" fmla="*/ 1244908 w 12192000"/>
              <a:gd name="connsiteY223" fmla="*/ 4706993 h 5096785"/>
              <a:gd name="connsiteX224" fmla="*/ 1171266 w 12192000"/>
              <a:gd name="connsiteY224" fmla="*/ 4706535 h 5096785"/>
              <a:gd name="connsiteX225" fmla="*/ 1160868 w 12192000"/>
              <a:gd name="connsiteY225" fmla="*/ 4701936 h 5096785"/>
              <a:gd name="connsiteX226" fmla="*/ 1147599 w 12192000"/>
              <a:gd name="connsiteY226" fmla="*/ 4714833 h 5096785"/>
              <a:gd name="connsiteX227" fmla="*/ 1119603 w 12192000"/>
              <a:gd name="connsiteY227" fmla="*/ 4721303 h 5096785"/>
              <a:gd name="connsiteX228" fmla="*/ 997851 w 12192000"/>
              <a:gd name="connsiteY228" fmla="*/ 4722336 h 5096785"/>
              <a:gd name="connsiteX229" fmla="*/ 976455 w 12192000"/>
              <a:gd name="connsiteY229" fmla="*/ 4726407 h 5096785"/>
              <a:gd name="connsiteX230" fmla="*/ 949939 w 12192000"/>
              <a:gd name="connsiteY230" fmla="*/ 4719699 h 5096785"/>
              <a:gd name="connsiteX231" fmla="*/ 894148 w 12192000"/>
              <a:gd name="connsiteY231" fmla="*/ 4710406 h 5096785"/>
              <a:gd name="connsiteX232" fmla="*/ 857990 w 12192000"/>
              <a:gd name="connsiteY232" fmla="*/ 4696844 h 5096785"/>
              <a:gd name="connsiteX233" fmla="*/ 848649 w 12192000"/>
              <a:gd name="connsiteY233" fmla="*/ 4704021 h 5096785"/>
              <a:gd name="connsiteX234" fmla="*/ 826436 w 12192000"/>
              <a:gd name="connsiteY234" fmla="*/ 4707421 h 5096785"/>
              <a:gd name="connsiteX235" fmla="*/ 733052 w 12192000"/>
              <a:gd name="connsiteY235" fmla="*/ 4701884 h 5096785"/>
              <a:gd name="connsiteX236" fmla="*/ 716185 w 12192000"/>
              <a:gd name="connsiteY236" fmla="*/ 4703827 h 5096785"/>
              <a:gd name="connsiteX237" fmla="*/ 696663 w 12192000"/>
              <a:gd name="connsiteY237" fmla="*/ 4697420 h 5096785"/>
              <a:gd name="connsiteX238" fmla="*/ 582722 w 12192000"/>
              <a:gd name="connsiteY238" fmla="*/ 4658637 h 5096785"/>
              <a:gd name="connsiteX239" fmla="*/ 581118 w 12192000"/>
              <a:gd name="connsiteY239" fmla="*/ 4654120 h 5096785"/>
              <a:gd name="connsiteX240" fmla="*/ 546453 w 12192000"/>
              <a:gd name="connsiteY240" fmla="*/ 4652542 h 5096785"/>
              <a:gd name="connsiteX241" fmla="*/ 536773 w 12192000"/>
              <a:gd name="connsiteY241" fmla="*/ 4644609 h 5096785"/>
              <a:gd name="connsiteX242" fmla="*/ 518899 w 12192000"/>
              <a:gd name="connsiteY242" fmla="*/ 4642839 h 5096785"/>
              <a:gd name="connsiteX243" fmla="*/ 388896 w 12192000"/>
              <a:gd name="connsiteY243" fmla="*/ 4619173 h 5096785"/>
              <a:gd name="connsiteX244" fmla="*/ 366479 w 12192000"/>
              <a:gd name="connsiteY244" fmla="*/ 4618896 h 5096785"/>
              <a:gd name="connsiteX245" fmla="*/ 342781 w 12192000"/>
              <a:gd name="connsiteY245" fmla="*/ 4601239 h 5096785"/>
              <a:gd name="connsiteX246" fmla="*/ 255925 w 12192000"/>
              <a:gd name="connsiteY246" fmla="*/ 4598685 h 5096785"/>
              <a:gd name="connsiteX247" fmla="*/ 226919 w 12192000"/>
              <a:gd name="connsiteY247" fmla="*/ 4598460 h 5096785"/>
              <a:gd name="connsiteX248" fmla="*/ 213925 w 12192000"/>
              <a:gd name="connsiteY248" fmla="*/ 4597783 h 5096785"/>
              <a:gd name="connsiteX249" fmla="*/ 215196 w 12192000"/>
              <a:gd name="connsiteY249" fmla="*/ 4588576 h 5096785"/>
              <a:gd name="connsiteX250" fmla="*/ 180214 w 12192000"/>
              <a:gd name="connsiteY250" fmla="*/ 4583701 h 5096785"/>
              <a:gd name="connsiteX251" fmla="*/ 83203 w 12192000"/>
              <a:gd name="connsiteY251" fmla="*/ 4531664 h 5096785"/>
              <a:gd name="connsiteX252" fmla="*/ 4106 w 12192000"/>
              <a:gd name="connsiteY252" fmla="*/ 4517202 h 5096785"/>
              <a:gd name="connsiteX253" fmla="*/ 0 w 12192000"/>
              <a:gd name="connsiteY253" fmla="*/ 4516084 h 5096785"/>
              <a:gd name="connsiteX254" fmla="*/ 0 w 12192000"/>
              <a:gd name="connsiteY254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386800 w 12192000"/>
              <a:gd name="connsiteY90" fmla="*/ 4715431 h 5096785"/>
              <a:gd name="connsiteX91" fmla="*/ 6382703 w 12192000"/>
              <a:gd name="connsiteY91" fmla="*/ 4717930 h 5096785"/>
              <a:gd name="connsiteX92" fmla="*/ 6356495 w 12192000"/>
              <a:gd name="connsiteY92" fmla="*/ 4717843 h 5096785"/>
              <a:gd name="connsiteX93" fmla="*/ 6343628 w 12192000"/>
              <a:gd name="connsiteY93" fmla="*/ 4719161 h 5096785"/>
              <a:gd name="connsiteX94" fmla="*/ 6338605 w 12192000"/>
              <a:gd name="connsiteY94" fmla="*/ 4716723 h 5096785"/>
              <a:gd name="connsiteX95" fmla="*/ 6320318 w 12192000"/>
              <a:gd name="connsiteY95" fmla="*/ 4720095 h 5096785"/>
              <a:gd name="connsiteX96" fmla="*/ 6318742 w 12192000"/>
              <a:gd name="connsiteY96" fmla="*/ 4721541 h 5096785"/>
              <a:gd name="connsiteX97" fmla="*/ 6301708 w 12192000"/>
              <a:gd name="connsiteY97" fmla="*/ 4720380 h 5096785"/>
              <a:gd name="connsiteX98" fmla="*/ 6285082 w 12192000"/>
              <a:gd name="connsiteY98" fmla="*/ 4714639 h 5096785"/>
              <a:gd name="connsiteX99" fmla="*/ 6136936 w 12192000"/>
              <a:gd name="connsiteY99" fmla="*/ 4758246 h 5096785"/>
              <a:gd name="connsiteX100" fmla="*/ 5988578 w 12192000"/>
              <a:gd name="connsiteY100" fmla="*/ 4754427 h 5096785"/>
              <a:gd name="connsiteX101" fmla="*/ 5908701 w 12192000"/>
              <a:gd name="connsiteY101" fmla="*/ 4779160 h 5096785"/>
              <a:gd name="connsiteX102" fmla="*/ 5892219 w 12192000"/>
              <a:gd name="connsiteY102" fmla="*/ 4807892 h 5096785"/>
              <a:gd name="connsiteX103" fmla="*/ 5683612 w 12192000"/>
              <a:gd name="connsiteY103" fmla="*/ 4848770 h 5096785"/>
              <a:gd name="connsiteX104" fmla="*/ 5635111 w 12192000"/>
              <a:gd name="connsiteY104" fmla="*/ 4868888 h 5096785"/>
              <a:gd name="connsiteX105" fmla="*/ 5582652 w 12192000"/>
              <a:gd name="connsiteY105" fmla="*/ 4866836 h 5096785"/>
              <a:gd name="connsiteX106" fmla="*/ 5567213 w 12192000"/>
              <a:gd name="connsiteY106" fmla="*/ 4878769 h 5096785"/>
              <a:gd name="connsiteX107" fmla="*/ 5564659 w 12192000"/>
              <a:gd name="connsiteY107" fmla="*/ 4881042 h 5096785"/>
              <a:gd name="connsiteX108" fmla="*/ 5552102 w 12192000"/>
              <a:gd name="connsiteY108" fmla="*/ 4885426 h 5096785"/>
              <a:gd name="connsiteX109" fmla="*/ 5551475 w 12192000"/>
              <a:gd name="connsiteY109" fmla="*/ 4892560 h 5096785"/>
              <a:gd name="connsiteX110" fmla="*/ 5534664 w 12192000"/>
              <a:gd name="connsiteY110" fmla="*/ 4903385 h 5096785"/>
              <a:gd name="connsiteX111" fmla="*/ 5510737 w 12192000"/>
              <a:gd name="connsiteY111" fmla="*/ 4909807 h 5096785"/>
              <a:gd name="connsiteX112" fmla="*/ 5393901 w 12192000"/>
              <a:gd name="connsiteY112" fmla="*/ 4933709 h 5096785"/>
              <a:gd name="connsiteX113" fmla="*/ 5325782 w 12192000"/>
              <a:gd name="connsiteY113" fmla="*/ 4951789 h 5096785"/>
              <a:gd name="connsiteX114" fmla="*/ 5302703 w 12192000"/>
              <a:gd name="connsiteY114" fmla="*/ 4964590 h 5096785"/>
              <a:gd name="connsiteX115" fmla="*/ 5268591 w 12192000"/>
              <a:gd name="connsiteY115" fmla="*/ 4978479 h 5096785"/>
              <a:gd name="connsiteX116" fmla="*/ 5210559 w 12192000"/>
              <a:gd name="connsiteY116" fmla="*/ 5007585 h 5096785"/>
              <a:gd name="connsiteX117" fmla="*/ 5177597 w 12192000"/>
              <a:gd name="connsiteY117" fmla="*/ 5015926 h 5096785"/>
              <a:gd name="connsiteX118" fmla="*/ 5160569 w 12192000"/>
              <a:gd name="connsiteY118" fmla="*/ 5025681 h 5096785"/>
              <a:gd name="connsiteX119" fmla="*/ 5152748 w 12192000"/>
              <a:gd name="connsiteY119" fmla="*/ 5026569 h 5096785"/>
              <a:gd name="connsiteX120" fmla="*/ 5127678 w 12192000"/>
              <a:gd name="connsiteY120" fmla="*/ 5032947 h 5096785"/>
              <a:gd name="connsiteX121" fmla="*/ 5113147 w 12192000"/>
              <a:gd name="connsiteY121" fmla="*/ 5035818 h 5096785"/>
              <a:gd name="connsiteX122" fmla="*/ 5107301 w 12192000"/>
              <a:gd name="connsiteY122" fmla="*/ 5036672 h 5096785"/>
              <a:gd name="connsiteX123" fmla="*/ 5093215 w 12192000"/>
              <a:gd name="connsiteY123" fmla="*/ 5032880 h 5096785"/>
              <a:gd name="connsiteX124" fmla="*/ 5077058 w 12192000"/>
              <a:gd name="connsiteY124" fmla="*/ 5038681 h 5096785"/>
              <a:gd name="connsiteX125" fmla="*/ 5057349 w 12192000"/>
              <a:gd name="connsiteY125" fmla="*/ 5036015 h 5096785"/>
              <a:gd name="connsiteX126" fmla="*/ 5053945 w 12192000"/>
              <a:gd name="connsiteY126" fmla="*/ 5041952 h 5096785"/>
              <a:gd name="connsiteX127" fmla="*/ 5040021 w 12192000"/>
              <a:gd name="connsiteY127" fmla="*/ 5050052 h 5096785"/>
              <a:gd name="connsiteX128" fmla="*/ 5025913 w 12192000"/>
              <a:gd name="connsiteY128" fmla="*/ 5046535 h 5096785"/>
              <a:gd name="connsiteX129" fmla="*/ 4998218 w 12192000"/>
              <a:gd name="connsiteY129" fmla="*/ 5048065 h 5096785"/>
              <a:gd name="connsiteX130" fmla="*/ 4991008 w 12192000"/>
              <a:gd name="connsiteY130" fmla="*/ 5050439 h 5096785"/>
              <a:gd name="connsiteX131" fmla="*/ 4963503 w 12192000"/>
              <a:gd name="connsiteY131" fmla="*/ 5047575 h 5096785"/>
              <a:gd name="connsiteX132" fmla="*/ 4921053 w 12192000"/>
              <a:gd name="connsiteY132" fmla="*/ 5048925 h 5096785"/>
              <a:gd name="connsiteX133" fmla="*/ 4873420 w 12192000"/>
              <a:gd name="connsiteY133" fmla="*/ 5054929 h 5096785"/>
              <a:gd name="connsiteX134" fmla="*/ 4858825 w 12192000"/>
              <a:gd name="connsiteY134" fmla="*/ 5051329 h 5096785"/>
              <a:gd name="connsiteX135" fmla="*/ 4769340 w 12192000"/>
              <a:gd name="connsiteY135" fmla="*/ 5053090 h 5096785"/>
              <a:gd name="connsiteX136" fmla="*/ 4744152 w 12192000"/>
              <a:gd name="connsiteY136" fmla="*/ 5053391 h 5096785"/>
              <a:gd name="connsiteX137" fmla="*/ 4723556 w 12192000"/>
              <a:gd name="connsiteY137" fmla="*/ 5059633 h 5096785"/>
              <a:gd name="connsiteX138" fmla="*/ 4719699 w 12192000"/>
              <a:gd name="connsiteY138" fmla="*/ 5066298 h 5096785"/>
              <a:gd name="connsiteX139" fmla="*/ 4706016 w 12192000"/>
              <a:gd name="connsiteY139" fmla="*/ 5067422 h 5096785"/>
              <a:gd name="connsiteX140" fmla="*/ 4702593 w 12192000"/>
              <a:gd name="connsiteY140" fmla="*/ 5068973 h 5096785"/>
              <a:gd name="connsiteX141" fmla="*/ 4682766 w 12192000"/>
              <a:gd name="connsiteY141" fmla="*/ 5076609 h 5096785"/>
              <a:gd name="connsiteX142" fmla="*/ 4634960 w 12192000"/>
              <a:gd name="connsiteY142" fmla="*/ 5061852 h 5096785"/>
              <a:gd name="connsiteX143" fmla="*/ 4580645 w 12192000"/>
              <a:gd name="connsiteY143" fmla="*/ 5069246 h 5096785"/>
              <a:gd name="connsiteX144" fmla="*/ 4368005 w 12192000"/>
              <a:gd name="connsiteY144" fmla="*/ 5057426 h 5096785"/>
              <a:gd name="connsiteX145" fmla="*/ 4339489 w 12192000"/>
              <a:gd name="connsiteY145" fmla="*/ 5080858 h 5096785"/>
              <a:gd name="connsiteX146" fmla="*/ 4253895 w 12192000"/>
              <a:gd name="connsiteY146" fmla="*/ 5085008 h 5096785"/>
              <a:gd name="connsiteX147" fmla="*/ 4117780 w 12192000"/>
              <a:gd name="connsiteY147" fmla="*/ 5045175 h 5096785"/>
              <a:gd name="connsiteX148" fmla="*/ 3960074 w 12192000"/>
              <a:gd name="connsiteY148" fmla="*/ 5050708 h 5096785"/>
              <a:gd name="connsiteX149" fmla="*/ 3947260 w 12192000"/>
              <a:gd name="connsiteY149" fmla="*/ 5041167 h 5096785"/>
              <a:gd name="connsiteX150" fmla="*/ 3931969 w 12192000"/>
              <a:gd name="connsiteY150" fmla="*/ 5035902 h 5096785"/>
              <a:gd name="connsiteX151" fmla="*/ 3929836 w 12192000"/>
              <a:gd name="connsiteY151" fmla="*/ 5036901 h 5096785"/>
              <a:gd name="connsiteX152" fmla="*/ 3911296 w 12192000"/>
              <a:gd name="connsiteY152" fmla="*/ 5035663 h 5096785"/>
              <a:gd name="connsiteX153" fmla="*/ 3907746 w 12192000"/>
              <a:gd name="connsiteY153" fmla="*/ 5032107 h 5096785"/>
              <a:gd name="connsiteX154" fmla="*/ 3895182 w 12192000"/>
              <a:gd name="connsiteY154" fmla="*/ 5030229 h 5096785"/>
              <a:gd name="connsiteX155" fmla="*/ 3870866 w 12192000"/>
              <a:gd name="connsiteY155" fmla="*/ 5023753 h 5096785"/>
              <a:gd name="connsiteX156" fmla="*/ 3865913 w 12192000"/>
              <a:gd name="connsiteY156" fmla="*/ 5025143 h 5096785"/>
              <a:gd name="connsiteX157" fmla="*/ 3828606 w 12192000"/>
              <a:gd name="connsiteY157" fmla="*/ 5019426 h 5096785"/>
              <a:gd name="connsiteX158" fmla="*/ 3827901 w 12192000"/>
              <a:gd name="connsiteY158" fmla="*/ 5020583 h 5096785"/>
              <a:gd name="connsiteX159" fmla="*/ 3816543 w 12192000"/>
              <a:gd name="connsiteY159" fmla="*/ 5024366 h 5096785"/>
              <a:gd name="connsiteX160" fmla="*/ 3795278 w 12192000"/>
              <a:gd name="connsiteY160" fmla="*/ 5028779 h 5096785"/>
              <a:gd name="connsiteX161" fmla="*/ 3743858 w 12192000"/>
              <a:gd name="connsiteY161" fmla="*/ 5054237 h 5096785"/>
              <a:gd name="connsiteX162" fmla="*/ 3704945 w 12192000"/>
              <a:gd name="connsiteY162" fmla="*/ 5048413 h 5096785"/>
              <a:gd name="connsiteX163" fmla="*/ 3696992 w 12192000"/>
              <a:gd name="connsiteY163" fmla="*/ 5047914 h 5096785"/>
              <a:gd name="connsiteX164" fmla="*/ 3696780 w 12192000"/>
              <a:gd name="connsiteY164" fmla="*/ 5048181 h 5096785"/>
              <a:gd name="connsiteX165" fmla="*/ 3688290 w 12192000"/>
              <a:gd name="connsiteY165" fmla="*/ 5048204 h 5096785"/>
              <a:gd name="connsiteX166" fmla="*/ 3682486 w 12192000"/>
              <a:gd name="connsiteY166" fmla="*/ 5047000 h 5096785"/>
              <a:gd name="connsiteX167" fmla="*/ 3667056 w 12192000"/>
              <a:gd name="connsiteY167" fmla="*/ 5046030 h 5096785"/>
              <a:gd name="connsiteX168" fmla="*/ 3661403 w 12192000"/>
              <a:gd name="connsiteY168" fmla="*/ 5047537 h 5096785"/>
              <a:gd name="connsiteX169" fmla="*/ 3658673 w 12192000"/>
              <a:gd name="connsiteY169" fmla="*/ 5050790 h 5096785"/>
              <a:gd name="connsiteX170" fmla="*/ 3657333 w 12192000"/>
              <a:gd name="connsiteY170" fmla="*/ 5050325 h 5096785"/>
              <a:gd name="connsiteX171" fmla="*/ 3626778 w 12192000"/>
              <a:gd name="connsiteY171" fmla="*/ 5057882 h 5096785"/>
              <a:gd name="connsiteX172" fmla="*/ 3560067 w 12192000"/>
              <a:gd name="connsiteY172" fmla="*/ 5064266 h 5096785"/>
              <a:gd name="connsiteX173" fmla="*/ 3522641 w 12192000"/>
              <a:gd name="connsiteY173" fmla="*/ 5063654 h 5096785"/>
              <a:gd name="connsiteX174" fmla="*/ 3419275 w 12192000"/>
              <a:gd name="connsiteY174" fmla="*/ 5066646 h 5096785"/>
              <a:gd name="connsiteX175" fmla="*/ 3314869 w 12192000"/>
              <a:gd name="connsiteY175" fmla="*/ 5073197 h 5096785"/>
              <a:gd name="connsiteX176" fmla="*/ 3259088 w 12192000"/>
              <a:gd name="connsiteY176" fmla="*/ 5096363 h 5096785"/>
              <a:gd name="connsiteX177" fmla="*/ 3253104 w 12192000"/>
              <a:gd name="connsiteY177" fmla="*/ 5096785 h 5096785"/>
              <a:gd name="connsiteX178" fmla="*/ 3238751 w 12192000"/>
              <a:gd name="connsiteY178" fmla="*/ 5092996 h 5096785"/>
              <a:gd name="connsiteX179" fmla="*/ 3233681 w 12192000"/>
              <a:gd name="connsiteY179" fmla="*/ 5090758 h 5096785"/>
              <a:gd name="connsiteX180" fmla="*/ 3225562 w 12192000"/>
              <a:gd name="connsiteY180" fmla="*/ 5089215 h 5096785"/>
              <a:gd name="connsiteX181" fmla="*/ 3225260 w 12192000"/>
              <a:gd name="connsiteY181" fmla="*/ 5089437 h 5096785"/>
              <a:gd name="connsiteX182" fmla="*/ 3217859 w 12192000"/>
              <a:gd name="connsiteY182" fmla="*/ 5087484 h 5096785"/>
              <a:gd name="connsiteX183" fmla="*/ 3182980 w 12192000"/>
              <a:gd name="connsiteY183" fmla="*/ 5074650 h 5096785"/>
              <a:gd name="connsiteX184" fmla="*/ 3123938 w 12192000"/>
              <a:gd name="connsiteY184" fmla="*/ 5089912 h 5096785"/>
              <a:gd name="connsiteX185" fmla="*/ 3101912 w 12192000"/>
              <a:gd name="connsiteY185" fmla="*/ 5090281 h 5096785"/>
              <a:gd name="connsiteX186" fmla="*/ 3089591 w 12192000"/>
              <a:gd name="connsiteY186" fmla="*/ 5091865 h 5096785"/>
              <a:gd name="connsiteX187" fmla="*/ 3088465 w 12192000"/>
              <a:gd name="connsiteY187" fmla="*/ 5092858 h 5096785"/>
              <a:gd name="connsiteX188" fmla="*/ 3055081 w 12192000"/>
              <a:gd name="connsiteY188" fmla="*/ 5080424 h 5096785"/>
              <a:gd name="connsiteX189" fmla="*/ 3049807 w 12192000"/>
              <a:gd name="connsiteY189" fmla="*/ 5080860 h 5096785"/>
              <a:gd name="connsiteX190" fmla="*/ 3029122 w 12192000"/>
              <a:gd name="connsiteY190" fmla="*/ 5070085 h 5096785"/>
              <a:gd name="connsiteX191" fmla="*/ 3017862 w 12192000"/>
              <a:gd name="connsiteY191" fmla="*/ 5065942 h 5096785"/>
              <a:gd name="connsiteX192" fmla="*/ 3015868 w 12192000"/>
              <a:gd name="connsiteY192" fmla="*/ 5061832 h 5096785"/>
              <a:gd name="connsiteX193" fmla="*/ 2998644 w 12192000"/>
              <a:gd name="connsiteY193" fmla="*/ 5057210 h 5096785"/>
              <a:gd name="connsiteX194" fmla="*/ 2996219 w 12192000"/>
              <a:gd name="connsiteY194" fmla="*/ 5057788 h 5096785"/>
              <a:gd name="connsiteX195" fmla="*/ 2983676 w 12192000"/>
              <a:gd name="connsiteY195" fmla="*/ 5049852 h 5096785"/>
              <a:gd name="connsiteX196" fmla="*/ 2903609 w 12192000"/>
              <a:gd name="connsiteY196" fmla="*/ 4998457 h 5096785"/>
              <a:gd name="connsiteX197" fmla="*/ 2758830 w 12192000"/>
              <a:gd name="connsiteY197" fmla="*/ 4974760 h 5096785"/>
              <a:gd name="connsiteX198" fmla="*/ 2532669 w 12192000"/>
              <a:gd name="connsiteY198" fmla="*/ 4940573 h 5096785"/>
              <a:gd name="connsiteX199" fmla="*/ 2389931 w 12192000"/>
              <a:gd name="connsiteY199" fmla="*/ 4905785 h 5096785"/>
              <a:gd name="connsiteX200" fmla="*/ 2335186 w 12192000"/>
              <a:gd name="connsiteY200" fmla="*/ 4902957 h 5096785"/>
              <a:gd name="connsiteX201" fmla="*/ 2295307 w 12192000"/>
              <a:gd name="connsiteY201" fmla="*/ 4879800 h 5096785"/>
              <a:gd name="connsiteX202" fmla="*/ 2273393 w 12192000"/>
              <a:gd name="connsiteY202" fmla="*/ 4883565 h 5096785"/>
              <a:gd name="connsiteX203" fmla="*/ 2269523 w 12192000"/>
              <a:gd name="connsiteY203" fmla="*/ 4884442 h 5096785"/>
              <a:gd name="connsiteX204" fmla="*/ 2256015 w 12192000"/>
              <a:gd name="connsiteY204" fmla="*/ 4883014 h 5096785"/>
              <a:gd name="connsiteX205" fmla="*/ 2249731 w 12192000"/>
              <a:gd name="connsiteY205" fmla="*/ 4888778 h 5096785"/>
              <a:gd name="connsiteX206" fmla="*/ 2227629 w 12192000"/>
              <a:gd name="connsiteY206" fmla="*/ 4891047 h 5096785"/>
              <a:gd name="connsiteX207" fmla="*/ 2203460 w 12192000"/>
              <a:gd name="connsiteY207" fmla="*/ 4886696 h 5096785"/>
              <a:gd name="connsiteX208" fmla="*/ 2091528 w 12192000"/>
              <a:gd name="connsiteY208" fmla="*/ 4859155 h 5096785"/>
              <a:gd name="connsiteX209" fmla="*/ 2022901 w 12192000"/>
              <a:gd name="connsiteY209" fmla="*/ 4846594 h 5096785"/>
              <a:gd name="connsiteX210" fmla="*/ 1994227 w 12192000"/>
              <a:gd name="connsiteY210" fmla="*/ 4847973 h 5096785"/>
              <a:gd name="connsiteX211" fmla="*/ 1955936 w 12192000"/>
              <a:gd name="connsiteY211" fmla="*/ 4845765 h 5096785"/>
              <a:gd name="connsiteX212" fmla="*/ 1741924 w 12192000"/>
              <a:gd name="connsiteY212" fmla="*/ 4808054 h 5096785"/>
              <a:gd name="connsiteX213" fmla="*/ 1734410 w 12192000"/>
              <a:gd name="connsiteY213" fmla="*/ 4811675 h 5096785"/>
              <a:gd name="connsiteX214" fmla="*/ 1691423 w 12192000"/>
              <a:gd name="connsiteY214" fmla="*/ 4802777 h 5096785"/>
              <a:gd name="connsiteX215" fmla="*/ 1554504 w 12192000"/>
              <a:gd name="connsiteY215" fmla="*/ 4739985 h 5096785"/>
              <a:gd name="connsiteX216" fmla="*/ 1470119 w 12192000"/>
              <a:gd name="connsiteY216" fmla="*/ 4723470 h 5096785"/>
              <a:gd name="connsiteX217" fmla="*/ 1437967 w 12192000"/>
              <a:gd name="connsiteY217" fmla="*/ 4722710 h 5096785"/>
              <a:gd name="connsiteX218" fmla="*/ 1384234 w 12192000"/>
              <a:gd name="connsiteY218" fmla="*/ 4721117 h 5096785"/>
              <a:gd name="connsiteX219" fmla="*/ 1338647 w 12192000"/>
              <a:gd name="connsiteY219" fmla="*/ 4732483 h 5096785"/>
              <a:gd name="connsiteX220" fmla="*/ 1295869 w 12192000"/>
              <a:gd name="connsiteY220" fmla="*/ 4726175 h 5096785"/>
              <a:gd name="connsiteX221" fmla="*/ 1292949 w 12192000"/>
              <a:gd name="connsiteY221" fmla="*/ 4708469 h 5096785"/>
              <a:gd name="connsiteX222" fmla="*/ 1244908 w 12192000"/>
              <a:gd name="connsiteY222" fmla="*/ 4706993 h 5096785"/>
              <a:gd name="connsiteX223" fmla="*/ 1171266 w 12192000"/>
              <a:gd name="connsiteY223" fmla="*/ 4706535 h 5096785"/>
              <a:gd name="connsiteX224" fmla="*/ 1160868 w 12192000"/>
              <a:gd name="connsiteY224" fmla="*/ 4701936 h 5096785"/>
              <a:gd name="connsiteX225" fmla="*/ 1147599 w 12192000"/>
              <a:gd name="connsiteY225" fmla="*/ 4714833 h 5096785"/>
              <a:gd name="connsiteX226" fmla="*/ 1119603 w 12192000"/>
              <a:gd name="connsiteY226" fmla="*/ 4721303 h 5096785"/>
              <a:gd name="connsiteX227" fmla="*/ 997851 w 12192000"/>
              <a:gd name="connsiteY227" fmla="*/ 4722336 h 5096785"/>
              <a:gd name="connsiteX228" fmla="*/ 976455 w 12192000"/>
              <a:gd name="connsiteY228" fmla="*/ 4726407 h 5096785"/>
              <a:gd name="connsiteX229" fmla="*/ 949939 w 12192000"/>
              <a:gd name="connsiteY229" fmla="*/ 4719699 h 5096785"/>
              <a:gd name="connsiteX230" fmla="*/ 894148 w 12192000"/>
              <a:gd name="connsiteY230" fmla="*/ 4710406 h 5096785"/>
              <a:gd name="connsiteX231" fmla="*/ 857990 w 12192000"/>
              <a:gd name="connsiteY231" fmla="*/ 4696844 h 5096785"/>
              <a:gd name="connsiteX232" fmla="*/ 848649 w 12192000"/>
              <a:gd name="connsiteY232" fmla="*/ 4704021 h 5096785"/>
              <a:gd name="connsiteX233" fmla="*/ 826436 w 12192000"/>
              <a:gd name="connsiteY233" fmla="*/ 4707421 h 5096785"/>
              <a:gd name="connsiteX234" fmla="*/ 733052 w 12192000"/>
              <a:gd name="connsiteY234" fmla="*/ 4701884 h 5096785"/>
              <a:gd name="connsiteX235" fmla="*/ 716185 w 12192000"/>
              <a:gd name="connsiteY235" fmla="*/ 4703827 h 5096785"/>
              <a:gd name="connsiteX236" fmla="*/ 696663 w 12192000"/>
              <a:gd name="connsiteY236" fmla="*/ 4697420 h 5096785"/>
              <a:gd name="connsiteX237" fmla="*/ 582722 w 12192000"/>
              <a:gd name="connsiteY237" fmla="*/ 4658637 h 5096785"/>
              <a:gd name="connsiteX238" fmla="*/ 581118 w 12192000"/>
              <a:gd name="connsiteY238" fmla="*/ 4654120 h 5096785"/>
              <a:gd name="connsiteX239" fmla="*/ 546453 w 12192000"/>
              <a:gd name="connsiteY239" fmla="*/ 4652542 h 5096785"/>
              <a:gd name="connsiteX240" fmla="*/ 536773 w 12192000"/>
              <a:gd name="connsiteY240" fmla="*/ 4644609 h 5096785"/>
              <a:gd name="connsiteX241" fmla="*/ 518899 w 12192000"/>
              <a:gd name="connsiteY241" fmla="*/ 4642839 h 5096785"/>
              <a:gd name="connsiteX242" fmla="*/ 388896 w 12192000"/>
              <a:gd name="connsiteY242" fmla="*/ 4619173 h 5096785"/>
              <a:gd name="connsiteX243" fmla="*/ 366479 w 12192000"/>
              <a:gd name="connsiteY243" fmla="*/ 4618896 h 5096785"/>
              <a:gd name="connsiteX244" fmla="*/ 342781 w 12192000"/>
              <a:gd name="connsiteY244" fmla="*/ 4601239 h 5096785"/>
              <a:gd name="connsiteX245" fmla="*/ 255925 w 12192000"/>
              <a:gd name="connsiteY245" fmla="*/ 4598685 h 5096785"/>
              <a:gd name="connsiteX246" fmla="*/ 226919 w 12192000"/>
              <a:gd name="connsiteY246" fmla="*/ 4598460 h 5096785"/>
              <a:gd name="connsiteX247" fmla="*/ 213925 w 12192000"/>
              <a:gd name="connsiteY247" fmla="*/ 4597783 h 5096785"/>
              <a:gd name="connsiteX248" fmla="*/ 215196 w 12192000"/>
              <a:gd name="connsiteY248" fmla="*/ 4588576 h 5096785"/>
              <a:gd name="connsiteX249" fmla="*/ 180214 w 12192000"/>
              <a:gd name="connsiteY249" fmla="*/ 4583701 h 5096785"/>
              <a:gd name="connsiteX250" fmla="*/ 83203 w 12192000"/>
              <a:gd name="connsiteY250" fmla="*/ 4531664 h 5096785"/>
              <a:gd name="connsiteX251" fmla="*/ 4106 w 12192000"/>
              <a:gd name="connsiteY251" fmla="*/ 4517202 h 5096785"/>
              <a:gd name="connsiteX252" fmla="*/ 0 w 12192000"/>
              <a:gd name="connsiteY252" fmla="*/ 4516084 h 5096785"/>
              <a:gd name="connsiteX253" fmla="*/ 0 w 12192000"/>
              <a:gd name="connsiteY253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386800 w 12192000"/>
              <a:gd name="connsiteY89" fmla="*/ 4715431 h 5096785"/>
              <a:gd name="connsiteX90" fmla="*/ 6382703 w 12192000"/>
              <a:gd name="connsiteY90" fmla="*/ 4717930 h 5096785"/>
              <a:gd name="connsiteX91" fmla="*/ 6356495 w 12192000"/>
              <a:gd name="connsiteY91" fmla="*/ 4717843 h 5096785"/>
              <a:gd name="connsiteX92" fmla="*/ 6343628 w 12192000"/>
              <a:gd name="connsiteY92" fmla="*/ 4719161 h 5096785"/>
              <a:gd name="connsiteX93" fmla="*/ 6338605 w 12192000"/>
              <a:gd name="connsiteY93" fmla="*/ 4716723 h 5096785"/>
              <a:gd name="connsiteX94" fmla="*/ 6320318 w 12192000"/>
              <a:gd name="connsiteY94" fmla="*/ 4720095 h 5096785"/>
              <a:gd name="connsiteX95" fmla="*/ 6318742 w 12192000"/>
              <a:gd name="connsiteY95" fmla="*/ 4721541 h 5096785"/>
              <a:gd name="connsiteX96" fmla="*/ 6301708 w 12192000"/>
              <a:gd name="connsiteY96" fmla="*/ 4720380 h 5096785"/>
              <a:gd name="connsiteX97" fmla="*/ 6285082 w 12192000"/>
              <a:gd name="connsiteY97" fmla="*/ 4714639 h 5096785"/>
              <a:gd name="connsiteX98" fmla="*/ 6136936 w 12192000"/>
              <a:gd name="connsiteY98" fmla="*/ 4758246 h 5096785"/>
              <a:gd name="connsiteX99" fmla="*/ 5988578 w 12192000"/>
              <a:gd name="connsiteY99" fmla="*/ 4754427 h 5096785"/>
              <a:gd name="connsiteX100" fmla="*/ 5908701 w 12192000"/>
              <a:gd name="connsiteY100" fmla="*/ 4779160 h 5096785"/>
              <a:gd name="connsiteX101" fmla="*/ 5892219 w 12192000"/>
              <a:gd name="connsiteY101" fmla="*/ 4807892 h 5096785"/>
              <a:gd name="connsiteX102" fmla="*/ 5683612 w 12192000"/>
              <a:gd name="connsiteY102" fmla="*/ 4848770 h 5096785"/>
              <a:gd name="connsiteX103" fmla="*/ 5635111 w 12192000"/>
              <a:gd name="connsiteY103" fmla="*/ 4868888 h 5096785"/>
              <a:gd name="connsiteX104" fmla="*/ 5582652 w 12192000"/>
              <a:gd name="connsiteY104" fmla="*/ 4866836 h 5096785"/>
              <a:gd name="connsiteX105" fmla="*/ 5567213 w 12192000"/>
              <a:gd name="connsiteY105" fmla="*/ 4878769 h 5096785"/>
              <a:gd name="connsiteX106" fmla="*/ 5564659 w 12192000"/>
              <a:gd name="connsiteY106" fmla="*/ 4881042 h 5096785"/>
              <a:gd name="connsiteX107" fmla="*/ 5552102 w 12192000"/>
              <a:gd name="connsiteY107" fmla="*/ 4885426 h 5096785"/>
              <a:gd name="connsiteX108" fmla="*/ 5551475 w 12192000"/>
              <a:gd name="connsiteY108" fmla="*/ 4892560 h 5096785"/>
              <a:gd name="connsiteX109" fmla="*/ 5534664 w 12192000"/>
              <a:gd name="connsiteY109" fmla="*/ 4903385 h 5096785"/>
              <a:gd name="connsiteX110" fmla="*/ 5510737 w 12192000"/>
              <a:gd name="connsiteY110" fmla="*/ 4909807 h 5096785"/>
              <a:gd name="connsiteX111" fmla="*/ 5393901 w 12192000"/>
              <a:gd name="connsiteY111" fmla="*/ 4933709 h 5096785"/>
              <a:gd name="connsiteX112" fmla="*/ 5325782 w 12192000"/>
              <a:gd name="connsiteY112" fmla="*/ 4951789 h 5096785"/>
              <a:gd name="connsiteX113" fmla="*/ 5302703 w 12192000"/>
              <a:gd name="connsiteY113" fmla="*/ 4964590 h 5096785"/>
              <a:gd name="connsiteX114" fmla="*/ 5268591 w 12192000"/>
              <a:gd name="connsiteY114" fmla="*/ 4978479 h 5096785"/>
              <a:gd name="connsiteX115" fmla="*/ 5210559 w 12192000"/>
              <a:gd name="connsiteY115" fmla="*/ 5007585 h 5096785"/>
              <a:gd name="connsiteX116" fmla="*/ 5177597 w 12192000"/>
              <a:gd name="connsiteY116" fmla="*/ 5015926 h 5096785"/>
              <a:gd name="connsiteX117" fmla="*/ 5160569 w 12192000"/>
              <a:gd name="connsiteY117" fmla="*/ 5025681 h 5096785"/>
              <a:gd name="connsiteX118" fmla="*/ 5152748 w 12192000"/>
              <a:gd name="connsiteY118" fmla="*/ 5026569 h 5096785"/>
              <a:gd name="connsiteX119" fmla="*/ 5127678 w 12192000"/>
              <a:gd name="connsiteY119" fmla="*/ 5032947 h 5096785"/>
              <a:gd name="connsiteX120" fmla="*/ 5113147 w 12192000"/>
              <a:gd name="connsiteY120" fmla="*/ 5035818 h 5096785"/>
              <a:gd name="connsiteX121" fmla="*/ 5107301 w 12192000"/>
              <a:gd name="connsiteY121" fmla="*/ 5036672 h 5096785"/>
              <a:gd name="connsiteX122" fmla="*/ 5093215 w 12192000"/>
              <a:gd name="connsiteY122" fmla="*/ 5032880 h 5096785"/>
              <a:gd name="connsiteX123" fmla="*/ 5077058 w 12192000"/>
              <a:gd name="connsiteY123" fmla="*/ 5038681 h 5096785"/>
              <a:gd name="connsiteX124" fmla="*/ 5057349 w 12192000"/>
              <a:gd name="connsiteY124" fmla="*/ 5036015 h 5096785"/>
              <a:gd name="connsiteX125" fmla="*/ 5053945 w 12192000"/>
              <a:gd name="connsiteY125" fmla="*/ 5041952 h 5096785"/>
              <a:gd name="connsiteX126" fmla="*/ 5040021 w 12192000"/>
              <a:gd name="connsiteY126" fmla="*/ 5050052 h 5096785"/>
              <a:gd name="connsiteX127" fmla="*/ 5025913 w 12192000"/>
              <a:gd name="connsiteY127" fmla="*/ 5046535 h 5096785"/>
              <a:gd name="connsiteX128" fmla="*/ 4998218 w 12192000"/>
              <a:gd name="connsiteY128" fmla="*/ 5048065 h 5096785"/>
              <a:gd name="connsiteX129" fmla="*/ 4991008 w 12192000"/>
              <a:gd name="connsiteY129" fmla="*/ 5050439 h 5096785"/>
              <a:gd name="connsiteX130" fmla="*/ 4963503 w 12192000"/>
              <a:gd name="connsiteY130" fmla="*/ 5047575 h 5096785"/>
              <a:gd name="connsiteX131" fmla="*/ 4921053 w 12192000"/>
              <a:gd name="connsiteY131" fmla="*/ 5048925 h 5096785"/>
              <a:gd name="connsiteX132" fmla="*/ 4873420 w 12192000"/>
              <a:gd name="connsiteY132" fmla="*/ 5054929 h 5096785"/>
              <a:gd name="connsiteX133" fmla="*/ 4858825 w 12192000"/>
              <a:gd name="connsiteY133" fmla="*/ 5051329 h 5096785"/>
              <a:gd name="connsiteX134" fmla="*/ 4769340 w 12192000"/>
              <a:gd name="connsiteY134" fmla="*/ 5053090 h 5096785"/>
              <a:gd name="connsiteX135" fmla="*/ 4744152 w 12192000"/>
              <a:gd name="connsiteY135" fmla="*/ 5053391 h 5096785"/>
              <a:gd name="connsiteX136" fmla="*/ 4723556 w 12192000"/>
              <a:gd name="connsiteY136" fmla="*/ 5059633 h 5096785"/>
              <a:gd name="connsiteX137" fmla="*/ 4719699 w 12192000"/>
              <a:gd name="connsiteY137" fmla="*/ 5066298 h 5096785"/>
              <a:gd name="connsiteX138" fmla="*/ 4706016 w 12192000"/>
              <a:gd name="connsiteY138" fmla="*/ 5067422 h 5096785"/>
              <a:gd name="connsiteX139" fmla="*/ 4702593 w 12192000"/>
              <a:gd name="connsiteY139" fmla="*/ 5068973 h 5096785"/>
              <a:gd name="connsiteX140" fmla="*/ 4682766 w 12192000"/>
              <a:gd name="connsiteY140" fmla="*/ 5076609 h 5096785"/>
              <a:gd name="connsiteX141" fmla="*/ 4634960 w 12192000"/>
              <a:gd name="connsiteY141" fmla="*/ 5061852 h 5096785"/>
              <a:gd name="connsiteX142" fmla="*/ 4580645 w 12192000"/>
              <a:gd name="connsiteY142" fmla="*/ 5069246 h 5096785"/>
              <a:gd name="connsiteX143" fmla="*/ 4368005 w 12192000"/>
              <a:gd name="connsiteY143" fmla="*/ 5057426 h 5096785"/>
              <a:gd name="connsiteX144" fmla="*/ 4339489 w 12192000"/>
              <a:gd name="connsiteY144" fmla="*/ 5080858 h 5096785"/>
              <a:gd name="connsiteX145" fmla="*/ 4253895 w 12192000"/>
              <a:gd name="connsiteY145" fmla="*/ 5085008 h 5096785"/>
              <a:gd name="connsiteX146" fmla="*/ 4117780 w 12192000"/>
              <a:gd name="connsiteY146" fmla="*/ 5045175 h 5096785"/>
              <a:gd name="connsiteX147" fmla="*/ 3960074 w 12192000"/>
              <a:gd name="connsiteY147" fmla="*/ 5050708 h 5096785"/>
              <a:gd name="connsiteX148" fmla="*/ 3947260 w 12192000"/>
              <a:gd name="connsiteY148" fmla="*/ 5041167 h 5096785"/>
              <a:gd name="connsiteX149" fmla="*/ 3931969 w 12192000"/>
              <a:gd name="connsiteY149" fmla="*/ 5035902 h 5096785"/>
              <a:gd name="connsiteX150" fmla="*/ 3929836 w 12192000"/>
              <a:gd name="connsiteY150" fmla="*/ 5036901 h 5096785"/>
              <a:gd name="connsiteX151" fmla="*/ 3911296 w 12192000"/>
              <a:gd name="connsiteY151" fmla="*/ 5035663 h 5096785"/>
              <a:gd name="connsiteX152" fmla="*/ 3907746 w 12192000"/>
              <a:gd name="connsiteY152" fmla="*/ 5032107 h 5096785"/>
              <a:gd name="connsiteX153" fmla="*/ 3895182 w 12192000"/>
              <a:gd name="connsiteY153" fmla="*/ 5030229 h 5096785"/>
              <a:gd name="connsiteX154" fmla="*/ 3870866 w 12192000"/>
              <a:gd name="connsiteY154" fmla="*/ 5023753 h 5096785"/>
              <a:gd name="connsiteX155" fmla="*/ 3865913 w 12192000"/>
              <a:gd name="connsiteY155" fmla="*/ 5025143 h 5096785"/>
              <a:gd name="connsiteX156" fmla="*/ 3828606 w 12192000"/>
              <a:gd name="connsiteY156" fmla="*/ 5019426 h 5096785"/>
              <a:gd name="connsiteX157" fmla="*/ 3827901 w 12192000"/>
              <a:gd name="connsiteY157" fmla="*/ 5020583 h 5096785"/>
              <a:gd name="connsiteX158" fmla="*/ 3816543 w 12192000"/>
              <a:gd name="connsiteY158" fmla="*/ 5024366 h 5096785"/>
              <a:gd name="connsiteX159" fmla="*/ 3795278 w 12192000"/>
              <a:gd name="connsiteY159" fmla="*/ 5028779 h 5096785"/>
              <a:gd name="connsiteX160" fmla="*/ 3743858 w 12192000"/>
              <a:gd name="connsiteY160" fmla="*/ 5054237 h 5096785"/>
              <a:gd name="connsiteX161" fmla="*/ 3704945 w 12192000"/>
              <a:gd name="connsiteY161" fmla="*/ 5048413 h 5096785"/>
              <a:gd name="connsiteX162" fmla="*/ 3696992 w 12192000"/>
              <a:gd name="connsiteY162" fmla="*/ 5047914 h 5096785"/>
              <a:gd name="connsiteX163" fmla="*/ 3696780 w 12192000"/>
              <a:gd name="connsiteY163" fmla="*/ 5048181 h 5096785"/>
              <a:gd name="connsiteX164" fmla="*/ 3688290 w 12192000"/>
              <a:gd name="connsiteY164" fmla="*/ 5048204 h 5096785"/>
              <a:gd name="connsiteX165" fmla="*/ 3682486 w 12192000"/>
              <a:gd name="connsiteY165" fmla="*/ 5047000 h 5096785"/>
              <a:gd name="connsiteX166" fmla="*/ 3667056 w 12192000"/>
              <a:gd name="connsiteY166" fmla="*/ 5046030 h 5096785"/>
              <a:gd name="connsiteX167" fmla="*/ 3661403 w 12192000"/>
              <a:gd name="connsiteY167" fmla="*/ 5047537 h 5096785"/>
              <a:gd name="connsiteX168" fmla="*/ 3658673 w 12192000"/>
              <a:gd name="connsiteY168" fmla="*/ 5050790 h 5096785"/>
              <a:gd name="connsiteX169" fmla="*/ 3657333 w 12192000"/>
              <a:gd name="connsiteY169" fmla="*/ 5050325 h 5096785"/>
              <a:gd name="connsiteX170" fmla="*/ 3626778 w 12192000"/>
              <a:gd name="connsiteY170" fmla="*/ 5057882 h 5096785"/>
              <a:gd name="connsiteX171" fmla="*/ 3560067 w 12192000"/>
              <a:gd name="connsiteY171" fmla="*/ 5064266 h 5096785"/>
              <a:gd name="connsiteX172" fmla="*/ 3522641 w 12192000"/>
              <a:gd name="connsiteY172" fmla="*/ 5063654 h 5096785"/>
              <a:gd name="connsiteX173" fmla="*/ 3419275 w 12192000"/>
              <a:gd name="connsiteY173" fmla="*/ 5066646 h 5096785"/>
              <a:gd name="connsiteX174" fmla="*/ 3314869 w 12192000"/>
              <a:gd name="connsiteY174" fmla="*/ 5073197 h 5096785"/>
              <a:gd name="connsiteX175" fmla="*/ 3259088 w 12192000"/>
              <a:gd name="connsiteY175" fmla="*/ 5096363 h 5096785"/>
              <a:gd name="connsiteX176" fmla="*/ 3253104 w 12192000"/>
              <a:gd name="connsiteY176" fmla="*/ 5096785 h 5096785"/>
              <a:gd name="connsiteX177" fmla="*/ 3238751 w 12192000"/>
              <a:gd name="connsiteY177" fmla="*/ 5092996 h 5096785"/>
              <a:gd name="connsiteX178" fmla="*/ 3233681 w 12192000"/>
              <a:gd name="connsiteY178" fmla="*/ 5090758 h 5096785"/>
              <a:gd name="connsiteX179" fmla="*/ 3225562 w 12192000"/>
              <a:gd name="connsiteY179" fmla="*/ 5089215 h 5096785"/>
              <a:gd name="connsiteX180" fmla="*/ 3225260 w 12192000"/>
              <a:gd name="connsiteY180" fmla="*/ 5089437 h 5096785"/>
              <a:gd name="connsiteX181" fmla="*/ 3217859 w 12192000"/>
              <a:gd name="connsiteY181" fmla="*/ 5087484 h 5096785"/>
              <a:gd name="connsiteX182" fmla="*/ 3182980 w 12192000"/>
              <a:gd name="connsiteY182" fmla="*/ 5074650 h 5096785"/>
              <a:gd name="connsiteX183" fmla="*/ 3123938 w 12192000"/>
              <a:gd name="connsiteY183" fmla="*/ 5089912 h 5096785"/>
              <a:gd name="connsiteX184" fmla="*/ 3101912 w 12192000"/>
              <a:gd name="connsiteY184" fmla="*/ 5090281 h 5096785"/>
              <a:gd name="connsiteX185" fmla="*/ 3089591 w 12192000"/>
              <a:gd name="connsiteY185" fmla="*/ 5091865 h 5096785"/>
              <a:gd name="connsiteX186" fmla="*/ 3088465 w 12192000"/>
              <a:gd name="connsiteY186" fmla="*/ 5092858 h 5096785"/>
              <a:gd name="connsiteX187" fmla="*/ 3055081 w 12192000"/>
              <a:gd name="connsiteY187" fmla="*/ 5080424 h 5096785"/>
              <a:gd name="connsiteX188" fmla="*/ 3049807 w 12192000"/>
              <a:gd name="connsiteY188" fmla="*/ 5080860 h 5096785"/>
              <a:gd name="connsiteX189" fmla="*/ 3029122 w 12192000"/>
              <a:gd name="connsiteY189" fmla="*/ 5070085 h 5096785"/>
              <a:gd name="connsiteX190" fmla="*/ 3017862 w 12192000"/>
              <a:gd name="connsiteY190" fmla="*/ 5065942 h 5096785"/>
              <a:gd name="connsiteX191" fmla="*/ 3015868 w 12192000"/>
              <a:gd name="connsiteY191" fmla="*/ 5061832 h 5096785"/>
              <a:gd name="connsiteX192" fmla="*/ 2998644 w 12192000"/>
              <a:gd name="connsiteY192" fmla="*/ 5057210 h 5096785"/>
              <a:gd name="connsiteX193" fmla="*/ 2996219 w 12192000"/>
              <a:gd name="connsiteY193" fmla="*/ 5057788 h 5096785"/>
              <a:gd name="connsiteX194" fmla="*/ 2983676 w 12192000"/>
              <a:gd name="connsiteY194" fmla="*/ 5049852 h 5096785"/>
              <a:gd name="connsiteX195" fmla="*/ 2903609 w 12192000"/>
              <a:gd name="connsiteY195" fmla="*/ 4998457 h 5096785"/>
              <a:gd name="connsiteX196" fmla="*/ 2758830 w 12192000"/>
              <a:gd name="connsiteY196" fmla="*/ 4974760 h 5096785"/>
              <a:gd name="connsiteX197" fmla="*/ 2532669 w 12192000"/>
              <a:gd name="connsiteY197" fmla="*/ 4940573 h 5096785"/>
              <a:gd name="connsiteX198" fmla="*/ 2389931 w 12192000"/>
              <a:gd name="connsiteY198" fmla="*/ 4905785 h 5096785"/>
              <a:gd name="connsiteX199" fmla="*/ 2335186 w 12192000"/>
              <a:gd name="connsiteY199" fmla="*/ 4902957 h 5096785"/>
              <a:gd name="connsiteX200" fmla="*/ 2295307 w 12192000"/>
              <a:gd name="connsiteY200" fmla="*/ 4879800 h 5096785"/>
              <a:gd name="connsiteX201" fmla="*/ 2273393 w 12192000"/>
              <a:gd name="connsiteY201" fmla="*/ 4883565 h 5096785"/>
              <a:gd name="connsiteX202" fmla="*/ 2269523 w 12192000"/>
              <a:gd name="connsiteY202" fmla="*/ 4884442 h 5096785"/>
              <a:gd name="connsiteX203" fmla="*/ 2256015 w 12192000"/>
              <a:gd name="connsiteY203" fmla="*/ 4883014 h 5096785"/>
              <a:gd name="connsiteX204" fmla="*/ 2249731 w 12192000"/>
              <a:gd name="connsiteY204" fmla="*/ 4888778 h 5096785"/>
              <a:gd name="connsiteX205" fmla="*/ 2227629 w 12192000"/>
              <a:gd name="connsiteY205" fmla="*/ 4891047 h 5096785"/>
              <a:gd name="connsiteX206" fmla="*/ 2203460 w 12192000"/>
              <a:gd name="connsiteY206" fmla="*/ 4886696 h 5096785"/>
              <a:gd name="connsiteX207" fmla="*/ 2091528 w 12192000"/>
              <a:gd name="connsiteY207" fmla="*/ 4859155 h 5096785"/>
              <a:gd name="connsiteX208" fmla="*/ 2022901 w 12192000"/>
              <a:gd name="connsiteY208" fmla="*/ 4846594 h 5096785"/>
              <a:gd name="connsiteX209" fmla="*/ 1994227 w 12192000"/>
              <a:gd name="connsiteY209" fmla="*/ 4847973 h 5096785"/>
              <a:gd name="connsiteX210" fmla="*/ 1955936 w 12192000"/>
              <a:gd name="connsiteY210" fmla="*/ 4845765 h 5096785"/>
              <a:gd name="connsiteX211" fmla="*/ 1741924 w 12192000"/>
              <a:gd name="connsiteY211" fmla="*/ 4808054 h 5096785"/>
              <a:gd name="connsiteX212" fmla="*/ 1734410 w 12192000"/>
              <a:gd name="connsiteY212" fmla="*/ 4811675 h 5096785"/>
              <a:gd name="connsiteX213" fmla="*/ 1691423 w 12192000"/>
              <a:gd name="connsiteY213" fmla="*/ 4802777 h 5096785"/>
              <a:gd name="connsiteX214" fmla="*/ 1554504 w 12192000"/>
              <a:gd name="connsiteY214" fmla="*/ 4739985 h 5096785"/>
              <a:gd name="connsiteX215" fmla="*/ 1470119 w 12192000"/>
              <a:gd name="connsiteY215" fmla="*/ 4723470 h 5096785"/>
              <a:gd name="connsiteX216" fmla="*/ 1437967 w 12192000"/>
              <a:gd name="connsiteY216" fmla="*/ 4722710 h 5096785"/>
              <a:gd name="connsiteX217" fmla="*/ 1384234 w 12192000"/>
              <a:gd name="connsiteY217" fmla="*/ 4721117 h 5096785"/>
              <a:gd name="connsiteX218" fmla="*/ 1338647 w 12192000"/>
              <a:gd name="connsiteY218" fmla="*/ 4732483 h 5096785"/>
              <a:gd name="connsiteX219" fmla="*/ 1295869 w 12192000"/>
              <a:gd name="connsiteY219" fmla="*/ 4726175 h 5096785"/>
              <a:gd name="connsiteX220" fmla="*/ 1292949 w 12192000"/>
              <a:gd name="connsiteY220" fmla="*/ 4708469 h 5096785"/>
              <a:gd name="connsiteX221" fmla="*/ 1244908 w 12192000"/>
              <a:gd name="connsiteY221" fmla="*/ 4706993 h 5096785"/>
              <a:gd name="connsiteX222" fmla="*/ 1171266 w 12192000"/>
              <a:gd name="connsiteY222" fmla="*/ 4706535 h 5096785"/>
              <a:gd name="connsiteX223" fmla="*/ 1160868 w 12192000"/>
              <a:gd name="connsiteY223" fmla="*/ 4701936 h 5096785"/>
              <a:gd name="connsiteX224" fmla="*/ 1147599 w 12192000"/>
              <a:gd name="connsiteY224" fmla="*/ 4714833 h 5096785"/>
              <a:gd name="connsiteX225" fmla="*/ 1119603 w 12192000"/>
              <a:gd name="connsiteY225" fmla="*/ 4721303 h 5096785"/>
              <a:gd name="connsiteX226" fmla="*/ 997851 w 12192000"/>
              <a:gd name="connsiteY226" fmla="*/ 4722336 h 5096785"/>
              <a:gd name="connsiteX227" fmla="*/ 976455 w 12192000"/>
              <a:gd name="connsiteY227" fmla="*/ 4726407 h 5096785"/>
              <a:gd name="connsiteX228" fmla="*/ 949939 w 12192000"/>
              <a:gd name="connsiteY228" fmla="*/ 4719699 h 5096785"/>
              <a:gd name="connsiteX229" fmla="*/ 894148 w 12192000"/>
              <a:gd name="connsiteY229" fmla="*/ 4710406 h 5096785"/>
              <a:gd name="connsiteX230" fmla="*/ 857990 w 12192000"/>
              <a:gd name="connsiteY230" fmla="*/ 4696844 h 5096785"/>
              <a:gd name="connsiteX231" fmla="*/ 848649 w 12192000"/>
              <a:gd name="connsiteY231" fmla="*/ 4704021 h 5096785"/>
              <a:gd name="connsiteX232" fmla="*/ 826436 w 12192000"/>
              <a:gd name="connsiteY232" fmla="*/ 4707421 h 5096785"/>
              <a:gd name="connsiteX233" fmla="*/ 733052 w 12192000"/>
              <a:gd name="connsiteY233" fmla="*/ 4701884 h 5096785"/>
              <a:gd name="connsiteX234" fmla="*/ 716185 w 12192000"/>
              <a:gd name="connsiteY234" fmla="*/ 4703827 h 5096785"/>
              <a:gd name="connsiteX235" fmla="*/ 696663 w 12192000"/>
              <a:gd name="connsiteY235" fmla="*/ 4697420 h 5096785"/>
              <a:gd name="connsiteX236" fmla="*/ 582722 w 12192000"/>
              <a:gd name="connsiteY236" fmla="*/ 4658637 h 5096785"/>
              <a:gd name="connsiteX237" fmla="*/ 581118 w 12192000"/>
              <a:gd name="connsiteY237" fmla="*/ 4654120 h 5096785"/>
              <a:gd name="connsiteX238" fmla="*/ 546453 w 12192000"/>
              <a:gd name="connsiteY238" fmla="*/ 4652542 h 5096785"/>
              <a:gd name="connsiteX239" fmla="*/ 536773 w 12192000"/>
              <a:gd name="connsiteY239" fmla="*/ 4644609 h 5096785"/>
              <a:gd name="connsiteX240" fmla="*/ 518899 w 12192000"/>
              <a:gd name="connsiteY240" fmla="*/ 4642839 h 5096785"/>
              <a:gd name="connsiteX241" fmla="*/ 388896 w 12192000"/>
              <a:gd name="connsiteY241" fmla="*/ 4619173 h 5096785"/>
              <a:gd name="connsiteX242" fmla="*/ 366479 w 12192000"/>
              <a:gd name="connsiteY242" fmla="*/ 4618896 h 5096785"/>
              <a:gd name="connsiteX243" fmla="*/ 342781 w 12192000"/>
              <a:gd name="connsiteY243" fmla="*/ 4601239 h 5096785"/>
              <a:gd name="connsiteX244" fmla="*/ 255925 w 12192000"/>
              <a:gd name="connsiteY244" fmla="*/ 4598685 h 5096785"/>
              <a:gd name="connsiteX245" fmla="*/ 226919 w 12192000"/>
              <a:gd name="connsiteY245" fmla="*/ 4598460 h 5096785"/>
              <a:gd name="connsiteX246" fmla="*/ 213925 w 12192000"/>
              <a:gd name="connsiteY246" fmla="*/ 4597783 h 5096785"/>
              <a:gd name="connsiteX247" fmla="*/ 215196 w 12192000"/>
              <a:gd name="connsiteY247" fmla="*/ 4588576 h 5096785"/>
              <a:gd name="connsiteX248" fmla="*/ 180214 w 12192000"/>
              <a:gd name="connsiteY248" fmla="*/ 4583701 h 5096785"/>
              <a:gd name="connsiteX249" fmla="*/ 83203 w 12192000"/>
              <a:gd name="connsiteY249" fmla="*/ 4531664 h 5096785"/>
              <a:gd name="connsiteX250" fmla="*/ 4106 w 12192000"/>
              <a:gd name="connsiteY250" fmla="*/ 4517202 h 5096785"/>
              <a:gd name="connsiteX251" fmla="*/ 0 w 12192000"/>
              <a:gd name="connsiteY251" fmla="*/ 4516084 h 5096785"/>
              <a:gd name="connsiteX252" fmla="*/ 0 w 12192000"/>
              <a:gd name="connsiteY252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386800 w 12192000"/>
              <a:gd name="connsiteY88" fmla="*/ 4715431 h 5096785"/>
              <a:gd name="connsiteX89" fmla="*/ 6382703 w 12192000"/>
              <a:gd name="connsiteY89" fmla="*/ 4717930 h 5096785"/>
              <a:gd name="connsiteX90" fmla="*/ 6356495 w 12192000"/>
              <a:gd name="connsiteY90" fmla="*/ 4717843 h 5096785"/>
              <a:gd name="connsiteX91" fmla="*/ 6343628 w 12192000"/>
              <a:gd name="connsiteY91" fmla="*/ 4719161 h 5096785"/>
              <a:gd name="connsiteX92" fmla="*/ 6338605 w 12192000"/>
              <a:gd name="connsiteY92" fmla="*/ 4716723 h 5096785"/>
              <a:gd name="connsiteX93" fmla="*/ 6320318 w 12192000"/>
              <a:gd name="connsiteY93" fmla="*/ 4720095 h 5096785"/>
              <a:gd name="connsiteX94" fmla="*/ 6318742 w 12192000"/>
              <a:gd name="connsiteY94" fmla="*/ 4721541 h 5096785"/>
              <a:gd name="connsiteX95" fmla="*/ 6301708 w 12192000"/>
              <a:gd name="connsiteY95" fmla="*/ 4720380 h 5096785"/>
              <a:gd name="connsiteX96" fmla="*/ 6285082 w 12192000"/>
              <a:gd name="connsiteY96" fmla="*/ 4714639 h 5096785"/>
              <a:gd name="connsiteX97" fmla="*/ 6136936 w 12192000"/>
              <a:gd name="connsiteY97" fmla="*/ 4758246 h 5096785"/>
              <a:gd name="connsiteX98" fmla="*/ 5988578 w 12192000"/>
              <a:gd name="connsiteY98" fmla="*/ 4754427 h 5096785"/>
              <a:gd name="connsiteX99" fmla="*/ 5908701 w 12192000"/>
              <a:gd name="connsiteY99" fmla="*/ 4779160 h 5096785"/>
              <a:gd name="connsiteX100" fmla="*/ 5892219 w 12192000"/>
              <a:gd name="connsiteY100" fmla="*/ 4807892 h 5096785"/>
              <a:gd name="connsiteX101" fmla="*/ 5683612 w 12192000"/>
              <a:gd name="connsiteY101" fmla="*/ 4848770 h 5096785"/>
              <a:gd name="connsiteX102" fmla="*/ 5635111 w 12192000"/>
              <a:gd name="connsiteY102" fmla="*/ 4868888 h 5096785"/>
              <a:gd name="connsiteX103" fmla="*/ 5582652 w 12192000"/>
              <a:gd name="connsiteY103" fmla="*/ 4866836 h 5096785"/>
              <a:gd name="connsiteX104" fmla="*/ 5567213 w 12192000"/>
              <a:gd name="connsiteY104" fmla="*/ 4878769 h 5096785"/>
              <a:gd name="connsiteX105" fmla="*/ 5564659 w 12192000"/>
              <a:gd name="connsiteY105" fmla="*/ 4881042 h 5096785"/>
              <a:gd name="connsiteX106" fmla="*/ 5552102 w 12192000"/>
              <a:gd name="connsiteY106" fmla="*/ 4885426 h 5096785"/>
              <a:gd name="connsiteX107" fmla="*/ 5551475 w 12192000"/>
              <a:gd name="connsiteY107" fmla="*/ 4892560 h 5096785"/>
              <a:gd name="connsiteX108" fmla="*/ 5534664 w 12192000"/>
              <a:gd name="connsiteY108" fmla="*/ 4903385 h 5096785"/>
              <a:gd name="connsiteX109" fmla="*/ 5510737 w 12192000"/>
              <a:gd name="connsiteY109" fmla="*/ 4909807 h 5096785"/>
              <a:gd name="connsiteX110" fmla="*/ 5393901 w 12192000"/>
              <a:gd name="connsiteY110" fmla="*/ 4933709 h 5096785"/>
              <a:gd name="connsiteX111" fmla="*/ 5325782 w 12192000"/>
              <a:gd name="connsiteY111" fmla="*/ 4951789 h 5096785"/>
              <a:gd name="connsiteX112" fmla="*/ 5302703 w 12192000"/>
              <a:gd name="connsiteY112" fmla="*/ 4964590 h 5096785"/>
              <a:gd name="connsiteX113" fmla="*/ 5268591 w 12192000"/>
              <a:gd name="connsiteY113" fmla="*/ 4978479 h 5096785"/>
              <a:gd name="connsiteX114" fmla="*/ 5210559 w 12192000"/>
              <a:gd name="connsiteY114" fmla="*/ 5007585 h 5096785"/>
              <a:gd name="connsiteX115" fmla="*/ 5177597 w 12192000"/>
              <a:gd name="connsiteY115" fmla="*/ 5015926 h 5096785"/>
              <a:gd name="connsiteX116" fmla="*/ 5160569 w 12192000"/>
              <a:gd name="connsiteY116" fmla="*/ 5025681 h 5096785"/>
              <a:gd name="connsiteX117" fmla="*/ 5152748 w 12192000"/>
              <a:gd name="connsiteY117" fmla="*/ 5026569 h 5096785"/>
              <a:gd name="connsiteX118" fmla="*/ 5127678 w 12192000"/>
              <a:gd name="connsiteY118" fmla="*/ 5032947 h 5096785"/>
              <a:gd name="connsiteX119" fmla="*/ 5113147 w 12192000"/>
              <a:gd name="connsiteY119" fmla="*/ 5035818 h 5096785"/>
              <a:gd name="connsiteX120" fmla="*/ 5107301 w 12192000"/>
              <a:gd name="connsiteY120" fmla="*/ 5036672 h 5096785"/>
              <a:gd name="connsiteX121" fmla="*/ 5093215 w 12192000"/>
              <a:gd name="connsiteY121" fmla="*/ 5032880 h 5096785"/>
              <a:gd name="connsiteX122" fmla="*/ 5077058 w 12192000"/>
              <a:gd name="connsiteY122" fmla="*/ 5038681 h 5096785"/>
              <a:gd name="connsiteX123" fmla="*/ 5057349 w 12192000"/>
              <a:gd name="connsiteY123" fmla="*/ 5036015 h 5096785"/>
              <a:gd name="connsiteX124" fmla="*/ 5053945 w 12192000"/>
              <a:gd name="connsiteY124" fmla="*/ 5041952 h 5096785"/>
              <a:gd name="connsiteX125" fmla="*/ 5040021 w 12192000"/>
              <a:gd name="connsiteY125" fmla="*/ 5050052 h 5096785"/>
              <a:gd name="connsiteX126" fmla="*/ 5025913 w 12192000"/>
              <a:gd name="connsiteY126" fmla="*/ 5046535 h 5096785"/>
              <a:gd name="connsiteX127" fmla="*/ 4998218 w 12192000"/>
              <a:gd name="connsiteY127" fmla="*/ 5048065 h 5096785"/>
              <a:gd name="connsiteX128" fmla="*/ 4991008 w 12192000"/>
              <a:gd name="connsiteY128" fmla="*/ 5050439 h 5096785"/>
              <a:gd name="connsiteX129" fmla="*/ 4963503 w 12192000"/>
              <a:gd name="connsiteY129" fmla="*/ 5047575 h 5096785"/>
              <a:gd name="connsiteX130" fmla="*/ 4921053 w 12192000"/>
              <a:gd name="connsiteY130" fmla="*/ 5048925 h 5096785"/>
              <a:gd name="connsiteX131" fmla="*/ 4873420 w 12192000"/>
              <a:gd name="connsiteY131" fmla="*/ 5054929 h 5096785"/>
              <a:gd name="connsiteX132" fmla="*/ 4858825 w 12192000"/>
              <a:gd name="connsiteY132" fmla="*/ 5051329 h 5096785"/>
              <a:gd name="connsiteX133" fmla="*/ 4769340 w 12192000"/>
              <a:gd name="connsiteY133" fmla="*/ 5053090 h 5096785"/>
              <a:gd name="connsiteX134" fmla="*/ 4744152 w 12192000"/>
              <a:gd name="connsiteY134" fmla="*/ 5053391 h 5096785"/>
              <a:gd name="connsiteX135" fmla="*/ 4723556 w 12192000"/>
              <a:gd name="connsiteY135" fmla="*/ 5059633 h 5096785"/>
              <a:gd name="connsiteX136" fmla="*/ 4719699 w 12192000"/>
              <a:gd name="connsiteY136" fmla="*/ 5066298 h 5096785"/>
              <a:gd name="connsiteX137" fmla="*/ 4706016 w 12192000"/>
              <a:gd name="connsiteY137" fmla="*/ 5067422 h 5096785"/>
              <a:gd name="connsiteX138" fmla="*/ 4702593 w 12192000"/>
              <a:gd name="connsiteY138" fmla="*/ 5068973 h 5096785"/>
              <a:gd name="connsiteX139" fmla="*/ 4682766 w 12192000"/>
              <a:gd name="connsiteY139" fmla="*/ 5076609 h 5096785"/>
              <a:gd name="connsiteX140" fmla="*/ 4634960 w 12192000"/>
              <a:gd name="connsiteY140" fmla="*/ 5061852 h 5096785"/>
              <a:gd name="connsiteX141" fmla="*/ 4580645 w 12192000"/>
              <a:gd name="connsiteY141" fmla="*/ 5069246 h 5096785"/>
              <a:gd name="connsiteX142" fmla="*/ 4368005 w 12192000"/>
              <a:gd name="connsiteY142" fmla="*/ 5057426 h 5096785"/>
              <a:gd name="connsiteX143" fmla="*/ 4339489 w 12192000"/>
              <a:gd name="connsiteY143" fmla="*/ 5080858 h 5096785"/>
              <a:gd name="connsiteX144" fmla="*/ 4253895 w 12192000"/>
              <a:gd name="connsiteY144" fmla="*/ 5085008 h 5096785"/>
              <a:gd name="connsiteX145" fmla="*/ 4117780 w 12192000"/>
              <a:gd name="connsiteY145" fmla="*/ 5045175 h 5096785"/>
              <a:gd name="connsiteX146" fmla="*/ 3960074 w 12192000"/>
              <a:gd name="connsiteY146" fmla="*/ 5050708 h 5096785"/>
              <a:gd name="connsiteX147" fmla="*/ 3947260 w 12192000"/>
              <a:gd name="connsiteY147" fmla="*/ 5041167 h 5096785"/>
              <a:gd name="connsiteX148" fmla="*/ 3931969 w 12192000"/>
              <a:gd name="connsiteY148" fmla="*/ 5035902 h 5096785"/>
              <a:gd name="connsiteX149" fmla="*/ 3929836 w 12192000"/>
              <a:gd name="connsiteY149" fmla="*/ 5036901 h 5096785"/>
              <a:gd name="connsiteX150" fmla="*/ 3911296 w 12192000"/>
              <a:gd name="connsiteY150" fmla="*/ 5035663 h 5096785"/>
              <a:gd name="connsiteX151" fmla="*/ 3907746 w 12192000"/>
              <a:gd name="connsiteY151" fmla="*/ 5032107 h 5096785"/>
              <a:gd name="connsiteX152" fmla="*/ 3895182 w 12192000"/>
              <a:gd name="connsiteY152" fmla="*/ 5030229 h 5096785"/>
              <a:gd name="connsiteX153" fmla="*/ 3870866 w 12192000"/>
              <a:gd name="connsiteY153" fmla="*/ 5023753 h 5096785"/>
              <a:gd name="connsiteX154" fmla="*/ 3865913 w 12192000"/>
              <a:gd name="connsiteY154" fmla="*/ 5025143 h 5096785"/>
              <a:gd name="connsiteX155" fmla="*/ 3828606 w 12192000"/>
              <a:gd name="connsiteY155" fmla="*/ 5019426 h 5096785"/>
              <a:gd name="connsiteX156" fmla="*/ 3827901 w 12192000"/>
              <a:gd name="connsiteY156" fmla="*/ 5020583 h 5096785"/>
              <a:gd name="connsiteX157" fmla="*/ 3816543 w 12192000"/>
              <a:gd name="connsiteY157" fmla="*/ 5024366 h 5096785"/>
              <a:gd name="connsiteX158" fmla="*/ 3795278 w 12192000"/>
              <a:gd name="connsiteY158" fmla="*/ 5028779 h 5096785"/>
              <a:gd name="connsiteX159" fmla="*/ 3743858 w 12192000"/>
              <a:gd name="connsiteY159" fmla="*/ 5054237 h 5096785"/>
              <a:gd name="connsiteX160" fmla="*/ 3704945 w 12192000"/>
              <a:gd name="connsiteY160" fmla="*/ 5048413 h 5096785"/>
              <a:gd name="connsiteX161" fmla="*/ 3696992 w 12192000"/>
              <a:gd name="connsiteY161" fmla="*/ 5047914 h 5096785"/>
              <a:gd name="connsiteX162" fmla="*/ 3696780 w 12192000"/>
              <a:gd name="connsiteY162" fmla="*/ 5048181 h 5096785"/>
              <a:gd name="connsiteX163" fmla="*/ 3688290 w 12192000"/>
              <a:gd name="connsiteY163" fmla="*/ 5048204 h 5096785"/>
              <a:gd name="connsiteX164" fmla="*/ 3682486 w 12192000"/>
              <a:gd name="connsiteY164" fmla="*/ 5047000 h 5096785"/>
              <a:gd name="connsiteX165" fmla="*/ 3667056 w 12192000"/>
              <a:gd name="connsiteY165" fmla="*/ 5046030 h 5096785"/>
              <a:gd name="connsiteX166" fmla="*/ 3661403 w 12192000"/>
              <a:gd name="connsiteY166" fmla="*/ 5047537 h 5096785"/>
              <a:gd name="connsiteX167" fmla="*/ 3658673 w 12192000"/>
              <a:gd name="connsiteY167" fmla="*/ 5050790 h 5096785"/>
              <a:gd name="connsiteX168" fmla="*/ 3657333 w 12192000"/>
              <a:gd name="connsiteY168" fmla="*/ 5050325 h 5096785"/>
              <a:gd name="connsiteX169" fmla="*/ 3626778 w 12192000"/>
              <a:gd name="connsiteY169" fmla="*/ 5057882 h 5096785"/>
              <a:gd name="connsiteX170" fmla="*/ 3560067 w 12192000"/>
              <a:gd name="connsiteY170" fmla="*/ 5064266 h 5096785"/>
              <a:gd name="connsiteX171" fmla="*/ 3522641 w 12192000"/>
              <a:gd name="connsiteY171" fmla="*/ 5063654 h 5096785"/>
              <a:gd name="connsiteX172" fmla="*/ 3419275 w 12192000"/>
              <a:gd name="connsiteY172" fmla="*/ 5066646 h 5096785"/>
              <a:gd name="connsiteX173" fmla="*/ 3314869 w 12192000"/>
              <a:gd name="connsiteY173" fmla="*/ 5073197 h 5096785"/>
              <a:gd name="connsiteX174" fmla="*/ 3259088 w 12192000"/>
              <a:gd name="connsiteY174" fmla="*/ 5096363 h 5096785"/>
              <a:gd name="connsiteX175" fmla="*/ 3253104 w 12192000"/>
              <a:gd name="connsiteY175" fmla="*/ 5096785 h 5096785"/>
              <a:gd name="connsiteX176" fmla="*/ 3238751 w 12192000"/>
              <a:gd name="connsiteY176" fmla="*/ 5092996 h 5096785"/>
              <a:gd name="connsiteX177" fmla="*/ 3233681 w 12192000"/>
              <a:gd name="connsiteY177" fmla="*/ 5090758 h 5096785"/>
              <a:gd name="connsiteX178" fmla="*/ 3225562 w 12192000"/>
              <a:gd name="connsiteY178" fmla="*/ 5089215 h 5096785"/>
              <a:gd name="connsiteX179" fmla="*/ 3225260 w 12192000"/>
              <a:gd name="connsiteY179" fmla="*/ 5089437 h 5096785"/>
              <a:gd name="connsiteX180" fmla="*/ 3217859 w 12192000"/>
              <a:gd name="connsiteY180" fmla="*/ 5087484 h 5096785"/>
              <a:gd name="connsiteX181" fmla="*/ 3182980 w 12192000"/>
              <a:gd name="connsiteY181" fmla="*/ 5074650 h 5096785"/>
              <a:gd name="connsiteX182" fmla="*/ 3123938 w 12192000"/>
              <a:gd name="connsiteY182" fmla="*/ 5089912 h 5096785"/>
              <a:gd name="connsiteX183" fmla="*/ 3101912 w 12192000"/>
              <a:gd name="connsiteY183" fmla="*/ 5090281 h 5096785"/>
              <a:gd name="connsiteX184" fmla="*/ 3089591 w 12192000"/>
              <a:gd name="connsiteY184" fmla="*/ 5091865 h 5096785"/>
              <a:gd name="connsiteX185" fmla="*/ 3088465 w 12192000"/>
              <a:gd name="connsiteY185" fmla="*/ 5092858 h 5096785"/>
              <a:gd name="connsiteX186" fmla="*/ 3055081 w 12192000"/>
              <a:gd name="connsiteY186" fmla="*/ 5080424 h 5096785"/>
              <a:gd name="connsiteX187" fmla="*/ 3049807 w 12192000"/>
              <a:gd name="connsiteY187" fmla="*/ 5080860 h 5096785"/>
              <a:gd name="connsiteX188" fmla="*/ 3029122 w 12192000"/>
              <a:gd name="connsiteY188" fmla="*/ 5070085 h 5096785"/>
              <a:gd name="connsiteX189" fmla="*/ 3017862 w 12192000"/>
              <a:gd name="connsiteY189" fmla="*/ 5065942 h 5096785"/>
              <a:gd name="connsiteX190" fmla="*/ 3015868 w 12192000"/>
              <a:gd name="connsiteY190" fmla="*/ 5061832 h 5096785"/>
              <a:gd name="connsiteX191" fmla="*/ 2998644 w 12192000"/>
              <a:gd name="connsiteY191" fmla="*/ 5057210 h 5096785"/>
              <a:gd name="connsiteX192" fmla="*/ 2996219 w 12192000"/>
              <a:gd name="connsiteY192" fmla="*/ 5057788 h 5096785"/>
              <a:gd name="connsiteX193" fmla="*/ 2983676 w 12192000"/>
              <a:gd name="connsiteY193" fmla="*/ 5049852 h 5096785"/>
              <a:gd name="connsiteX194" fmla="*/ 2903609 w 12192000"/>
              <a:gd name="connsiteY194" fmla="*/ 4998457 h 5096785"/>
              <a:gd name="connsiteX195" fmla="*/ 2758830 w 12192000"/>
              <a:gd name="connsiteY195" fmla="*/ 4974760 h 5096785"/>
              <a:gd name="connsiteX196" fmla="*/ 2532669 w 12192000"/>
              <a:gd name="connsiteY196" fmla="*/ 4940573 h 5096785"/>
              <a:gd name="connsiteX197" fmla="*/ 2389931 w 12192000"/>
              <a:gd name="connsiteY197" fmla="*/ 4905785 h 5096785"/>
              <a:gd name="connsiteX198" fmla="*/ 2335186 w 12192000"/>
              <a:gd name="connsiteY198" fmla="*/ 4902957 h 5096785"/>
              <a:gd name="connsiteX199" fmla="*/ 2295307 w 12192000"/>
              <a:gd name="connsiteY199" fmla="*/ 4879800 h 5096785"/>
              <a:gd name="connsiteX200" fmla="*/ 2273393 w 12192000"/>
              <a:gd name="connsiteY200" fmla="*/ 4883565 h 5096785"/>
              <a:gd name="connsiteX201" fmla="*/ 2269523 w 12192000"/>
              <a:gd name="connsiteY201" fmla="*/ 4884442 h 5096785"/>
              <a:gd name="connsiteX202" fmla="*/ 2256015 w 12192000"/>
              <a:gd name="connsiteY202" fmla="*/ 4883014 h 5096785"/>
              <a:gd name="connsiteX203" fmla="*/ 2249731 w 12192000"/>
              <a:gd name="connsiteY203" fmla="*/ 4888778 h 5096785"/>
              <a:gd name="connsiteX204" fmla="*/ 2227629 w 12192000"/>
              <a:gd name="connsiteY204" fmla="*/ 4891047 h 5096785"/>
              <a:gd name="connsiteX205" fmla="*/ 2203460 w 12192000"/>
              <a:gd name="connsiteY205" fmla="*/ 4886696 h 5096785"/>
              <a:gd name="connsiteX206" fmla="*/ 2091528 w 12192000"/>
              <a:gd name="connsiteY206" fmla="*/ 4859155 h 5096785"/>
              <a:gd name="connsiteX207" fmla="*/ 2022901 w 12192000"/>
              <a:gd name="connsiteY207" fmla="*/ 4846594 h 5096785"/>
              <a:gd name="connsiteX208" fmla="*/ 1994227 w 12192000"/>
              <a:gd name="connsiteY208" fmla="*/ 4847973 h 5096785"/>
              <a:gd name="connsiteX209" fmla="*/ 1955936 w 12192000"/>
              <a:gd name="connsiteY209" fmla="*/ 4845765 h 5096785"/>
              <a:gd name="connsiteX210" fmla="*/ 1741924 w 12192000"/>
              <a:gd name="connsiteY210" fmla="*/ 4808054 h 5096785"/>
              <a:gd name="connsiteX211" fmla="*/ 1734410 w 12192000"/>
              <a:gd name="connsiteY211" fmla="*/ 4811675 h 5096785"/>
              <a:gd name="connsiteX212" fmla="*/ 1691423 w 12192000"/>
              <a:gd name="connsiteY212" fmla="*/ 4802777 h 5096785"/>
              <a:gd name="connsiteX213" fmla="*/ 1554504 w 12192000"/>
              <a:gd name="connsiteY213" fmla="*/ 4739985 h 5096785"/>
              <a:gd name="connsiteX214" fmla="*/ 1470119 w 12192000"/>
              <a:gd name="connsiteY214" fmla="*/ 4723470 h 5096785"/>
              <a:gd name="connsiteX215" fmla="*/ 1437967 w 12192000"/>
              <a:gd name="connsiteY215" fmla="*/ 4722710 h 5096785"/>
              <a:gd name="connsiteX216" fmla="*/ 1384234 w 12192000"/>
              <a:gd name="connsiteY216" fmla="*/ 4721117 h 5096785"/>
              <a:gd name="connsiteX217" fmla="*/ 1338647 w 12192000"/>
              <a:gd name="connsiteY217" fmla="*/ 4732483 h 5096785"/>
              <a:gd name="connsiteX218" fmla="*/ 1295869 w 12192000"/>
              <a:gd name="connsiteY218" fmla="*/ 4726175 h 5096785"/>
              <a:gd name="connsiteX219" fmla="*/ 1292949 w 12192000"/>
              <a:gd name="connsiteY219" fmla="*/ 4708469 h 5096785"/>
              <a:gd name="connsiteX220" fmla="*/ 1244908 w 12192000"/>
              <a:gd name="connsiteY220" fmla="*/ 4706993 h 5096785"/>
              <a:gd name="connsiteX221" fmla="*/ 1171266 w 12192000"/>
              <a:gd name="connsiteY221" fmla="*/ 4706535 h 5096785"/>
              <a:gd name="connsiteX222" fmla="*/ 1160868 w 12192000"/>
              <a:gd name="connsiteY222" fmla="*/ 4701936 h 5096785"/>
              <a:gd name="connsiteX223" fmla="*/ 1147599 w 12192000"/>
              <a:gd name="connsiteY223" fmla="*/ 4714833 h 5096785"/>
              <a:gd name="connsiteX224" fmla="*/ 1119603 w 12192000"/>
              <a:gd name="connsiteY224" fmla="*/ 4721303 h 5096785"/>
              <a:gd name="connsiteX225" fmla="*/ 997851 w 12192000"/>
              <a:gd name="connsiteY225" fmla="*/ 4722336 h 5096785"/>
              <a:gd name="connsiteX226" fmla="*/ 976455 w 12192000"/>
              <a:gd name="connsiteY226" fmla="*/ 4726407 h 5096785"/>
              <a:gd name="connsiteX227" fmla="*/ 949939 w 12192000"/>
              <a:gd name="connsiteY227" fmla="*/ 4719699 h 5096785"/>
              <a:gd name="connsiteX228" fmla="*/ 894148 w 12192000"/>
              <a:gd name="connsiteY228" fmla="*/ 4710406 h 5096785"/>
              <a:gd name="connsiteX229" fmla="*/ 857990 w 12192000"/>
              <a:gd name="connsiteY229" fmla="*/ 4696844 h 5096785"/>
              <a:gd name="connsiteX230" fmla="*/ 848649 w 12192000"/>
              <a:gd name="connsiteY230" fmla="*/ 4704021 h 5096785"/>
              <a:gd name="connsiteX231" fmla="*/ 826436 w 12192000"/>
              <a:gd name="connsiteY231" fmla="*/ 4707421 h 5096785"/>
              <a:gd name="connsiteX232" fmla="*/ 733052 w 12192000"/>
              <a:gd name="connsiteY232" fmla="*/ 4701884 h 5096785"/>
              <a:gd name="connsiteX233" fmla="*/ 716185 w 12192000"/>
              <a:gd name="connsiteY233" fmla="*/ 4703827 h 5096785"/>
              <a:gd name="connsiteX234" fmla="*/ 696663 w 12192000"/>
              <a:gd name="connsiteY234" fmla="*/ 4697420 h 5096785"/>
              <a:gd name="connsiteX235" fmla="*/ 582722 w 12192000"/>
              <a:gd name="connsiteY235" fmla="*/ 4658637 h 5096785"/>
              <a:gd name="connsiteX236" fmla="*/ 581118 w 12192000"/>
              <a:gd name="connsiteY236" fmla="*/ 4654120 h 5096785"/>
              <a:gd name="connsiteX237" fmla="*/ 546453 w 12192000"/>
              <a:gd name="connsiteY237" fmla="*/ 4652542 h 5096785"/>
              <a:gd name="connsiteX238" fmla="*/ 536773 w 12192000"/>
              <a:gd name="connsiteY238" fmla="*/ 4644609 h 5096785"/>
              <a:gd name="connsiteX239" fmla="*/ 518899 w 12192000"/>
              <a:gd name="connsiteY239" fmla="*/ 4642839 h 5096785"/>
              <a:gd name="connsiteX240" fmla="*/ 388896 w 12192000"/>
              <a:gd name="connsiteY240" fmla="*/ 4619173 h 5096785"/>
              <a:gd name="connsiteX241" fmla="*/ 366479 w 12192000"/>
              <a:gd name="connsiteY241" fmla="*/ 4618896 h 5096785"/>
              <a:gd name="connsiteX242" fmla="*/ 342781 w 12192000"/>
              <a:gd name="connsiteY242" fmla="*/ 4601239 h 5096785"/>
              <a:gd name="connsiteX243" fmla="*/ 255925 w 12192000"/>
              <a:gd name="connsiteY243" fmla="*/ 4598685 h 5096785"/>
              <a:gd name="connsiteX244" fmla="*/ 226919 w 12192000"/>
              <a:gd name="connsiteY244" fmla="*/ 4598460 h 5096785"/>
              <a:gd name="connsiteX245" fmla="*/ 213925 w 12192000"/>
              <a:gd name="connsiteY245" fmla="*/ 4597783 h 5096785"/>
              <a:gd name="connsiteX246" fmla="*/ 215196 w 12192000"/>
              <a:gd name="connsiteY246" fmla="*/ 4588576 h 5096785"/>
              <a:gd name="connsiteX247" fmla="*/ 180214 w 12192000"/>
              <a:gd name="connsiteY247" fmla="*/ 4583701 h 5096785"/>
              <a:gd name="connsiteX248" fmla="*/ 83203 w 12192000"/>
              <a:gd name="connsiteY248" fmla="*/ 4531664 h 5096785"/>
              <a:gd name="connsiteX249" fmla="*/ 4106 w 12192000"/>
              <a:gd name="connsiteY249" fmla="*/ 4517202 h 5096785"/>
              <a:gd name="connsiteX250" fmla="*/ 0 w 12192000"/>
              <a:gd name="connsiteY250" fmla="*/ 4516084 h 5096785"/>
              <a:gd name="connsiteX251" fmla="*/ 0 w 12192000"/>
              <a:gd name="connsiteY251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490057 w 12192000"/>
              <a:gd name="connsiteY86" fmla="*/ 4658624 h 5096785"/>
              <a:gd name="connsiteX87" fmla="*/ 6386800 w 12192000"/>
              <a:gd name="connsiteY87" fmla="*/ 4715431 h 5096785"/>
              <a:gd name="connsiteX88" fmla="*/ 6382703 w 12192000"/>
              <a:gd name="connsiteY88" fmla="*/ 4717930 h 5096785"/>
              <a:gd name="connsiteX89" fmla="*/ 6356495 w 12192000"/>
              <a:gd name="connsiteY89" fmla="*/ 4717843 h 5096785"/>
              <a:gd name="connsiteX90" fmla="*/ 6343628 w 12192000"/>
              <a:gd name="connsiteY90" fmla="*/ 4719161 h 5096785"/>
              <a:gd name="connsiteX91" fmla="*/ 6338605 w 12192000"/>
              <a:gd name="connsiteY91" fmla="*/ 4716723 h 5096785"/>
              <a:gd name="connsiteX92" fmla="*/ 6320318 w 12192000"/>
              <a:gd name="connsiteY92" fmla="*/ 4720095 h 5096785"/>
              <a:gd name="connsiteX93" fmla="*/ 6318742 w 12192000"/>
              <a:gd name="connsiteY93" fmla="*/ 4721541 h 5096785"/>
              <a:gd name="connsiteX94" fmla="*/ 6301708 w 12192000"/>
              <a:gd name="connsiteY94" fmla="*/ 4720380 h 5096785"/>
              <a:gd name="connsiteX95" fmla="*/ 6285082 w 12192000"/>
              <a:gd name="connsiteY95" fmla="*/ 4714639 h 5096785"/>
              <a:gd name="connsiteX96" fmla="*/ 6136936 w 12192000"/>
              <a:gd name="connsiteY96" fmla="*/ 4758246 h 5096785"/>
              <a:gd name="connsiteX97" fmla="*/ 5988578 w 12192000"/>
              <a:gd name="connsiteY97" fmla="*/ 4754427 h 5096785"/>
              <a:gd name="connsiteX98" fmla="*/ 5908701 w 12192000"/>
              <a:gd name="connsiteY98" fmla="*/ 4779160 h 5096785"/>
              <a:gd name="connsiteX99" fmla="*/ 5892219 w 12192000"/>
              <a:gd name="connsiteY99" fmla="*/ 4807892 h 5096785"/>
              <a:gd name="connsiteX100" fmla="*/ 5683612 w 12192000"/>
              <a:gd name="connsiteY100" fmla="*/ 4848770 h 5096785"/>
              <a:gd name="connsiteX101" fmla="*/ 5635111 w 12192000"/>
              <a:gd name="connsiteY101" fmla="*/ 4868888 h 5096785"/>
              <a:gd name="connsiteX102" fmla="*/ 5582652 w 12192000"/>
              <a:gd name="connsiteY102" fmla="*/ 4866836 h 5096785"/>
              <a:gd name="connsiteX103" fmla="*/ 5567213 w 12192000"/>
              <a:gd name="connsiteY103" fmla="*/ 4878769 h 5096785"/>
              <a:gd name="connsiteX104" fmla="*/ 5564659 w 12192000"/>
              <a:gd name="connsiteY104" fmla="*/ 4881042 h 5096785"/>
              <a:gd name="connsiteX105" fmla="*/ 5552102 w 12192000"/>
              <a:gd name="connsiteY105" fmla="*/ 4885426 h 5096785"/>
              <a:gd name="connsiteX106" fmla="*/ 5551475 w 12192000"/>
              <a:gd name="connsiteY106" fmla="*/ 4892560 h 5096785"/>
              <a:gd name="connsiteX107" fmla="*/ 5534664 w 12192000"/>
              <a:gd name="connsiteY107" fmla="*/ 4903385 h 5096785"/>
              <a:gd name="connsiteX108" fmla="*/ 5510737 w 12192000"/>
              <a:gd name="connsiteY108" fmla="*/ 4909807 h 5096785"/>
              <a:gd name="connsiteX109" fmla="*/ 5393901 w 12192000"/>
              <a:gd name="connsiteY109" fmla="*/ 4933709 h 5096785"/>
              <a:gd name="connsiteX110" fmla="*/ 5325782 w 12192000"/>
              <a:gd name="connsiteY110" fmla="*/ 4951789 h 5096785"/>
              <a:gd name="connsiteX111" fmla="*/ 5302703 w 12192000"/>
              <a:gd name="connsiteY111" fmla="*/ 4964590 h 5096785"/>
              <a:gd name="connsiteX112" fmla="*/ 5268591 w 12192000"/>
              <a:gd name="connsiteY112" fmla="*/ 4978479 h 5096785"/>
              <a:gd name="connsiteX113" fmla="*/ 5210559 w 12192000"/>
              <a:gd name="connsiteY113" fmla="*/ 5007585 h 5096785"/>
              <a:gd name="connsiteX114" fmla="*/ 5177597 w 12192000"/>
              <a:gd name="connsiteY114" fmla="*/ 5015926 h 5096785"/>
              <a:gd name="connsiteX115" fmla="*/ 5160569 w 12192000"/>
              <a:gd name="connsiteY115" fmla="*/ 5025681 h 5096785"/>
              <a:gd name="connsiteX116" fmla="*/ 5152748 w 12192000"/>
              <a:gd name="connsiteY116" fmla="*/ 5026569 h 5096785"/>
              <a:gd name="connsiteX117" fmla="*/ 5127678 w 12192000"/>
              <a:gd name="connsiteY117" fmla="*/ 5032947 h 5096785"/>
              <a:gd name="connsiteX118" fmla="*/ 5113147 w 12192000"/>
              <a:gd name="connsiteY118" fmla="*/ 5035818 h 5096785"/>
              <a:gd name="connsiteX119" fmla="*/ 5107301 w 12192000"/>
              <a:gd name="connsiteY119" fmla="*/ 5036672 h 5096785"/>
              <a:gd name="connsiteX120" fmla="*/ 5093215 w 12192000"/>
              <a:gd name="connsiteY120" fmla="*/ 5032880 h 5096785"/>
              <a:gd name="connsiteX121" fmla="*/ 5077058 w 12192000"/>
              <a:gd name="connsiteY121" fmla="*/ 5038681 h 5096785"/>
              <a:gd name="connsiteX122" fmla="*/ 5057349 w 12192000"/>
              <a:gd name="connsiteY122" fmla="*/ 5036015 h 5096785"/>
              <a:gd name="connsiteX123" fmla="*/ 5053945 w 12192000"/>
              <a:gd name="connsiteY123" fmla="*/ 5041952 h 5096785"/>
              <a:gd name="connsiteX124" fmla="*/ 5040021 w 12192000"/>
              <a:gd name="connsiteY124" fmla="*/ 5050052 h 5096785"/>
              <a:gd name="connsiteX125" fmla="*/ 5025913 w 12192000"/>
              <a:gd name="connsiteY125" fmla="*/ 5046535 h 5096785"/>
              <a:gd name="connsiteX126" fmla="*/ 4998218 w 12192000"/>
              <a:gd name="connsiteY126" fmla="*/ 5048065 h 5096785"/>
              <a:gd name="connsiteX127" fmla="*/ 4991008 w 12192000"/>
              <a:gd name="connsiteY127" fmla="*/ 5050439 h 5096785"/>
              <a:gd name="connsiteX128" fmla="*/ 4963503 w 12192000"/>
              <a:gd name="connsiteY128" fmla="*/ 5047575 h 5096785"/>
              <a:gd name="connsiteX129" fmla="*/ 4921053 w 12192000"/>
              <a:gd name="connsiteY129" fmla="*/ 5048925 h 5096785"/>
              <a:gd name="connsiteX130" fmla="*/ 4873420 w 12192000"/>
              <a:gd name="connsiteY130" fmla="*/ 5054929 h 5096785"/>
              <a:gd name="connsiteX131" fmla="*/ 4858825 w 12192000"/>
              <a:gd name="connsiteY131" fmla="*/ 5051329 h 5096785"/>
              <a:gd name="connsiteX132" fmla="*/ 4769340 w 12192000"/>
              <a:gd name="connsiteY132" fmla="*/ 5053090 h 5096785"/>
              <a:gd name="connsiteX133" fmla="*/ 4744152 w 12192000"/>
              <a:gd name="connsiteY133" fmla="*/ 5053391 h 5096785"/>
              <a:gd name="connsiteX134" fmla="*/ 4723556 w 12192000"/>
              <a:gd name="connsiteY134" fmla="*/ 5059633 h 5096785"/>
              <a:gd name="connsiteX135" fmla="*/ 4719699 w 12192000"/>
              <a:gd name="connsiteY135" fmla="*/ 5066298 h 5096785"/>
              <a:gd name="connsiteX136" fmla="*/ 4706016 w 12192000"/>
              <a:gd name="connsiteY136" fmla="*/ 5067422 h 5096785"/>
              <a:gd name="connsiteX137" fmla="*/ 4702593 w 12192000"/>
              <a:gd name="connsiteY137" fmla="*/ 5068973 h 5096785"/>
              <a:gd name="connsiteX138" fmla="*/ 4682766 w 12192000"/>
              <a:gd name="connsiteY138" fmla="*/ 5076609 h 5096785"/>
              <a:gd name="connsiteX139" fmla="*/ 4634960 w 12192000"/>
              <a:gd name="connsiteY139" fmla="*/ 5061852 h 5096785"/>
              <a:gd name="connsiteX140" fmla="*/ 4580645 w 12192000"/>
              <a:gd name="connsiteY140" fmla="*/ 5069246 h 5096785"/>
              <a:gd name="connsiteX141" fmla="*/ 4368005 w 12192000"/>
              <a:gd name="connsiteY141" fmla="*/ 5057426 h 5096785"/>
              <a:gd name="connsiteX142" fmla="*/ 4339489 w 12192000"/>
              <a:gd name="connsiteY142" fmla="*/ 5080858 h 5096785"/>
              <a:gd name="connsiteX143" fmla="*/ 4253895 w 12192000"/>
              <a:gd name="connsiteY143" fmla="*/ 5085008 h 5096785"/>
              <a:gd name="connsiteX144" fmla="*/ 4117780 w 12192000"/>
              <a:gd name="connsiteY144" fmla="*/ 5045175 h 5096785"/>
              <a:gd name="connsiteX145" fmla="*/ 3960074 w 12192000"/>
              <a:gd name="connsiteY145" fmla="*/ 5050708 h 5096785"/>
              <a:gd name="connsiteX146" fmla="*/ 3947260 w 12192000"/>
              <a:gd name="connsiteY146" fmla="*/ 5041167 h 5096785"/>
              <a:gd name="connsiteX147" fmla="*/ 3931969 w 12192000"/>
              <a:gd name="connsiteY147" fmla="*/ 5035902 h 5096785"/>
              <a:gd name="connsiteX148" fmla="*/ 3929836 w 12192000"/>
              <a:gd name="connsiteY148" fmla="*/ 5036901 h 5096785"/>
              <a:gd name="connsiteX149" fmla="*/ 3911296 w 12192000"/>
              <a:gd name="connsiteY149" fmla="*/ 5035663 h 5096785"/>
              <a:gd name="connsiteX150" fmla="*/ 3907746 w 12192000"/>
              <a:gd name="connsiteY150" fmla="*/ 5032107 h 5096785"/>
              <a:gd name="connsiteX151" fmla="*/ 3895182 w 12192000"/>
              <a:gd name="connsiteY151" fmla="*/ 5030229 h 5096785"/>
              <a:gd name="connsiteX152" fmla="*/ 3870866 w 12192000"/>
              <a:gd name="connsiteY152" fmla="*/ 5023753 h 5096785"/>
              <a:gd name="connsiteX153" fmla="*/ 3865913 w 12192000"/>
              <a:gd name="connsiteY153" fmla="*/ 5025143 h 5096785"/>
              <a:gd name="connsiteX154" fmla="*/ 3828606 w 12192000"/>
              <a:gd name="connsiteY154" fmla="*/ 5019426 h 5096785"/>
              <a:gd name="connsiteX155" fmla="*/ 3827901 w 12192000"/>
              <a:gd name="connsiteY155" fmla="*/ 5020583 h 5096785"/>
              <a:gd name="connsiteX156" fmla="*/ 3816543 w 12192000"/>
              <a:gd name="connsiteY156" fmla="*/ 5024366 h 5096785"/>
              <a:gd name="connsiteX157" fmla="*/ 3795278 w 12192000"/>
              <a:gd name="connsiteY157" fmla="*/ 5028779 h 5096785"/>
              <a:gd name="connsiteX158" fmla="*/ 3743858 w 12192000"/>
              <a:gd name="connsiteY158" fmla="*/ 5054237 h 5096785"/>
              <a:gd name="connsiteX159" fmla="*/ 3704945 w 12192000"/>
              <a:gd name="connsiteY159" fmla="*/ 5048413 h 5096785"/>
              <a:gd name="connsiteX160" fmla="*/ 3696992 w 12192000"/>
              <a:gd name="connsiteY160" fmla="*/ 5047914 h 5096785"/>
              <a:gd name="connsiteX161" fmla="*/ 3696780 w 12192000"/>
              <a:gd name="connsiteY161" fmla="*/ 5048181 h 5096785"/>
              <a:gd name="connsiteX162" fmla="*/ 3688290 w 12192000"/>
              <a:gd name="connsiteY162" fmla="*/ 5048204 h 5096785"/>
              <a:gd name="connsiteX163" fmla="*/ 3682486 w 12192000"/>
              <a:gd name="connsiteY163" fmla="*/ 5047000 h 5096785"/>
              <a:gd name="connsiteX164" fmla="*/ 3667056 w 12192000"/>
              <a:gd name="connsiteY164" fmla="*/ 5046030 h 5096785"/>
              <a:gd name="connsiteX165" fmla="*/ 3661403 w 12192000"/>
              <a:gd name="connsiteY165" fmla="*/ 5047537 h 5096785"/>
              <a:gd name="connsiteX166" fmla="*/ 3658673 w 12192000"/>
              <a:gd name="connsiteY166" fmla="*/ 5050790 h 5096785"/>
              <a:gd name="connsiteX167" fmla="*/ 3657333 w 12192000"/>
              <a:gd name="connsiteY167" fmla="*/ 5050325 h 5096785"/>
              <a:gd name="connsiteX168" fmla="*/ 3626778 w 12192000"/>
              <a:gd name="connsiteY168" fmla="*/ 5057882 h 5096785"/>
              <a:gd name="connsiteX169" fmla="*/ 3560067 w 12192000"/>
              <a:gd name="connsiteY169" fmla="*/ 5064266 h 5096785"/>
              <a:gd name="connsiteX170" fmla="*/ 3522641 w 12192000"/>
              <a:gd name="connsiteY170" fmla="*/ 5063654 h 5096785"/>
              <a:gd name="connsiteX171" fmla="*/ 3419275 w 12192000"/>
              <a:gd name="connsiteY171" fmla="*/ 5066646 h 5096785"/>
              <a:gd name="connsiteX172" fmla="*/ 3314869 w 12192000"/>
              <a:gd name="connsiteY172" fmla="*/ 5073197 h 5096785"/>
              <a:gd name="connsiteX173" fmla="*/ 3259088 w 12192000"/>
              <a:gd name="connsiteY173" fmla="*/ 5096363 h 5096785"/>
              <a:gd name="connsiteX174" fmla="*/ 3253104 w 12192000"/>
              <a:gd name="connsiteY174" fmla="*/ 5096785 h 5096785"/>
              <a:gd name="connsiteX175" fmla="*/ 3238751 w 12192000"/>
              <a:gd name="connsiteY175" fmla="*/ 5092996 h 5096785"/>
              <a:gd name="connsiteX176" fmla="*/ 3233681 w 12192000"/>
              <a:gd name="connsiteY176" fmla="*/ 5090758 h 5096785"/>
              <a:gd name="connsiteX177" fmla="*/ 3225562 w 12192000"/>
              <a:gd name="connsiteY177" fmla="*/ 5089215 h 5096785"/>
              <a:gd name="connsiteX178" fmla="*/ 3225260 w 12192000"/>
              <a:gd name="connsiteY178" fmla="*/ 5089437 h 5096785"/>
              <a:gd name="connsiteX179" fmla="*/ 3217859 w 12192000"/>
              <a:gd name="connsiteY179" fmla="*/ 5087484 h 5096785"/>
              <a:gd name="connsiteX180" fmla="*/ 3182980 w 12192000"/>
              <a:gd name="connsiteY180" fmla="*/ 5074650 h 5096785"/>
              <a:gd name="connsiteX181" fmla="*/ 3123938 w 12192000"/>
              <a:gd name="connsiteY181" fmla="*/ 5089912 h 5096785"/>
              <a:gd name="connsiteX182" fmla="*/ 3101912 w 12192000"/>
              <a:gd name="connsiteY182" fmla="*/ 5090281 h 5096785"/>
              <a:gd name="connsiteX183" fmla="*/ 3089591 w 12192000"/>
              <a:gd name="connsiteY183" fmla="*/ 5091865 h 5096785"/>
              <a:gd name="connsiteX184" fmla="*/ 3088465 w 12192000"/>
              <a:gd name="connsiteY184" fmla="*/ 5092858 h 5096785"/>
              <a:gd name="connsiteX185" fmla="*/ 3055081 w 12192000"/>
              <a:gd name="connsiteY185" fmla="*/ 5080424 h 5096785"/>
              <a:gd name="connsiteX186" fmla="*/ 3049807 w 12192000"/>
              <a:gd name="connsiteY186" fmla="*/ 5080860 h 5096785"/>
              <a:gd name="connsiteX187" fmla="*/ 3029122 w 12192000"/>
              <a:gd name="connsiteY187" fmla="*/ 5070085 h 5096785"/>
              <a:gd name="connsiteX188" fmla="*/ 3017862 w 12192000"/>
              <a:gd name="connsiteY188" fmla="*/ 5065942 h 5096785"/>
              <a:gd name="connsiteX189" fmla="*/ 3015868 w 12192000"/>
              <a:gd name="connsiteY189" fmla="*/ 5061832 h 5096785"/>
              <a:gd name="connsiteX190" fmla="*/ 2998644 w 12192000"/>
              <a:gd name="connsiteY190" fmla="*/ 5057210 h 5096785"/>
              <a:gd name="connsiteX191" fmla="*/ 2996219 w 12192000"/>
              <a:gd name="connsiteY191" fmla="*/ 5057788 h 5096785"/>
              <a:gd name="connsiteX192" fmla="*/ 2983676 w 12192000"/>
              <a:gd name="connsiteY192" fmla="*/ 5049852 h 5096785"/>
              <a:gd name="connsiteX193" fmla="*/ 2903609 w 12192000"/>
              <a:gd name="connsiteY193" fmla="*/ 4998457 h 5096785"/>
              <a:gd name="connsiteX194" fmla="*/ 2758830 w 12192000"/>
              <a:gd name="connsiteY194" fmla="*/ 4974760 h 5096785"/>
              <a:gd name="connsiteX195" fmla="*/ 2532669 w 12192000"/>
              <a:gd name="connsiteY195" fmla="*/ 4940573 h 5096785"/>
              <a:gd name="connsiteX196" fmla="*/ 2389931 w 12192000"/>
              <a:gd name="connsiteY196" fmla="*/ 4905785 h 5096785"/>
              <a:gd name="connsiteX197" fmla="*/ 2335186 w 12192000"/>
              <a:gd name="connsiteY197" fmla="*/ 4902957 h 5096785"/>
              <a:gd name="connsiteX198" fmla="*/ 2295307 w 12192000"/>
              <a:gd name="connsiteY198" fmla="*/ 4879800 h 5096785"/>
              <a:gd name="connsiteX199" fmla="*/ 2273393 w 12192000"/>
              <a:gd name="connsiteY199" fmla="*/ 4883565 h 5096785"/>
              <a:gd name="connsiteX200" fmla="*/ 2269523 w 12192000"/>
              <a:gd name="connsiteY200" fmla="*/ 4884442 h 5096785"/>
              <a:gd name="connsiteX201" fmla="*/ 2256015 w 12192000"/>
              <a:gd name="connsiteY201" fmla="*/ 4883014 h 5096785"/>
              <a:gd name="connsiteX202" fmla="*/ 2249731 w 12192000"/>
              <a:gd name="connsiteY202" fmla="*/ 4888778 h 5096785"/>
              <a:gd name="connsiteX203" fmla="*/ 2227629 w 12192000"/>
              <a:gd name="connsiteY203" fmla="*/ 4891047 h 5096785"/>
              <a:gd name="connsiteX204" fmla="*/ 2203460 w 12192000"/>
              <a:gd name="connsiteY204" fmla="*/ 4886696 h 5096785"/>
              <a:gd name="connsiteX205" fmla="*/ 2091528 w 12192000"/>
              <a:gd name="connsiteY205" fmla="*/ 4859155 h 5096785"/>
              <a:gd name="connsiteX206" fmla="*/ 2022901 w 12192000"/>
              <a:gd name="connsiteY206" fmla="*/ 4846594 h 5096785"/>
              <a:gd name="connsiteX207" fmla="*/ 1994227 w 12192000"/>
              <a:gd name="connsiteY207" fmla="*/ 4847973 h 5096785"/>
              <a:gd name="connsiteX208" fmla="*/ 1955936 w 12192000"/>
              <a:gd name="connsiteY208" fmla="*/ 4845765 h 5096785"/>
              <a:gd name="connsiteX209" fmla="*/ 1741924 w 12192000"/>
              <a:gd name="connsiteY209" fmla="*/ 4808054 h 5096785"/>
              <a:gd name="connsiteX210" fmla="*/ 1734410 w 12192000"/>
              <a:gd name="connsiteY210" fmla="*/ 4811675 h 5096785"/>
              <a:gd name="connsiteX211" fmla="*/ 1691423 w 12192000"/>
              <a:gd name="connsiteY211" fmla="*/ 4802777 h 5096785"/>
              <a:gd name="connsiteX212" fmla="*/ 1554504 w 12192000"/>
              <a:gd name="connsiteY212" fmla="*/ 4739985 h 5096785"/>
              <a:gd name="connsiteX213" fmla="*/ 1470119 w 12192000"/>
              <a:gd name="connsiteY213" fmla="*/ 4723470 h 5096785"/>
              <a:gd name="connsiteX214" fmla="*/ 1437967 w 12192000"/>
              <a:gd name="connsiteY214" fmla="*/ 4722710 h 5096785"/>
              <a:gd name="connsiteX215" fmla="*/ 1384234 w 12192000"/>
              <a:gd name="connsiteY215" fmla="*/ 4721117 h 5096785"/>
              <a:gd name="connsiteX216" fmla="*/ 1338647 w 12192000"/>
              <a:gd name="connsiteY216" fmla="*/ 4732483 h 5096785"/>
              <a:gd name="connsiteX217" fmla="*/ 1295869 w 12192000"/>
              <a:gd name="connsiteY217" fmla="*/ 4726175 h 5096785"/>
              <a:gd name="connsiteX218" fmla="*/ 1292949 w 12192000"/>
              <a:gd name="connsiteY218" fmla="*/ 4708469 h 5096785"/>
              <a:gd name="connsiteX219" fmla="*/ 1244908 w 12192000"/>
              <a:gd name="connsiteY219" fmla="*/ 4706993 h 5096785"/>
              <a:gd name="connsiteX220" fmla="*/ 1171266 w 12192000"/>
              <a:gd name="connsiteY220" fmla="*/ 4706535 h 5096785"/>
              <a:gd name="connsiteX221" fmla="*/ 1160868 w 12192000"/>
              <a:gd name="connsiteY221" fmla="*/ 4701936 h 5096785"/>
              <a:gd name="connsiteX222" fmla="*/ 1147599 w 12192000"/>
              <a:gd name="connsiteY222" fmla="*/ 4714833 h 5096785"/>
              <a:gd name="connsiteX223" fmla="*/ 1119603 w 12192000"/>
              <a:gd name="connsiteY223" fmla="*/ 4721303 h 5096785"/>
              <a:gd name="connsiteX224" fmla="*/ 997851 w 12192000"/>
              <a:gd name="connsiteY224" fmla="*/ 4722336 h 5096785"/>
              <a:gd name="connsiteX225" fmla="*/ 976455 w 12192000"/>
              <a:gd name="connsiteY225" fmla="*/ 4726407 h 5096785"/>
              <a:gd name="connsiteX226" fmla="*/ 949939 w 12192000"/>
              <a:gd name="connsiteY226" fmla="*/ 4719699 h 5096785"/>
              <a:gd name="connsiteX227" fmla="*/ 894148 w 12192000"/>
              <a:gd name="connsiteY227" fmla="*/ 4710406 h 5096785"/>
              <a:gd name="connsiteX228" fmla="*/ 857990 w 12192000"/>
              <a:gd name="connsiteY228" fmla="*/ 4696844 h 5096785"/>
              <a:gd name="connsiteX229" fmla="*/ 848649 w 12192000"/>
              <a:gd name="connsiteY229" fmla="*/ 4704021 h 5096785"/>
              <a:gd name="connsiteX230" fmla="*/ 826436 w 12192000"/>
              <a:gd name="connsiteY230" fmla="*/ 4707421 h 5096785"/>
              <a:gd name="connsiteX231" fmla="*/ 733052 w 12192000"/>
              <a:gd name="connsiteY231" fmla="*/ 4701884 h 5096785"/>
              <a:gd name="connsiteX232" fmla="*/ 716185 w 12192000"/>
              <a:gd name="connsiteY232" fmla="*/ 4703827 h 5096785"/>
              <a:gd name="connsiteX233" fmla="*/ 696663 w 12192000"/>
              <a:gd name="connsiteY233" fmla="*/ 4697420 h 5096785"/>
              <a:gd name="connsiteX234" fmla="*/ 582722 w 12192000"/>
              <a:gd name="connsiteY234" fmla="*/ 4658637 h 5096785"/>
              <a:gd name="connsiteX235" fmla="*/ 581118 w 12192000"/>
              <a:gd name="connsiteY235" fmla="*/ 4654120 h 5096785"/>
              <a:gd name="connsiteX236" fmla="*/ 546453 w 12192000"/>
              <a:gd name="connsiteY236" fmla="*/ 4652542 h 5096785"/>
              <a:gd name="connsiteX237" fmla="*/ 536773 w 12192000"/>
              <a:gd name="connsiteY237" fmla="*/ 4644609 h 5096785"/>
              <a:gd name="connsiteX238" fmla="*/ 518899 w 12192000"/>
              <a:gd name="connsiteY238" fmla="*/ 4642839 h 5096785"/>
              <a:gd name="connsiteX239" fmla="*/ 388896 w 12192000"/>
              <a:gd name="connsiteY239" fmla="*/ 4619173 h 5096785"/>
              <a:gd name="connsiteX240" fmla="*/ 366479 w 12192000"/>
              <a:gd name="connsiteY240" fmla="*/ 4618896 h 5096785"/>
              <a:gd name="connsiteX241" fmla="*/ 342781 w 12192000"/>
              <a:gd name="connsiteY241" fmla="*/ 4601239 h 5096785"/>
              <a:gd name="connsiteX242" fmla="*/ 255925 w 12192000"/>
              <a:gd name="connsiteY242" fmla="*/ 4598685 h 5096785"/>
              <a:gd name="connsiteX243" fmla="*/ 226919 w 12192000"/>
              <a:gd name="connsiteY243" fmla="*/ 4598460 h 5096785"/>
              <a:gd name="connsiteX244" fmla="*/ 213925 w 12192000"/>
              <a:gd name="connsiteY244" fmla="*/ 4597783 h 5096785"/>
              <a:gd name="connsiteX245" fmla="*/ 215196 w 12192000"/>
              <a:gd name="connsiteY245" fmla="*/ 4588576 h 5096785"/>
              <a:gd name="connsiteX246" fmla="*/ 180214 w 12192000"/>
              <a:gd name="connsiteY246" fmla="*/ 4583701 h 5096785"/>
              <a:gd name="connsiteX247" fmla="*/ 83203 w 12192000"/>
              <a:gd name="connsiteY247" fmla="*/ 4531664 h 5096785"/>
              <a:gd name="connsiteX248" fmla="*/ 4106 w 12192000"/>
              <a:gd name="connsiteY248" fmla="*/ 4517202 h 5096785"/>
              <a:gd name="connsiteX249" fmla="*/ 0 w 12192000"/>
              <a:gd name="connsiteY249" fmla="*/ 4516084 h 5096785"/>
              <a:gd name="connsiteX250" fmla="*/ 0 w 12192000"/>
              <a:gd name="connsiteY250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52021 w 12192000"/>
              <a:gd name="connsiteY81" fmla="*/ 4650379 h 5096785"/>
              <a:gd name="connsiteX82" fmla="*/ 6545925 w 12192000"/>
              <a:gd name="connsiteY82" fmla="*/ 4650675 h 5096785"/>
              <a:gd name="connsiteX83" fmla="*/ 6537822 w 12192000"/>
              <a:gd name="connsiteY83" fmla="*/ 4652769 h 5096785"/>
              <a:gd name="connsiteX84" fmla="*/ 6537743 w 12192000"/>
              <a:gd name="connsiteY84" fmla="*/ 4653068 h 5096785"/>
              <a:gd name="connsiteX85" fmla="*/ 6490057 w 12192000"/>
              <a:gd name="connsiteY85" fmla="*/ 4658624 h 5096785"/>
              <a:gd name="connsiteX86" fmla="*/ 6386800 w 12192000"/>
              <a:gd name="connsiteY86" fmla="*/ 4715431 h 5096785"/>
              <a:gd name="connsiteX87" fmla="*/ 6382703 w 12192000"/>
              <a:gd name="connsiteY87" fmla="*/ 4717930 h 5096785"/>
              <a:gd name="connsiteX88" fmla="*/ 6356495 w 12192000"/>
              <a:gd name="connsiteY88" fmla="*/ 4717843 h 5096785"/>
              <a:gd name="connsiteX89" fmla="*/ 6343628 w 12192000"/>
              <a:gd name="connsiteY89" fmla="*/ 4719161 h 5096785"/>
              <a:gd name="connsiteX90" fmla="*/ 6338605 w 12192000"/>
              <a:gd name="connsiteY90" fmla="*/ 4716723 h 5096785"/>
              <a:gd name="connsiteX91" fmla="*/ 6320318 w 12192000"/>
              <a:gd name="connsiteY91" fmla="*/ 4720095 h 5096785"/>
              <a:gd name="connsiteX92" fmla="*/ 6318742 w 12192000"/>
              <a:gd name="connsiteY92" fmla="*/ 4721541 h 5096785"/>
              <a:gd name="connsiteX93" fmla="*/ 6301708 w 12192000"/>
              <a:gd name="connsiteY93" fmla="*/ 4720380 h 5096785"/>
              <a:gd name="connsiteX94" fmla="*/ 6285082 w 12192000"/>
              <a:gd name="connsiteY94" fmla="*/ 4714639 h 5096785"/>
              <a:gd name="connsiteX95" fmla="*/ 6136936 w 12192000"/>
              <a:gd name="connsiteY95" fmla="*/ 4758246 h 5096785"/>
              <a:gd name="connsiteX96" fmla="*/ 5988578 w 12192000"/>
              <a:gd name="connsiteY96" fmla="*/ 4754427 h 5096785"/>
              <a:gd name="connsiteX97" fmla="*/ 5908701 w 12192000"/>
              <a:gd name="connsiteY97" fmla="*/ 4779160 h 5096785"/>
              <a:gd name="connsiteX98" fmla="*/ 5892219 w 12192000"/>
              <a:gd name="connsiteY98" fmla="*/ 4807892 h 5096785"/>
              <a:gd name="connsiteX99" fmla="*/ 5683612 w 12192000"/>
              <a:gd name="connsiteY99" fmla="*/ 4848770 h 5096785"/>
              <a:gd name="connsiteX100" fmla="*/ 5635111 w 12192000"/>
              <a:gd name="connsiteY100" fmla="*/ 4868888 h 5096785"/>
              <a:gd name="connsiteX101" fmla="*/ 5582652 w 12192000"/>
              <a:gd name="connsiteY101" fmla="*/ 4866836 h 5096785"/>
              <a:gd name="connsiteX102" fmla="*/ 5567213 w 12192000"/>
              <a:gd name="connsiteY102" fmla="*/ 4878769 h 5096785"/>
              <a:gd name="connsiteX103" fmla="*/ 5564659 w 12192000"/>
              <a:gd name="connsiteY103" fmla="*/ 4881042 h 5096785"/>
              <a:gd name="connsiteX104" fmla="*/ 5552102 w 12192000"/>
              <a:gd name="connsiteY104" fmla="*/ 4885426 h 5096785"/>
              <a:gd name="connsiteX105" fmla="*/ 5551475 w 12192000"/>
              <a:gd name="connsiteY105" fmla="*/ 4892560 h 5096785"/>
              <a:gd name="connsiteX106" fmla="*/ 5534664 w 12192000"/>
              <a:gd name="connsiteY106" fmla="*/ 4903385 h 5096785"/>
              <a:gd name="connsiteX107" fmla="*/ 5510737 w 12192000"/>
              <a:gd name="connsiteY107" fmla="*/ 4909807 h 5096785"/>
              <a:gd name="connsiteX108" fmla="*/ 5393901 w 12192000"/>
              <a:gd name="connsiteY108" fmla="*/ 4933709 h 5096785"/>
              <a:gd name="connsiteX109" fmla="*/ 5325782 w 12192000"/>
              <a:gd name="connsiteY109" fmla="*/ 4951789 h 5096785"/>
              <a:gd name="connsiteX110" fmla="*/ 5302703 w 12192000"/>
              <a:gd name="connsiteY110" fmla="*/ 4964590 h 5096785"/>
              <a:gd name="connsiteX111" fmla="*/ 5268591 w 12192000"/>
              <a:gd name="connsiteY111" fmla="*/ 4978479 h 5096785"/>
              <a:gd name="connsiteX112" fmla="*/ 5210559 w 12192000"/>
              <a:gd name="connsiteY112" fmla="*/ 5007585 h 5096785"/>
              <a:gd name="connsiteX113" fmla="*/ 5177597 w 12192000"/>
              <a:gd name="connsiteY113" fmla="*/ 5015926 h 5096785"/>
              <a:gd name="connsiteX114" fmla="*/ 5160569 w 12192000"/>
              <a:gd name="connsiteY114" fmla="*/ 5025681 h 5096785"/>
              <a:gd name="connsiteX115" fmla="*/ 5152748 w 12192000"/>
              <a:gd name="connsiteY115" fmla="*/ 5026569 h 5096785"/>
              <a:gd name="connsiteX116" fmla="*/ 5127678 w 12192000"/>
              <a:gd name="connsiteY116" fmla="*/ 5032947 h 5096785"/>
              <a:gd name="connsiteX117" fmla="*/ 5113147 w 12192000"/>
              <a:gd name="connsiteY117" fmla="*/ 5035818 h 5096785"/>
              <a:gd name="connsiteX118" fmla="*/ 5107301 w 12192000"/>
              <a:gd name="connsiteY118" fmla="*/ 5036672 h 5096785"/>
              <a:gd name="connsiteX119" fmla="*/ 5093215 w 12192000"/>
              <a:gd name="connsiteY119" fmla="*/ 5032880 h 5096785"/>
              <a:gd name="connsiteX120" fmla="*/ 5077058 w 12192000"/>
              <a:gd name="connsiteY120" fmla="*/ 5038681 h 5096785"/>
              <a:gd name="connsiteX121" fmla="*/ 5057349 w 12192000"/>
              <a:gd name="connsiteY121" fmla="*/ 5036015 h 5096785"/>
              <a:gd name="connsiteX122" fmla="*/ 5053945 w 12192000"/>
              <a:gd name="connsiteY122" fmla="*/ 5041952 h 5096785"/>
              <a:gd name="connsiteX123" fmla="*/ 5040021 w 12192000"/>
              <a:gd name="connsiteY123" fmla="*/ 5050052 h 5096785"/>
              <a:gd name="connsiteX124" fmla="*/ 5025913 w 12192000"/>
              <a:gd name="connsiteY124" fmla="*/ 5046535 h 5096785"/>
              <a:gd name="connsiteX125" fmla="*/ 4998218 w 12192000"/>
              <a:gd name="connsiteY125" fmla="*/ 5048065 h 5096785"/>
              <a:gd name="connsiteX126" fmla="*/ 4991008 w 12192000"/>
              <a:gd name="connsiteY126" fmla="*/ 5050439 h 5096785"/>
              <a:gd name="connsiteX127" fmla="*/ 4963503 w 12192000"/>
              <a:gd name="connsiteY127" fmla="*/ 5047575 h 5096785"/>
              <a:gd name="connsiteX128" fmla="*/ 4921053 w 12192000"/>
              <a:gd name="connsiteY128" fmla="*/ 5048925 h 5096785"/>
              <a:gd name="connsiteX129" fmla="*/ 4873420 w 12192000"/>
              <a:gd name="connsiteY129" fmla="*/ 5054929 h 5096785"/>
              <a:gd name="connsiteX130" fmla="*/ 4858825 w 12192000"/>
              <a:gd name="connsiteY130" fmla="*/ 5051329 h 5096785"/>
              <a:gd name="connsiteX131" fmla="*/ 4769340 w 12192000"/>
              <a:gd name="connsiteY131" fmla="*/ 5053090 h 5096785"/>
              <a:gd name="connsiteX132" fmla="*/ 4744152 w 12192000"/>
              <a:gd name="connsiteY132" fmla="*/ 5053391 h 5096785"/>
              <a:gd name="connsiteX133" fmla="*/ 4723556 w 12192000"/>
              <a:gd name="connsiteY133" fmla="*/ 5059633 h 5096785"/>
              <a:gd name="connsiteX134" fmla="*/ 4719699 w 12192000"/>
              <a:gd name="connsiteY134" fmla="*/ 5066298 h 5096785"/>
              <a:gd name="connsiteX135" fmla="*/ 4706016 w 12192000"/>
              <a:gd name="connsiteY135" fmla="*/ 5067422 h 5096785"/>
              <a:gd name="connsiteX136" fmla="*/ 4702593 w 12192000"/>
              <a:gd name="connsiteY136" fmla="*/ 5068973 h 5096785"/>
              <a:gd name="connsiteX137" fmla="*/ 4682766 w 12192000"/>
              <a:gd name="connsiteY137" fmla="*/ 5076609 h 5096785"/>
              <a:gd name="connsiteX138" fmla="*/ 4634960 w 12192000"/>
              <a:gd name="connsiteY138" fmla="*/ 5061852 h 5096785"/>
              <a:gd name="connsiteX139" fmla="*/ 4580645 w 12192000"/>
              <a:gd name="connsiteY139" fmla="*/ 5069246 h 5096785"/>
              <a:gd name="connsiteX140" fmla="*/ 4368005 w 12192000"/>
              <a:gd name="connsiteY140" fmla="*/ 5057426 h 5096785"/>
              <a:gd name="connsiteX141" fmla="*/ 4339489 w 12192000"/>
              <a:gd name="connsiteY141" fmla="*/ 5080858 h 5096785"/>
              <a:gd name="connsiteX142" fmla="*/ 4253895 w 12192000"/>
              <a:gd name="connsiteY142" fmla="*/ 5085008 h 5096785"/>
              <a:gd name="connsiteX143" fmla="*/ 4117780 w 12192000"/>
              <a:gd name="connsiteY143" fmla="*/ 5045175 h 5096785"/>
              <a:gd name="connsiteX144" fmla="*/ 3960074 w 12192000"/>
              <a:gd name="connsiteY144" fmla="*/ 5050708 h 5096785"/>
              <a:gd name="connsiteX145" fmla="*/ 3947260 w 12192000"/>
              <a:gd name="connsiteY145" fmla="*/ 5041167 h 5096785"/>
              <a:gd name="connsiteX146" fmla="*/ 3931969 w 12192000"/>
              <a:gd name="connsiteY146" fmla="*/ 5035902 h 5096785"/>
              <a:gd name="connsiteX147" fmla="*/ 3929836 w 12192000"/>
              <a:gd name="connsiteY147" fmla="*/ 5036901 h 5096785"/>
              <a:gd name="connsiteX148" fmla="*/ 3911296 w 12192000"/>
              <a:gd name="connsiteY148" fmla="*/ 5035663 h 5096785"/>
              <a:gd name="connsiteX149" fmla="*/ 3907746 w 12192000"/>
              <a:gd name="connsiteY149" fmla="*/ 5032107 h 5096785"/>
              <a:gd name="connsiteX150" fmla="*/ 3895182 w 12192000"/>
              <a:gd name="connsiteY150" fmla="*/ 5030229 h 5096785"/>
              <a:gd name="connsiteX151" fmla="*/ 3870866 w 12192000"/>
              <a:gd name="connsiteY151" fmla="*/ 5023753 h 5096785"/>
              <a:gd name="connsiteX152" fmla="*/ 3865913 w 12192000"/>
              <a:gd name="connsiteY152" fmla="*/ 5025143 h 5096785"/>
              <a:gd name="connsiteX153" fmla="*/ 3828606 w 12192000"/>
              <a:gd name="connsiteY153" fmla="*/ 5019426 h 5096785"/>
              <a:gd name="connsiteX154" fmla="*/ 3827901 w 12192000"/>
              <a:gd name="connsiteY154" fmla="*/ 5020583 h 5096785"/>
              <a:gd name="connsiteX155" fmla="*/ 3816543 w 12192000"/>
              <a:gd name="connsiteY155" fmla="*/ 5024366 h 5096785"/>
              <a:gd name="connsiteX156" fmla="*/ 3795278 w 12192000"/>
              <a:gd name="connsiteY156" fmla="*/ 5028779 h 5096785"/>
              <a:gd name="connsiteX157" fmla="*/ 3743858 w 12192000"/>
              <a:gd name="connsiteY157" fmla="*/ 5054237 h 5096785"/>
              <a:gd name="connsiteX158" fmla="*/ 3704945 w 12192000"/>
              <a:gd name="connsiteY158" fmla="*/ 5048413 h 5096785"/>
              <a:gd name="connsiteX159" fmla="*/ 3696992 w 12192000"/>
              <a:gd name="connsiteY159" fmla="*/ 5047914 h 5096785"/>
              <a:gd name="connsiteX160" fmla="*/ 3696780 w 12192000"/>
              <a:gd name="connsiteY160" fmla="*/ 5048181 h 5096785"/>
              <a:gd name="connsiteX161" fmla="*/ 3688290 w 12192000"/>
              <a:gd name="connsiteY161" fmla="*/ 5048204 h 5096785"/>
              <a:gd name="connsiteX162" fmla="*/ 3682486 w 12192000"/>
              <a:gd name="connsiteY162" fmla="*/ 5047000 h 5096785"/>
              <a:gd name="connsiteX163" fmla="*/ 3667056 w 12192000"/>
              <a:gd name="connsiteY163" fmla="*/ 5046030 h 5096785"/>
              <a:gd name="connsiteX164" fmla="*/ 3661403 w 12192000"/>
              <a:gd name="connsiteY164" fmla="*/ 5047537 h 5096785"/>
              <a:gd name="connsiteX165" fmla="*/ 3658673 w 12192000"/>
              <a:gd name="connsiteY165" fmla="*/ 5050790 h 5096785"/>
              <a:gd name="connsiteX166" fmla="*/ 3657333 w 12192000"/>
              <a:gd name="connsiteY166" fmla="*/ 5050325 h 5096785"/>
              <a:gd name="connsiteX167" fmla="*/ 3626778 w 12192000"/>
              <a:gd name="connsiteY167" fmla="*/ 5057882 h 5096785"/>
              <a:gd name="connsiteX168" fmla="*/ 3560067 w 12192000"/>
              <a:gd name="connsiteY168" fmla="*/ 5064266 h 5096785"/>
              <a:gd name="connsiteX169" fmla="*/ 3522641 w 12192000"/>
              <a:gd name="connsiteY169" fmla="*/ 5063654 h 5096785"/>
              <a:gd name="connsiteX170" fmla="*/ 3419275 w 12192000"/>
              <a:gd name="connsiteY170" fmla="*/ 5066646 h 5096785"/>
              <a:gd name="connsiteX171" fmla="*/ 3314869 w 12192000"/>
              <a:gd name="connsiteY171" fmla="*/ 5073197 h 5096785"/>
              <a:gd name="connsiteX172" fmla="*/ 3259088 w 12192000"/>
              <a:gd name="connsiteY172" fmla="*/ 5096363 h 5096785"/>
              <a:gd name="connsiteX173" fmla="*/ 3253104 w 12192000"/>
              <a:gd name="connsiteY173" fmla="*/ 5096785 h 5096785"/>
              <a:gd name="connsiteX174" fmla="*/ 3238751 w 12192000"/>
              <a:gd name="connsiteY174" fmla="*/ 5092996 h 5096785"/>
              <a:gd name="connsiteX175" fmla="*/ 3233681 w 12192000"/>
              <a:gd name="connsiteY175" fmla="*/ 5090758 h 5096785"/>
              <a:gd name="connsiteX176" fmla="*/ 3225562 w 12192000"/>
              <a:gd name="connsiteY176" fmla="*/ 5089215 h 5096785"/>
              <a:gd name="connsiteX177" fmla="*/ 3225260 w 12192000"/>
              <a:gd name="connsiteY177" fmla="*/ 5089437 h 5096785"/>
              <a:gd name="connsiteX178" fmla="*/ 3217859 w 12192000"/>
              <a:gd name="connsiteY178" fmla="*/ 5087484 h 5096785"/>
              <a:gd name="connsiteX179" fmla="*/ 3182980 w 12192000"/>
              <a:gd name="connsiteY179" fmla="*/ 5074650 h 5096785"/>
              <a:gd name="connsiteX180" fmla="*/ 3123938 w 12192000"/>
              <a:gd name="connsiteY180" fmla="*/ 5089912 h 5096785"/>
              <a:gd name="connsiteX181" fmla="*/ 3101912 w 12192000"/>
              <a:gd name="connsiteY181" fmla="*/ 5090281 h 5096785"/>
              <a:gd name="connsiteX182" fmla="*/ 3089591 w 12192000"/>
              <a:gd name="connsiteY182" fmla="*/ 5091865 h 5096785"/>
              <a:gd name="connsiteX183" fmla="*/ 3088465 w 12192000"/>
              <a:gd name="connsiteY183" fmla="*/ 5092858 h 5096785"/>
              <a:gd name="connsiteX184" fmla="*/ 3055081 w 12192000"/>
              <a:gd name="connsiteY184" fmla="*/ 5080424 h 5096785"/>
              <a:gd name="connsiteX185" fmla="*/ 3049807 w 12192000"/>
              <a:gd name="connsiteY185" fmla="*/ 5080860 h 5096785"/>
              <a:gd name="connsiteX186" fmla="*/ 3029122 w 12192000"/>
              <a:gd name="connsiteY186" fmla="*/ 5070085 h 5096785"/>
              <a:gd name="connsiteX187" fmla="*/ 3017862 w 12192000"/>
              <a:gd name="connsiteY187" fmla="*/ 5065942 h 5096785"/>
              <a:gd name="connsiteX188" fmla="*/ 3015868 w 12192000"/>
              <a:gd name="connsiteY188" fmla="*/ 5061832 h 5096785"/>
              <a:gd name="connsiteX189" fmla="*/ 2998644 w 12192000"/>
              <a:gd name="connsiteY189" fmla="*/ 5057210 h 5096785"/>
              <a:gd name="connsiteX190" fmla="*/ 2996219 w 12192000"/>
              <a:gd name="connsiteY190" fmla="*/ 5057788 h 5096785"/>
              <a:gd name="connsiteX191" fmla="*/ 2983676 w 12192000"/>
              <a:gd name="connsiteY191" fmla="*/ 5049852 h 5096785"/>
              <a:gd name="connsiteX192" fmla="*/ 2903609 w 12192000"/>
              <a:gd name="connsiteY192" fmla="*/ 4998457 h 5096785"/>
              <a:gd name="connsiteX193" fmla="*/ 2758830 w 12192000"/>
              <a:gd name="connsiteY193" fmla="*/ 4974760 h 5096785"/>
              <a:gd name="connsiteX194" fmla="*/ 2532669 w 12192000"/>
              <a:gd name="connsiteY194" fmla="*/ 4940573 h 5096785"/>
              <a:gd name="connsiteX195" fmla="*/ 2389931 w 12192000"/>
              <a:gd name="connsiteY195" fmla="*/ 4905785 h 5096785"/>
              <a:gd name="connsiteX196" fmla="*/ 2335186 w 12192000"/>
              <a:gd name="connsiteY196" fmla="*/ 4902957 h 5096785"/>
              <a:gd name="connsiteX197" fmla="*/ 2295307 w 12192000"/>
              <a:gd name="connsiteY197" fmla="*/ 4879800 h 5096785"/>
              <a:gd name="connsiteX198" fmla="*/ 2273393 w 12192000"/>
              <a:gd name="connsiteY198" fmla="*/ 4883565 h 5096785"/>
              <a:gd name="connsiteX199" fmla="*/ 2269523 w 12192000"/>
              <a:gd name="connsiteY199" fmla="*/ 4884442 h 5096785"/>
              <a:gd name="connsiteX200" fmla="*/ 2256015 w 12192000"/>
              <a:gd name="connsiteY200" fmla="*/ 4883014 h 5096785"/>
              <a:gd name="connsiteX201" fmla="*/ 2249731 w 12192000"/>
              <a:gd name="connsiteY201" fmla="*/ 4888778 h 5096785"/>
              <a:gd name="connsiteX202" fmla="*/ 2227629 w 12192000"/>
              <a:gd name="connsiteY202" fmla="*/ 4891047 h 5096785"/>
              <a:gd name="connsiteX203" fmla="*/ 2203460 w 12192000"/>
              <a:gd name="connsiteY203" fmla="*/ 4886696 h 5096785"/>
              <a:gd name="connsiteX204" fmla="*/ 2091528 w 12192000"/>
              <a:gd name="connsiteY204" fmla="*/ 4859155 h 5096785"/>
              <a:gd name="connsiteX205" fmla="*/ 2022901 w 12192000"/>
              <a:gd name="connsiteY205" fmla="*/ 4846594 h 5096785"/>
              <a:gd name="connsiteX206" fmla="*/ 1994227 w 12192000"/>
              <a:gd name="connsiteY206" fmla="*/ 4847973 h 5096785"/>
              <a:gd name="connsiteX207" fmla="*/ 1955936 w 12192000"/>
              <a:gd name="connsiteY207" fmla="*/ 4845765 h 5096785"/>
              <a:gd name="connsiteX208" fmla="*/ 1741924 w 12192000"/>
              <a:gd name="connsiteY208" fmla="*/ 4808054 h 5096785"/>
              <a:gd name="connsiteX209" fmla="*/ 1734410 w 12192000"/>
              <a:gd name="connsiteY209" fmla="*/ 4811675 h 5096785"/>
              <a:gd name="connsiteX210" fmla="*/ 1691423 w 12192000"/>
              <a:gd name="connsiteY210" fmla="*/ 4802777 h 5096785"/>
              <a:gd name="connsiteX211" fmla="*/ 1554504 w 12192000"/>
              <a:gd name="connsiteY211" fmla="*/ 4739985 h 5096785"/>
              <a:gd name="connsiteX212" fmla="*/ 1470119 w 12192000"/>
              <a:gd name="connsiteY212" fmla="*/ 4723470 h 5096785"/>
              <a:gd name="connsiteX213" fmla="*/ 1437967 w 12192000"/>
              <a:gd name="connsiteY213" fmla="*/ 4722710 h 5096785"/>
              <a:gd name="connsiteX214" fmla="*/ 1384234 w 12192000"/>
              <a:gd name="connsiteY214" fmla="*/ 4721117 h 5096785"/>
              <a:gd name="connsiteX215" fmla="*/ 1338647 w 12192000"/>
              <a:gd name="connsiteY215" fmla="*/ 4732483 h 5096785"/>
              <a:gd name="connsiteX216" fmla="*/ 1295869 w 12192000"/>
              <a:gd name="connsiteY216" fmla="*/ 4726175 h 5096785"/>
              <a:gd name="connsiteX217" fmla="*/ 1292949 w 12192000"/>
              <a:gd name="connsiteY217" fmla="*/ 4708469 h 5096785"/>
              <a:gd name="connsiteX218" fmla="*/ 1244908 w 12192000"/>
              <a:gd name="connsiteY218" fmla="*/ 4706993 h 5096785"/>
              <a:gd name="connsiteX219" fmla="*/ 1171266 w 12192000"/>
              <a:gd name="connsiteY219" fmla="*/ 4706535 h 5096785"/>
              <a:gd name="connsiteX220" fmla="*/ 1160868 w 12192000"/>
              <a:gd name="connsiteY220" fmla="*/ 4701936 h 5096785"/>
              <a:gd name="connsiteX221" fmla="*/ 1147599 w 12192000"/>
              <a:gd name="connsiteY221" fmla="*/ 4714833 h 5096785"/>
              <a:gd name="connsiteX222" fmla="*/ 1119603 w 12192000"/>
              <a:gd name="connsiteY222" fmla="*/ 4721303 h 5096785"/>
              <a:gd name="connsiteX223" fmla="*/ 997851 w 12192000"/>
              <a:gd name="connsiteY223" fmla="*/ 4722336 h 5096785"/>
              <a:gd name="connsiteX224" fmla="*/ 976455 w 12192000"/>
              <a:gd name="connsiteY224" fmla="*/ 4726407 h 5096785"/>
              <a:gd name="connsiteX225" fmla="*/ 949939 w 12192000"/>
              <a:gd name="connsiteY225" fmla="*/ 4719699 h 5096785"/>
              <a:gd name="connsiteX226" fmla="*/ 894148 w 12192000"/>
              <a:gd name="connsiteY226" fmla="*/ 4710406 h 5096785"/>
              <a:gd name="connsiteX227" fmla="*/ 857990 w 12192000"/>
              <a:gd name="connsiteY227" fmla="*/ 4696844 h 5096785"/>
              <a:gd name="connsiteX228" fmla="*/ 848649 w 12192000"/>
              <a:gd name="connsiteY228" fmla="*/ 4704021 h 5096785"/>
              <a:gd name="connsiteX229" fmla="*/ 826436 w 12192000"/>
              <a:gd name="connsiteY229" fmla="*/ 4707421 h 5096785"/>
              <a:gd name="connsiteX230" fmla="*/ 733052 w 12192000"/>
              <a:gd name="connsiteY230" fmla="*/ 4701884 h 5096785"/>
              <a:gd name="connsiteX231" fmla="*/ 716185 w 12192000"/>
              <a:gd name="connsiteY231" fmla="*/ 4703827 h 5096785"/>
              <a:gd name="connsiteX232" fmla="*/ 696663 w 12192000"/>
              <a:gd name="connsiteY232" fmla="*/ 4697420 h 5096785"/>
              <a:gd name="connsiteX233" fmla="*/ 582722 w 12192000"/>
              <a:gd name="connsiteY233" fmla="*/ 4658637 h 5096785"/>
              <a:gd name="connsiteX234" fmla="*/ 581118 w 12192000"/>
              <a:gd name="connsiteY234" fmla="*/ 4654120 h 5096785"/>
              <a:gd name="connsiteX235" fmla="*/ 546453 w 12192000"/>
              <a:gd name="connsiteY235" fmla="*/ 4652542 h 5096785"/>
              <a:gd name="connsiteX236" fmla="*/ 536773 w 12192000"/>
              <a:gd name="connsiteY236" fmla="*/ 4644609 h 5096785"/>
              <a:gd name="connsiteX237" fmla="*/ 518899 w 12192000"/>
              <a:gd name="connsiteY237" fmla="*/ 4642839 h 5096785"/>
              <a:gd name="connsiteX238" fmla="*/ 388896 w 12192000"/>
              <a:gd name="connsiteY238" fmla="*/ 4619173 h 5096785"/>
              <a:gd name="connsiteX239" fmla="*/ 366479 w 12192000"/>
              <a:gd name="connsiteY239" fmla="*/ 4618896 h 5096785"/>
              <a:gd name="connsiteX240" fmla="*/ 342781 w 12192000"/>
              <a:gd name="connsiteY240" fmla="*/ 4601239 h 5096785"/>
              <a:gd name="connsiteX241" fmla="*/ 255925 w 12192000"/>
              <a:gd name="connsiteY241" fmla="*/ 4598685 h 5096785"/>
              <a:gd name="connsiteX242" fmla="*/ 226919 w 12192000"/>
              <a:gd name="connsiteY242" fmla="*/ 4598460 h 5096785"/>
              <a:gd name="connsiteX243" fmla="*/ 213925 w 12192000"/>
              <a:gd name="connsiteY243" fmla="*/ 4597783 h 5096785"/>
              <a:gd name="connsiteX244" fmla="*/ 215196 w 12192000"/>
              <a:gd name="connsiteY244" fmla="*/ 4588576 h 5096785"/>
              <a:gd name="connsiteX245" fmla="*/ 180214 w 12192000"/>
              <a:gd name="connsiteY245" fmla="*/ 4583701 h 5096785"/>
              <a:gd name="connsiteX246" fmla="*/ 83203 w 12192000"/>
              <a:gd name="connsiteY246" fmla="*/ 4531664 h 5096785"/>
              <a:gd name="connsiteX247" fmla="*/ 4106 w 12192000"/>
              <a:gd name="connsiteY247" fmla="*/ 4517202 h 5096785"/>
              <a:gd name="connsiteX248" fmla="*/ 0 w 12192000"/>
              <a:gd name="connsiteY248" fmla="*/ 4516084 h 5096785"/>
              <a:gd name="connsiteX249" fmla="*/ 0 w 12192000"/>
              <a:gd name="connsiteY24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574528 w 12192000"/>
              <a:gd name="connsiteY77" fmla="*/ 4641155 h 5096785"/>
              <a:gd name="connsiteX78" fmla="*/ 6573036 w 12192000"/>
              <a:gd name="connsiteY78" fmla="*/ 4641049 h 5096785"/>
              <a:gd name="connsiteX79" fmla="*/ 6571920 w 12192000"/>
              <a:gd name="connsiteY79" fmla="*/ 4644739 h 5096785"/>
              <a:gd name="connsiteX80" fmla="*/ 6552021 w 12192000"/>
              <a:gd name="connsiteY80" fmla="*/ 4650379 h 5096785"/>
              <a:gd name="connsiteX81" fmla="*/ 6545925 w 12192000"/>
              <a:gd name="connsiteY81" fmla="*/ 4650675 h 5096785"/>
              <a:gd name="connsiteX82" fmla="*/ 6537822 w 12192000"/>
              <a:gd name="connsiteY82" fmla="*/ 4652769 h 5096785"/>
              <a:gd name="connsiteX83" fmla="*/ 6537743 w 12192000"/>
              <a:gd name="connsiteY83" fmla="*/ 4653068 h 5096785"/>
              <a:gd name="connsiteX84" fmla="*/ 6490057 w 12192000"/>
              <a:gd name="connsiteY84" fmla="*/ 4658624 h 5096785"/>
              <a:gd name="connsiteX85" fmla="*/ 6386800 w 12192000"/>
              <a:gd name="connsiteY85" fmla="*/ 4715431 h 5096785"/>
              <a:gd name="connsiteX86" fmla="*/ 6382703 w 12192000"/>
              <a:gd name="connsiteY86" fmla="*/ 4717930 h 5096785"/>
              <a:gd name="connsiteX87" fmla="*/ 6356495 w 12192000"/>
              <a:gd name="connsiteY87" fmla="*/ 4717843 h 5096785"/>
              <a:gd name="connsiteX88" fmla="*/ 6343628 w 12192000"/>
              <a:gd name="connsiteY88" fmla="*/ 4719161 h 5096785"/>
              <a:gd name="connsiteX89" fmla="*/ 6338605 w 12192000"/>
              <a:gd name="connsiteY89" fmla="*/ 4716723 h 5096785"/>
              <a:gd name="connsiteX90" fmla="*/ 6320318 w 12192000"/>
              <a:gd name="connsiteY90" fmla="*/ 4720095 h 5096785"/>
              <a:gd name="connsiteX91" fmla="*/ 6318742 w 12192000"/>
              <a:gd name="connsiteY91" fmla="*/ 4721541 h 5096785"/>
              <a:gd name="connsiteX92" fmla="*/ 6301708 w 12192000"/>
              <a:gd name="connsiteY92" fmla="*/ 4720380 h 5096785"/>
              <a:gd name="connsiteX93" fmla="*/ 6285082 w 12192000"/>
              <a:gd name="connsiteY93" fmla="*/ 4714639 h 5096785"/>
              <a:gd name="connsiteX94" fmla="*/ 6136936 w 12192000"/>
              <a:gd name="connsiteY94" fmla="*/ 4758246 h 5096785"/>
              <a:gd name="connsiteX95" fmla="*/ 5988578 w 12192000"/>
              <a:gd name="connsiteY95" fmla="*/ 4754427 h 5096785"/>
              <a:gd name="connsiteX96" fmla="*/ 5908701 w 12192000"/>
              <a:gd name="connsiteY96" fmla="*/ 4779160 h 5096785"/>
              <a:gd name="connsiteX97" fmla="*/ 5892219 w 12192000"/>
              <a:gd name="connsiteY97" fmla="*/ 4807892 h 5096785"/>
              <a:gd name="connsiteX98" fmla="*/ 5683612 w 12192000"/>
              <a:gd name="connsiteY98" fmla="*/ 4848770 h 5096785"/>
              <a:gd name="connsiteX99" fmla="*/ 5635111 w 12192000"/>
              <a:gd name="connsiteY99" fmla="*/ 4868888 h 5096785"/>
              <a:gd name="connsiteX100" fmla="*/ 5582652 w 12192000"/>
              <a:gd name="connsiteY100" fmla="*/ 4866836 h 5096785"/>
              <a:gd name="connsiteX101" fmla="*/ 5567213 w 12192000"/>
              <a:gd name="connsiteY101" fmla="*/ 4878769 h 5096785"/>
              <a:gd name="connsiteX102" fmla="*/ 5564659 w 12192000"/>
              <a:gd name="connsiteY102" fmla="*/ 4881042 h 5096785"/>
              <a:gd name="connsiteX103" fmla="*/ 5552102 w 12192000"/>
              <a:gd name="connsiteY103" fmla="*/ 4885426 h 5096785"/>
              <a:gd name="connsiteX104" fmla="*/ 5551475 w 12192000"/>
              <a:gd name="connsiteY104" fmla="*/ 4892560 h 5096785"/>
              <a:gd name="connsiteX105" fmla="*/ 5534664 w 12192000"/>
              <a:gd name="connsiteY105" fmla="*/ 4903385 h 5096785"/>
              <a:gd name="connsiteX106" fmla="*/ 5510737 w 12192000"/>
              <a:gd name="connsiteY106" fmla="*/ 4909807 h 5096785"/>
              <a:gd name="connsiteX107" fmla="*/ 5393901 w 12192000"/>
              <a:gd name="connsiteY107" fmla="*/ 4933709 h 5096785"/>
              <a:gd name="connsiteX108" fmla="*/ 5325782 w 12192000"/>
              <a:gd name="connsiteY108" fmla="*/ 4951789 h 5096785"/>
              <a:gd name="connsiteX109" fmla="*/ 5302703 w 12192000"/>
              <a:gd name="connsiteY109" fmla="*/ 4964590 h 5096785"/>
              <a:gd name="connsiteX110" fmla="*/ 5268591 w 12192000"/>
              <a:gd name="connsiteY110" fmla="*/ 4978479 h 5096785"/>
              <a:gd name="connsiteX111" fmla="*/ 5210559 w 12192000"/>
              <a:gd name="connsiteY111" fmla="*/ 5007585 h 5096785"/>
              <a:gd name="connsiteX112" fmla="*/ 5177597 w 12192000"/>
              <a:gd name="connsiteY112" fmla="*/ 5015926 h 5096785"/>
              <a:gd name="connsiteX113" fmla="*/ 5160569 w 12192000"/>
              <a:gd name="connsiteY113" fmla="*/ 5025681 h 5096785"/>
              <a:gd name="connsiteX114" fmla="*/ 5152748 w 12192000"/>
              <a:gd name="connsiteY114" fmla="*/ 5026569 h 5096785"/>
              <a:gd name="connsiteX115" fmla="*/ 5127678 w 12192000"/>
              <a:gd name="connsiteY115" fmla="*/ 5032947 h 5096785"/>
              <a:gd name="connsiteX116" fmla="*/ 5113147 w 12192000"/>
              <a:gd name="connsiteY116" fmla="*/ 5035818 h 5096785"/>
              <a:gd name="connsiteX117" fmla="*/ 5107301 w 12192000"/>
              <a:gd name="connsiteY117" fmla="*/ 5036672 h 5096785"/>
              <a:gd name="connsiteX118" fmla="*/ 5093215 w 12192000"/>
              <a:gd name="connsiteY118" fmla="*/ 5032880 h 5096785"/>
              <a:gd name="connsiteX119" fmla="*/ 5077058 w 12192000"/>
              <a:gd name="connsiteY119" fmla="*/ 5038681 h 5096785"/>
              <a:gd name="connsiteX120" fmla="*/ 5057349 w 12192000"/>
              <a:gd name="connsiteY120" fmla="*/ 5036015 h 5096785"/>
              <a:gd name="connsiteX121" fmla="*/ 5053945 w 12192000"/>
              <a:gd name="connsiteY121" fmla="*/ 5041952 h 5096785"/>
              <a:gd name="connsiteX122" fmla="*/ 5040021 w 12192000"/>
              <a:gd name="connsiteY122" fmla="*/ 5050052 h 5096785"/>
              <a:gd name="connsiteX123" fmla="*/ 5025913 w 12192000"/>
              <a:gd name="connsiteY123" fmla="*/ 5046535 h 5096785"/>
              <a:gd name="connsiteX124" fmla="*/ 4998218 w 12192000"/>
              <a:gd name="connsiteY124" fmla="*/ 5048065 h 5096785"/>
              <a:gd name="connsiteX125" fmla="*/ 4991008 w 12192000"/>
              <a:gd name="connsiteY125" fmla="*/ 5050439 h 5096785"/>
              <a:gd name="connsiteX126" fmla="*/ 4963503 w 12192000"/>
              <a:gd name="connsiteY126" fmla="*/ 5047575 h 5096785"/>
              <a:gd name="connsiteX127" fmla="*/ 4921053 w 12192000"/>
              <a:gd name="connsiteY127" fmla="*/ 5048925 h 5096785"/>
              <a:gd name="connsiteX128" fmla="*/ 4873420 w 12192000"/>
              <a:gd name="connsiteY128" fmla="*/ 5054929 h 5096785"/>
              <a:gd name="connsiteX129" fmla="*/ 4858825 w 12192000"/>
              <a:gd name="connsiteY129" fmla="*/ 5051329 h 5096785"/>
              <a:gd name="connsiteX130" fmla="*/ 4769340 w 12192000"/>
              <a:gd name="connsiteY130" fmla="*/ 5053090 h 5096785"/>
              <a:gd name="connsiteX131" fmla="*/ 4744152 w 12192000"/>
              <a:gd name="connsiteY131" fmla="*/ 5053391 h 5096785"/>
              <a:gd name="connsiteX132" fmla="*/ 4723556 w 12192000"/>
              <a:gd name="connsiteY132" fmla="*/ 5059633 h 5096785"/>
              <a:gd name="connsiteX133" fmla="*/ 4719699 w 12192000"/>
              <a:gd name="connsiteY133" fmla="*/ 5066298 h 5096785"/>
              <a:gd name="connsiteX134" fmla="*/ 4706016 w 12192000"/>
              <a:gd name="connsiteY134" fmla="*/ 5067422 h 5096785"/>
              <a:gd name="connsiteX135" fmla="*/ 4702593 w 12192000"/>
              <a:gd name="connsiteY135" fmla="*/ 5068973 h 5096785"/>
              <a:gd name="connsiteX136" fmla="*/ 4682766 w 12192000"/>
              <a:gd name="connsiteY136" fmla="*/ 5076609 h 5096785"/>
              <a:gd name="connsiteX137" fmla="*/ 4634960 w 12192000"/>
              <a:gd name="connsiteY137" fmla="*/ 5061852 h 5096785"/>
              <a:gd name="connsiteX138" fmla="*/ 4580645 w 12192000"/>
              <a:gd name="connsiteY138" fmla="*/ 5069246 h 5096785"/>
              <a:gd name="connsiteX139" fmla="*/ 4368005 w 12192000"/>
              <a:gd name="connsiteY139" fmla="*/ 5057426 h 5096785"/>
              <a:gd name="connsiteX140" fmla="*/ 4339489 w 12192000"/>
              <a:gd name="connsiteY140" fmla="*/ 5080858 h 5096785"/>
              <a:gd name="connsiteX141" fmla="*/ 4253895 w 12192000"/>
              <a:gd name="connsiteY141" fmla="*/ 5085008 h 5096785"/>
              <a:gd name="connsiteX142" fmla="*/ 4117780 w 12192000"/>
              <a:gd name="connsiteY142" fmla="*/ 5045175 h 5096785"/>
              <a:gd name="connsiteX143" fmla="*/ 3960074 w 12192000"/>
              <a:gd name="connsiteY143" fmla="*/ 5050708 h 5096785"/>
              <a:gd name="connsiteX144" fmla="*/ 3947260 w 12192000"/>
              <a:gd name="connsiteY144" fmla="*/ 5041167 h 5096785"/>
              <a:gd name="connsiteX145" fmla="*/ 3931969 w 12192000"/>
              <a:gd name="connsiteY145" fmla="*/ 5035902 h 5096785"/>
              <a:gd name="connsiteX146" fmla="*/ 3929836 w 12192000"/>
              <a:gd name="connsiteY146" fmla="*/ 5036901 h 5096785"/>
              <a:gd name="connsiteX147" fmla="*/ 3911296 w 12192000"/>
              <a:gd name="connsiteY147" fmla="*/ 5035663 h 5096785"/>
              <a:gd name="connsiteX148" fmla="*/ 3907746 w 12192000"/>
              <a:gd name="connsiteY148" fmla="*/ 5032107 h 5096785"/>
              <a:gd name="connsiteX149" fmla="*/ 3895182 w 12192000"/>
              <a:gd name="connsiteY149" fmla="*/ 5030229 h 5096785"/>
              <a:gd name="connsiteX150" fmla="*/ 3870866 w 12192000"/>
              <a:gd name="connsiteY150" fmla="*/ 5023753 h 5096785"/>
              <a:gd name="connsiteX151" fmla="*/ 3865913 w 12192000"/>
              <a:gd name="connsiteY151" fmla="*/ 5025143 h 5096785"/>
              <a:gd name="connsiteX152" fmla="*/ 3828606 w 12192000"/>
              <a:gd name="connsiteY152" fmla="*/ 5019426 h 5096785"/>
              <a:gd name="connsiteX153" fmla="*/ 3827901 w 12192000"/>
              <a:gd name="connsiteY153" fmla="*/ 5020583 h 5096785"/>
              <a:gd name="connsiteX154" fmla="*/ 3816543 w 12192000"/>
              <a:gd name="connsiteY154" fmla="*/ 5024366 h 5096785"/>
              <a:gd name="connsiteX155" fmla="*/ 3795278 w 12192000"/>
              <a:gd name="connsiteY155" fmla="*/ 5028779 h 5096785"/>
              <a:gd name="connsiteX156" fmla="*/ 3743858 w 12192000"/>
              <a:gd name="connsiteY156" fmla="*/ 5054237 h 5096785"/>
              <a:gd name="connsiteX157" fmla="*/ 3704945 w 12192000"/>
              <a:gd name="connsiteY157" fmla="*/ 5048413 h 5096785"/>
              <a:gd name="connsiteX158" fmla="*/ 3696992 w 12192000"/>
              <a:gd name="connsiteY158" fmla="*/ 5047914 h 5096785"/>
              <a:gd name="connsiteX159" fmla="*/ 3696780 w 12192000"/>
              <a:gd name="connsiteY159" fmla="*/ 5048181 h 5096785"/>
              <a:gd name="connsiteX160" fmla="*/ 3688290 w 12192000"/>
              <a:gd name="connsiteY160" fmla="*/ 5048204 h 5096785"/>
              <a:gd name="connsiteX161" fmla="*/ 3682486 w 12192000"/>
              <a:gd name="connsiteY161" fmla="*/ 5047000 h 5096785"/>
              <a:gd name="connsiteX162" fmla="*/ 3667056 w 12192000"/>
              <a:gd name="connsiteY162" fmla="*/ 5046030 h 5096785"/>
              <a:gd name="connsiteX163" fmla="*/ 3661403 w 12192000"/>
              <a:gd name="connsiteY163" fmla="*/ 5047537 h 5096785"/>
              <a:gd name="connsiteX164" fmla="*/ 3658673 w 12192000"/>
              <a:gd name="connsiteY164" fmla="*/ 5050790 h 5096785"/>
              <a:gd name="connsiteX165" fmla="*/ 3657333 w 12192000"/>
              <a:gd name="connsiteY165" fmla="*/ 5050325 h 5096785"/>
              <a:gd name="connsiteX166" fmla="*/ 3626778 w 12192000"/>
              <a:gd name="connsiteY166" fmla="*/ 5057882 h 5096785"/>
              <a:gd name="connsiteX167" fmla="*/ 3560067 w 12192000"/>
              <a:gd name="connsiteY167" fmla="*/ 5064266 h 5096785"/>
              <a:gd name="connsiteX168" fmla="*/ 3522641 w 12192000"/>
              <a:gd name="connsiteY168" fmla="*/ 5063654 h 5096785"/>
              <a:gd name="connsiteX169" fmla="*/ 3419275 w 12192000"/>
              <a:gd name="connsiteY169" fmla="*/ 5066646 h 5096785"/>
              <a:gd name="connsiteX170" fmla="*/ 3314869 w 12192000"/>
              <a:gd name="connsiteY170" fmla="*/ 5073197 h 5096785"/>
              <a:gd name="connsiteX171" fmla="*/ 3259088 w 12192000"/>
              <a:gd name="connsiteY171" fmla="*/ 5096363 h 5096785"/>
              <a:gd name="connsiteX172" fmla="*/ 3253104 w 12192000"/>
              <a:gd name="connsiteY172" fmla="*/ 5096785 h 5096785"/>
              <a:gd name="connsiteX173" fmla="*/ 3238751 w 12192000"/>
              <a:gd name="connsiteY173" fmla="*/ 5092996 h 5096785"/>
              <a:gd name="connsiteX174" fmla="*/ 3233681 w 12192000"/>
              <a:gd name="connsiteY174" fmla="*/ 5090758 h 5096785"/>
              <a:gd name="connsiteX175" fmla="*/ 3225562 w 12192000"/>
              <a:gd name="connsiteY175" fmla="*/ 5089215 h 5096785"/>
              <a:gd name="connsiteX176" fmla="*/ 3225260 w 12192000"/>
              <a:gd name="connsiteY176" fmla="*/ 5089437 h 5096785"/>
              <a:gd name="connsiteX177" fmla="*/ 3217859 w 12192000"/>
              <a:gd name="connsiteY177" fmla="*/ 5087484 h 5096785"/>
              <a:gd name="connsiteX178" fmla="*/ 3182980 w 12192000"/>
              <a:gd name="connsiteY178" fmla="*/ 5074650 h 5096785"/>
              <a:gd name="connsiteX179" fmla="*/ 3123938 w 12192000"/>
              <a:gd name="connsiteY179" fmla="*/ 5089912 h 5096785"/>
              <a:gd name="connsiteX180" fmla="*/ 3101912 w 12192000"/>
              <a:gd name="connsiteY180" fmla="*/ 5090281 h 5096785"/>
              <a:gd name="connsiteX181" fmla="*/ 3089591 w 12192000"/>
              <a:gd name="connsiteY181" fmla="*/ 5091865 h 5096785"/>
              <a:gd name="connsiteX182" fmla="*/ 3088465 w 12192000"/>
              <a:gd name="connsiteY182" fmla="*/ 5092858 h 5096785"/>
              <a:gd name="connsiteX183" fmla="*/ 3055081 w 12192000"/>
              <a:gd name="connsiteY183" fmla="*/ 5080424 h 5096785"/>
              <a:gd name="connsiteX184" fmla="*/ 3049807 w 12192000"/>
              <a:gd name="connsiteY184" fmla="*/ 5080860 h 5096785"/>
              <a:gd name="connsiteX185" fmla="*/ 3029122 w 12192000"/>
              <a:gd name="connsiteY185" fmla="*/ 5070085 h 5096785"/>
              <a:gd name="connsiteX186" fmla="*/ 3017862 w 12192000"/>
              <a:gd name="connsiteY186" fmla="*/ 5065942 h 5096785"/>
              <a:gd name="connsiteX187" fmla="*/ 3015868 w 12192000"/>
              <a:gd name="connsiteY187" fmla="*/ 5061832 h 5096785"/>
              <a:gd name="connsiteX188" fmla="*/ 2998644 w 12192000"/>
              <a:gd name="connsiteY188" fmla="*/ 5057210 h 5096785"/>
              <a:gd name="connsiteX189" fmla="*/ 2996219 w 12192000"/>
              <a:gd name="connsiteY189" fmla="*/ 5057788 h 5096785"/>
              <a:gd name="connsiteX190" fmla="*/ 2983676 w 12192000"/>
              <a:gd name="connsiteY190" fmla="*/ 5049852 h 5096785"/>
              <a:gd name="connsiteX191" fmla="*/ 2903609 w 12192000"/>
              <a:gd name="connsiteY191" fmla="*/ 4998457 h 5096785"/>
              <a:gd name="connsiteX192" fmla="*/ 2758830 w 12192000"/>
              <a:gd name="connsiteY192" fmla="*/ 4974760 h 5096785"/>
              <a:gd name="connsiteX193" fmla="*/ 2532669 w 12192000"/>
              <a:gd name="connsiteY193" fmla="*/ 4940573 h 5096785"/>
              <a:gd name="connsiteX194" fmla="*/ 2389931 w 12192000"/>
              <a:gd name="connsiteY194" fmla="*/ 4905785 h 5096785"/>
              <a:gd name="connsiteX195" fmla="*/ 2335186 w 12192000"/>
              <a:gd name="connsiteY195" fmla="*/ 4902957 h 5096785"/>
              <a:gd name="connsiteX196" fmla="*/ 2295307 w 12192000"/>
              <a:gd name="connsiteY196" fmla="*/ 4879800 h 5096785"/>
              <a:gd name="connsiteX197" fmla="*/ 2273393 w 12192000"/>
              <a:gd name="connsiteY197" fmla="*/ 4883565 h 5096785"/>
              <a:gd name="connsiteX198" fmla="*/ 2269523 w 12192000"/>
              <a:gd name="connsiteY198" fmla="*/ 4884442 h 5096785"/>
              <a:gd name="connsiteX199" fmla="*/ 2256015 w 12192000"/>
              <a:gd name="connsiteY199" fmla="*/ 4883014 h 5096785"/>
              <a:gd name="connsiteX200" fmla="*/ 2249731 w 12192000"/>
              <a:gd name="connsiteY200" fmla="*/ 4888778 h 5096785"/>
              <a:gd name="connsiteX201" fmla="*/ 2227629 w 12192000"/>
              <a:gd name="connsiteY201" fmla="*/ 4891047 h 5096785"/>
              <a:gd name="connsiteX202" fmla="*/ 2203460 w 12192000"/>
              <a:gd name="connsiteY202" fmla="*/ 4886696 h 5096785"/>
              <a:gd name="connsiteX203" fmla="*/ 2091528 w 12192000"/>
              <a:gd name="connsiteY203" fmla="*/ 4859155 h 5096785"/>
              <a:gd name="connsiteX204" fmla="*/ 2022901 w 12192000"/>
              <a:gd name="connsiteY204" fmla="*/ 4846594 h 5096785"/>
              <a:gd name="connsiteX205" fmla="*/ 1994227 w 12192000"/>
              <a:gd name="connsiteY205" fmla="*/ 4847973 h 5096785"/>
              <a:gd name="connsiteX206" fmla="*/ 1955936 w 12192000"/>
              <a:gd name="connsiteY206" fmla="*/ 4845765 h 5096785"/>
              <a:gd name="connsiteX207" fmla="*/ 1741924 w 12192000"/>
              <a:gd name="connsiteY207" fmla="*/ 4808054 h 5096785"/>
              <a:gd name="connsiteX208" fmla="*/ 1734410 w 12192000"/>
              <a:gd name="connsiteY208" fmla="*/ 4811675 h 5096785"/>
              <a:gd name="connsiteX209" fmla="*/ 1691423 w 12192000"/>
              <a:gd name="connsiteY209" fmla="*/ 4802777 h 5096785"/>
              <a:gd name="connsiteX210" fmla="*/ 1554504 w 12192000"/>
              <a:gd name="connsiteY210" fmla="*/ 4739985 h 5096785"/>
              <a:gd name="connsiteX211" fmla="*/ 1470119 w 12192000"/>
              <a:gd name="connsiteY211" fmla="*/ 4723470 h 5096785"/>
              <a:gd name="connsiteX212" fmla="*/ 1437967 w 12192000"/>
              <a:gd name="connsiteY212" fmla="*/ 4722710 h 5096785"/>
              <a:gd name="connsiteX213" fmla="*/ 1384234 w 12192000"/>
              <a:gd name="connsiteY213" fmla="*/ 4721117 h 5096785"/>
              <a:gd name="connsiteX214" fmla="*/ 1338647 w 12192000"/>
              <a:gd name="connsiteY214" fmla="*/ 4732483 h 5096785"/>
              <a:gd name="connsiteX215" fmla="*/ 1295869 w 12192000"/>
              <a:gd name="connsiteY215" fmla="*/ 4726175 h 5096785"/>
              <a:gd name="connsiteX216" fmla="*/ 1292949 w 12192000"/>
              <a:gd name="connsiteY216" fmla="*/ 4708469 h 5096785"/>
              <a:gd name="connsiteX217" fmla="*/ 1244908 w 12192000"/>
              <a:gd name="connsiteY217" fmla="*/ 4706993 h 5096785"/>
              <a:gd name="connsiteX218" fmla="*/ 1171266 w 12192000"/>
              <a:gd name="connsiteY218" fmla="*/ 4706535 h 5096785"/>
              <a:gd name="connsiteX219" fmla="*/ 1160868 w 12192000"/>
              <a:gd name="connsiteY219" fmla="*/ 4701936 h 5096785"/>
              <a:gd name="connsiteX220" fmla="*/ 1147599 w 12192000"/>
              <a:gd name="connsiteY220" fmla="*/ 4714833 h 5096785"/>
              <a:gd name="connsiteX221" fmla="*/ 1119603 w 12192000"/>
              <a:gd name="connsiteY221" fmla="*/ 4721303 h 5096785"/>
              <a:gd name="connsiteX222" fmla="*/ 997851 w 12192000"/>
              <a:gd name="connsiteY222" fmla="*/ 4722336 h 5096785"/>
              <a:gd name="connsiteX223" fmla="*/ 976455 w 12192000"/>
              <a:gd name="connsiteY223" fmla="*/ 4726407 h 5096785"/>
              <a:gd name="connsiteX224" fmla="*/ 949939 w 12192000"/>
              <a:gd name="connsiteY224" fmla="*/ 4719699 h 5096785"/>
              <a:gd name="connsiteX225" fmla="*/ 894148 w 12192000"/>
              <a:gd name="connsiteY225" fmla="*/ 4710406 h 5096785"/>
              <a:gd name="connsiteX226" fmla="*/ 857990 w 12192000"/>
              <a:gd name="connsiteY226" fmla="*/ 4696844 h 5096785"/>
              <a:gd name="connsiteX227" fmla="*/ 848649 w 12192000"/>
              <a:gd name="connsiteY227" fmla="*/ 4704021 h 5096785"/>
              <a:gd name="connsiteX228" fmla="*/ 826436 w 12192000"/>
              <a:gd name="connsiteY228" fmla="*/ 4707421 h 5096785"/>
              <a:gd name="connsiteX229" fmla="*/ 733052 w 12192000"/>
              <a:gd name="connsiteY229" fmla="*/ 4701884 h 5096785"/>
              <a:gd name="connsiteX230" fmla="*/ 716185 w 12192000"/>
              <a:gd name="connsiteY230" fmla="*/ 4703827 h 5096785"/>
              <a:gd name="connsiteX231" fmla="*/ 696663 w 12192000"/>
              <a:gd name="connsiteY231" fmla="*/ 4697420 h 5096785"/>
              <a:gd name="connsiteX232" fmla="*/ 582722 w 12192000"/>
              <a:gd name="connsiteY232" fmla="*/ 4658637 h 5096785"/>
              <a:gd name="connsiteX233" fmla="*/ 581118 w 12192000"/>
              <a:gd name="connsiteY233" fmla="*/ 4654120 h 5096785"/>
              <a:gd name="connsiteX234" fmla="*/ 546453 w 12192000"/>
              <a:gd name="connsiteY234" fmla="*/ 4652542 h 5096785"/>
              <a:gd name="connsiteX235" fmla="*/ 536773 w 12192000"/>
              <a:gd name="connsiteY235" fmla="*/ 4644609 h 5096785"/>
              <a:gd name="connsiteX236" fmla="*/ 518899 w 12192000"/>
              <a:gd name="connsiteY236" fmla="*/ 4642839 h 5096785"/>
              <a:gd name="connsiteX237" fmla="*/ 388896 w 12192000"/>
              <a:gd name="connsiteY237" fmla="*/ 4619173 h 5096785"/>
              <a:gd name="connsiteX238" fmla="*/ 366479 w 12192000"/>
              <a:gd name="connsiteY238" fmla="*/ 4618896 h 5096785"/>
              <a:gd name="connsiteX239" fmla="*/ 342781 w 12192000"/>
              <a:gd name="connsiteY239" fmla="*/ 4601239 h 5096785"/>
              <a:gd name="connsiteX240" fmla="*/ 255925 w 12192000"/>
              <a:gd name="connsiteY240" fmla="*/ 4598685 h 5096785"/>
              <a:gd name="connsiteX241" fmla="*/ 226919 w 12192000"/>
              <a:gd name="connsiteY241" fmla="*/ 4598460 h 5096785"/>
              <a:gd name="connsiteX242" fmla="*/ 213925 w 12192000"/>
              <a:gd name="connsiteY242" fmla="*/ 4597783 h 5096785"/>
              <a:gd name="connsiteX243" fmla="*/ 215196 w 12192000"/>
              <a:gd name="connsiteY243" fmla="*/ 4588576 h 5096785"/>
              <a:gd name="connsiteX244" fmla="*/ 180214 w 12192000"/>
              <a:gd name="connsiteY244" fmla="*/ 4583701 h 5096785"/>
              <a:gd name="connsiteX245" fmla="*/ 83203 w 12192000"/>
              <a:gd name="connsiteY245" fmla="*/ 4531664 h 5096785"/>
              <a:gd name="connsiteX246" fmla="*/ 4106 w 12192000"/>
              <a:gd name="connsiteY246" fmla="*/ 4517202 h 5096785"/>
              <a:gd name="connsiteX247" fmla="*/ 0 w 12192000"/>
              <a:gd name="connsiteY247" fmla="*/ 4516084 h 5096785"/>
              <a:gd name="connsiteX248" fmla="*/ 0 w 12192000"/>
              <a:gd name="connsiteY248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574528 w 12192000"/>
              <a:gd name="connsiteY76" fmla="*/ 4641155 h 5096785"/>
              <a:gd name="connsiteX77" fmla="*/ 6573036 w 12192000"/>
              <a:gd name="connsiteY77" fmla="*/ 4641049 h 5096785"/>
              <a:gd name="connsiteX78" fmla="*/ 6571920 w 12192000"/>
              <a:gd name="connsiteY78" fmla="*/ 4644739 h 5096785"/>
              <a:gd name="connsiteX79" fmla="*/ 6552021 w 12192000"/>
              <a:gd name="connsiteY79" fmla="*/ 4650379 h 5096785"/>
              <a:gd name="connsiteX80" fmla="*/ 6545925 w 12192000"/>
              <a:gd name="connsiteY80" fmla="*/ 4650675 h 5096785"/>
              <a:gd name="connsiteX81" fmla="*/ 6537822 w 12192000"/>
              <a:gd name="connsiteY81" fmla="*/ 4652769 h 5096785"/>
              <a:gd name="connsiteX82" fmla="*/ 6537743 w 12192000"/>
              <a:gd name="connsiteY82" fmla="*/ 4653068 h 5096785"/>
              <a:gd name="connsiteX83" fmla="*/ 6490057 w 12192000"/>
              <a:gd name="connsiteY83" fmla="*/ 4658624 h 5096785"/>
              <a:gd name="connsiteX84" fmla="*/ 6386800 w 12192000"/>
              <a:gd name="connsiteY84" fmla="*/ 4715431 h 5096785"/>
              <a:gd name="connsiteX85" fmla="*/ 6382703 w 12192000"/>
              <a:gd name="connsiteY85" fmla="*/ 4717930 h 5096785"/>
              <a:gd name="connsiteX86" fmla="*/ 6356495 w 12192000"/>
              <a:gd name="connsiteY86" fmla="*/ 4717843 h 5096785"/>
              <a:gd name="connsiteX87" fmla="*/ 6343628 w 12192000"/>
              <a:gd name="connsiteY87" fmla="*/ 4719161 h 5096785"/>
              <a:gd name="connsiteX88" fmla="*/ 6338605 w 12192000"/>
              <a:gd name="connsiteY88" fmla="*/ 4716723 h 5096785"/>
              <a:gd name="connsiteX89" fmla="*/ 6320318 w 12192000"/>
              <a:gd name="connsiteY89" fmla="*/ 4720095 h 5096785"/>
              <a:gd name="connsiteX90" fmla="*/ 6318742 w 12192000"/>
              <a:gd name="connsiteY90" fmla="*/ 4721541 h 5096785"/>
              <a:gd name="connsiteX91" fmla="*/ 6301708 w 12192000"/>
              <a:gd name="connsiteY91" fmla="*/ 4720380 h 5096785"/>
              <a:gd name="connsiteX92" fmla="*/ 6285082 w 12192000"/>
              <a:gd name="connsiteY92" fmla="*/ 4714639 h 5096785"/>
              <a:gd name="connsiteX93" fmla="*/ 6136936 w 12192000"/>
              <a:gd name="connsiteY93" fmla="*/ 4758246 h 5096785"/>
              <a:gd name="connsiteX94" fmla="*/ 5988578 w 12192000"/>
              <a:gd name="connsiteY94" fmla="*/ 4754427 h 5096785"/>
              <a:gd name="connsiteX95" fmla="*/ 5908701 w 12192000"/>
              <a:gd name="connsiteY95" fmla="*/ 4779160 h 5096785"/>
              <a:gd name="connsiteX96" fmla="*/ 5892219 w 12192000"/>
              <a:gd name="connsiteY96" fmla="*/ 4807892 h 5096785"/>
              <a:gd name="connsiteX97" fmla="*/ 5683612 w 12192000"/>
              <a:gd name="connsiteY97" fmla="*/ 4848770 h 5096785"/>
              <a:gd name="connsiteX98" fmla="*/ 5635111 w 12192000"/>
              <a:gd name="connsiteY98" fmla="*/ 4868888 h 5096785"/>
              <a:gd name="connsiteX99" fmla="*/ 5582652 w 12192000"/>
              <a:gd name="connsiteY99" fmla="*/ 4866836 h 5096785"/>
              <a:gd name="connsiteX100" fmla="*/ 5567213 w 12192000"/>
              <a:gd name="connsiteY100" fmla="*/ 4878769 h 5096785"/>
              <a:gd name="connsiteX101" fmla="*/ 5564659 w 12192000"/>
              <a:gd name="connsiteY101" fmla="*/ 4881042 h 5096785"/>
              <a:gd name="connsiteX102" fmla="*/ 5552102 w 12192000"/>
              <a:gd name="connsiteY102" fmla="*/ 4885426 h 5096785"/>
              <a:gd name="connsiteX103" fmla="*/ 5551475 w 12192000"/>
              <a:gd name="connsiteY103" fmla="*/ 4892560 h 5096785"/>
              <a:gd name="connsiteX104" fmla="*/ 5534664 w 12192000"/>
              <a:gd name="connsiteY104" fmla="*/ 4903385 h 5096785"/>
              <a:gd name="connsiteX105" fmla="*/ 5510737 w 12192000"/>
              <a:gd name="connsiteY105" fmla="*/ 4909807 h 5096785"/>
              <a:gd name="connsiteX106" fmla="*/ 5393901 w 12192000"/>
              <a:gd name="connsiteY106" fmla="*/ 4933709 h 5096785"/>
              <a:gd name="connsiteX107" fmla="*/ 5325782 w 12192000"/>
              <a:gd name="connsiteY107" fmla="*/ 4951789 h 5096785"/>
              <a:gd name="connsiteX108" fmla="*/ 5302703 w 12192000"/>
              <a:gd name="connsiteY108" fmla="*/ 4964590 h 5096785"/>
              <a:gd name="connsiteX109" fmla="*/ 5268591 w 12192000"/>
              <a:gd name="connsiteY109" fmla="*/ 4978479 h 5096785"/>
              <a:gd name="connsiteX110" fmla="*/ 5210559 w 12192000"/>
              <a:gd name="connsiteY110" fmla="*/ 5007585 h 5096785"/>
              <a:gd name="connsiteX111" fmla="*/ 5177597 w 12192000"/>
              <a:gd name="connsiteY111" fmla="*/ 5015926 h 5096785"/>
              <a:gd name="connsiteX112" fmla="*/ 5160569 w 12192000"/>
              <a:gd name="connsiteY112" fmla="*/ 5025681 h 5096785"/>
              <a:gd name="connsiteX113" fmla="*/ 5152748 w 12192000"/>
              <a:gd name="connsiteY113" fmla="*/ 5026569 h 5096785"/>
              <a:gd name="connsiteX114" fmla="*/ 5127678 w 12192000"/>
              <a:gd name="connsiteY114" fmla="*/ 5032947 h 5096785"/>
              <a:gd name="connsiteX115" fmla="*/ 5113147 w 12192000"/>
              <a:gd name="connsiteY115" fmla="*/ 5035818 h 5096785"/>
              <a:gd name="connsiteX116" fmla="*/ 5107301 w 12192000"/>
              <a:gd name="connsiteY116" fmla="*/ 5036672 h 5096785"/>
              <a:gd name="connsiteX117" fmla="*/ 5093215 w 12192000"/>
              <a:gd name="connsiteY117" fmla="*/ 5032880 h 5096785"/>
              <a:gd name="connsiteX118" fmla="*/ 5077058 w 12192000"/>
              <a:gd name="connsiteY118" fmla="*/ 5038681 h 5096785"/>
              <a:gd name="connsiteX119" fmla="*/ 5057349 w 12192000"/>
              <a:gd name="connsiteY119" fmla="*/ 5036015 h 5096785"/>
              <a:gd name="connsiteX120" fmla="*/ 5053945 w 12192000"/>
              <a:gd name="connsiteY120" fmla="*/ 5041952 h 5096785"/>
              <a:gd name="connsiteX121" fmla="*/ 5040021 w 12192000"/>
              <a:gd name="connsiteY121" fmla="*/ 5050052 h 5096785"/>
              <a:gd name="connsiteX122" fmla="*/ 5025913 w 12192000"/>
              <a:gd name="connsiteY122" fmla="*/ 5046535 h 5096785"/>
              <a:gd name="connsiteX123" fmla="*/ 4998218 w 12192000"/>
              <a:gd name="connsiteY123" fmla="*/ 5048065 h 5096785"/>
              <a:gd name="connsiteX124" fmla="*/ 4991008 w 12192000"/>
              <a:gd name="connsiteY124" fmla="*/ 5050439 h 5096785"/>
              <a:gd name="connsiteX125" fmla="*/ 4963503 w 12192000"/>
              <a:gd name="connsiteY125" fmla="*/ 5047575 h 5096785"/>
              <a:gd name="connsiteX126" fmla="*/ 4921053 w 12192000"/>
              <a:gd name="connsiteY126" fmla="*/ 5048925 h 5096785"/>
              <a:gd name="connsiteX127" fmla="*/ 4873420 w 12192000"/>
              <a:gd name="connsiteY127" fmla="*/ 5054929 h 5096785"/>
              <a:gd name="connsiteX128" fmla="*/ 4858825 w 12192000"/>
              <a:gd name="connsiteY128" fmla="*/ 5051329 h 5096785"/>
              <a:gd name="connsiteX129" fmla="*/ 4769340 w 12192000"/>
              <a:gd name="connsiteY129" fmla="*/ 5053090 h 5096785"/>
              <a:gd name="connsiteX130" fmla="*/ 4744152 w 12192000"/>
              <a:gd name="connsiteY130" fmla="*/ 5053391 h 5096785"/>
              <a:gd name="connsiteX131" fmla="*/ 4723556 w 12192000"/>
              <a:gd name="connsiteY131" fmla="*/ 5059633 h 5096785"/>
              <a:gd name="connsiteX132" fmla="*/ 4719699 w 12192000"/>
              <a:gd name="connsiteY132" fmla="*/ 5066298 h 5096785"/>
              <a:gd name="connsiteX133" fmla="*/ 4706016 w 12192000"/>
              <a:gd name="connsiteY133" fmla="*/ 5067422 h 5096785"/>
              <a:gd name="connsiteX134" fmla="*/ 4702593 w 12192000"/>
              <a:gd name="connsiteY134" fmla="*/ 5068973 h 5096785"/>
              <a:gd name="connsiteX135" fmla="*/ 4682766 w 12192000"/>
              <a:gd name="connsiteY135" fmla="*/ 5076609 h 5096785"/>
              <a:gd name="connsiteX136" fmla="*/ 4634960 w 12192000"/>
              <a:gd name="connsiteY136" fmla="*/ 5061852 h 5096785"/>
              <a:gd name="connsiteX137" fmla="*/ 4580645 w 12192000"/>
              <a:gd name="connsiteY137" fmla="*/ 5069246 h 5096785"/>
              <a:gd name="connsiteX138" fmla="*/ 4368005 w 12192000"/>
              <a:gd name="connsiteY138" fmla="*/ 5057426 h 5096785"/>
              <a:gd name="connsiteX139" fmla="*/ 4339489 w 12192000"/>
              <a:gd name="connsiteY139" fmla="*/ 5080858 h 5096785"/>
              <a:gd name="connsiteX140" fmla="*/ 4253895 w 12192000"/>
              <a:gd name="connsiteY140" fmla="*/ 5085008 h 5096785"/>
              <a:gd name="connsiteX141" fmla="*/ 4117780 w 12192000"/>
              <a:gd name="connsiteY141" fmla="*/ 5045175 h 5096785"/>
              <a:gd name="connsiteX142" fmla="*/ 3960074 w 12192000"/>
              <a:gd name="connsiteY142" fmla="*/ 5050708 h 5096785"/>
              <a:gd name="connsiteX143" fmla="*/ 3947260 w 12192000"/>
              <a:gd name="connsiteY143" fmla="*/ 5041167 h 5096785"/>
              <a:gd name="connsiteX144" fmla="*/ 3931969 w 12192000"/>
              <a:gd name="connsiteY144" fmla="*/ 5035902 h 5096785"/>
              <a:gd name="connsiteX145" fmla="*/ 3929836 w 12192000"/>
              <a:gd name="connsiteY145" fmla="*/ 5036901 h 5096785"/>
              <a:gd name="connsiteX146" fmla="*/ 3911296 w 12192000"/>
              <a:gd name="connsiteY146" fmla="*/ 5035663 h 5096785"/>
              <a:gd name="connsiteX147" fmla="*/ 3907746 w 12192000"/>
              <a:gd name="connsiteY147" fmla="*/ 5032107 h 5096785"/>
              <a:gd name="connsiteX148" fmla="*/ 3895182 w 12192000"/>
              <a:gd name="connsiteY148" fmla="*/ 5030229 h 5096785"/>
              <a:gd name="connsiteX149" fmla="*/ 3870866 w 12192000"/>
              <a:gd name="connsiteY149" fmla="*/ 5023753 h 5096785"/>
              <a:gd name="connsiteX150" fmla="*/ 3865913 w 12192000"/>
              <a:gd name="connsiteY150" fmla="*/ 5025143 h 5096785"/>
              <a:gd name="connsiteX151" fmla="*/ 3828606 w 12192000"/>
              <a:gd name="connsiteY151" fmla="*/ 5019426 h 5096785"/>
              <a:gd name="connsiteX152" fmla="*/ 3827901 w 12192000"/>
              <a:gd name="connsiteY152" fmla="*/ 5020583 h 5096785"/>
              <a:gd name="connsiteX153" fmla="*/ 3816543 w 12192000"/>
              <a:gd name="connsiteY153" fmla="*/ 5024366 h 5096785"/>
              <a:gd name="connsiteX154" fmla="*/ 3795278 w 12192000"/>
              <a:gd name="connsiteY154" fmla="*/ 5028779 h 5096785"/>
              <a:gd name="connsiteX155" fmla="*/ 3743858 w 12192000"/>
              <a:gd name="connsiteY155" fmla="*/ 5054237 h 5096785"/>
              <a:gd name="connsiteX156" fmla="*/ 3704945 w 12192000"/>
              <a:gd name="connsiteY156" fmla="*/ 5048413 h 5096785"/>
              <a:gd name="connsiteX157" fmla="*/ 3696992 w 12192000"/>
              <a:gd name="connsiteY157" fmla="*/ 5047914 h 5096785"/>
              <a:gd name="connsiteX158" fmla="*/ 3696780 w 12192000"/>
              <a:gd name="connsiteY158" fmla="*/ 5048181 h 5096785"/>
              <a:gd name="connsiteX159" fmla="*/ 3688290 w 12192000"/>
              <a:gd name="connsiteY159" fmla="*/ 5048204 h 5096785"/>
              <a:gd name="connsiteX160" fmla="*/ 3682486 w 12192000"/>
              <a:gd name="connsiteY160" fmla="*/ 5047000 h 5096785"/>
              <a:gd name="connsiteX161" fmla="*/ 3667056 w 12192000"/>
              <a:gd name="connsiteY161" fmla="*/ 5046030 h 5096785"/>
              <a:gd name="connsiteX162" fmla="*/ 3661403 w 12192000"/>
              <a:gd name="connsiteY162" fmla="*/ 5047537 h 5096785"/>
              <a:gd name="connsiteX163" fmla="*/ 3658673 w 12192000"/>
              <a:gd name="connsiteY163" fmla="*/ 5050790 h 5096785"/>
              <a:gd name="connsiteX164" fmla="*/ 3657333 w 12192000"/>
              <a:gd name="connsiteY164" fmla="*/ 5050325 h 5096785"/>
              <a:gd name="connsiteX165" fmla="*/ 3626778 w 12192000"/>
              <a:gd name="connsiteY165" fmla="*/ 5057882 h 5096785"/>
              <a:gd name="connsiteX166" fmla="*/ 3560067 w 12192000"/>
              <a:gd name="connsiteY166" fmla="*/ 5064266 h 5096785"/>
              <a:gd name="connsiteX167" fmla="*/ 3522641 w 12192000"/>
              <a:gd name="connsiteY167" fmla="*/ 5063654 h 5096785"/>
              <a:gd name="connsiteX168" fmla="*/ 3419275 w 12192000"/>
              <a:gd name="connsiteY168" fmla="*/ 5066646 h 5096785"/>
              <a:gd name="connsiteX169" fmla="*/ 3314869 w 12192000"/>
              <a:gd name="connsiteY169" fmla="*/ 5073197 h 5096785"/>
              <a:gd name="connsiteX170" fmla="*/ 3259088 w 12192000"/>
              <a:gd name="connsiteY170" fmla="*/ 5096363 h 5096785"/>
              <a:gd name="connsiteX171" fmla="*/ 3253104 w 12192000"/>
              <a:gd name="connsiteY171" fmla="*/ 5096785 h 5096785"/>
              <a:gd name="connsiteX172" fmla="*/ 3238751 w 12192000"/>
              <a:gd name="connsiteY172" fmla="*/ 5092996 h 5096785"/>
              <a:gd name="connsiteX173" fmla="*/ 3233681 w 12192000"/>
              <a:gd name="connsiteY173" fmla="*/ 5090758 h 5096785"/>
              <a:gd name="connsiteX174" fmla="*/ 3225562 w 12192000"/>
              <a:gd name="connsiteY174" fmla="*/ 5089215 h 5096785"/>
              <a:gd name="connsiteX175" fmla="*/ 3225260 w 12192000"/>
              <a:gd name="connsiteY175" fmla="*/ 5089437 h 5096785"/>
              <a:gd name="connsiteX176" fmla="*/ 3217859 w 12192000"/>
              <a:gd name="connsiteY176" fmla="*/ 5087484 h 5096785"/>
              <a:gd name="connsiteX177" fmla="*/ 3182980 w 12192000"/>
              <a:gd name="connsiteY177" fmla="*/ 5074650 h 5096785"/>
              <a:gd name="connsiteX178" fmla="*/ 3123938 w 12192000"/>
              <a:gd name="connsiteY178" fmla="*/ 5089912 h 5096785"/>
              <a:gd name="connsiteX179" fmla="*/ 3101912 w 12192000"/>
              <a:gd name="connsiteY179" fmla="*/ 5090281 h 5096785"/>
              <a:gd name="connsiteX180" fmla="*/ 3089591 w 12192000"/>
              <a:gd name="connsiteY180" fmla="*/ 5091865 h 5096785"/>
              <a:gd name="connsiteX181" fmla="*/ 3088465 w 12192000"/>
              <a:gd name="connsiteY181" fmla="*/ 5092858 h 5096785"/>
              <a:gd name="connsiteX182" fmla="*/ 3055081 w 12192000"/>
              <a:gd name="connsiteY182" fmla="*/ 5080424 h 5096785"/>
              <a:gd name="connsiteX183" fmla="*/ 3049807 w 12192000"/>
              <a:gd name="connsiteY183" fmla="*/ 5080860 h 5096785"/>
              <a:gd name="connsiteX184" fmla="*/ 3029122 w 12192000"/>
              <a:gd name="connsiteY184" fmla="*/ 5070085 h 5096785"/>
              <a:gd name="connsiteX185" fmla="*/ 3017862 w 12192000"/>
              <a:gd name="connsiteY185" fmla="*/ 5065942 h 5096785"/>
              <a:gd name="connsiteX186" fmla="*/ 3015868 w 12192000"/>
              <a:gd name="connsiteY186" fmla="*/ 5061832 h 5096785"/>
              <a:gd name="connsiteX187" fmla="*/ 2998644 w 12192000"/>
              <a:gd name="connsiteY187" fmla="*/ 5057210 h 5096785"/>
              <a:gd name="connsiteX188" fmla="*/ 2996219 w 12192000"/>
              <a:gd name="connsiteY188" fmla="*/ 5057788 h 5096785"/>
              <a:gd name="connsiteX189" fmla="*/ 2983676 w 12192000"/>
              <a:gd name="connsiteY189" fmla="*/ 5049852 h 5096785"/>
              <a:gd name="connsiteX190" fmla="*/ 2903609 w 12192000"/>
              <a:gd name="connsiteY190" fmla="*/ 4998457 h 5096785"/>
              <a:gd name="connsiteX191" fmla="*/ 2758830 w 12192000"/>
              <a:gd name="connsiteY191" fmla="*/ 4974760 h 5096785"/>
              <a:gd name="connsiteX192" fmla="*/ 2532669 w 12192000"/>
              <a:gd name="connsiteY192" fmla="*/ 4940573 h 5096785"/>
              <a:gd name="connsiteX193" fmla="*/ 2389931 w 12192000"/>
              <a:gd name="connsiteY193" fmla="*/ 4905785 h 5096785"/>
              <a:gd name="connsiteX194" fmla="*/ 2335186 w 12192000"/>
              <a:gd name="connsiteY194" fmla="*/ 4902957 h 5096785"/>
              <a:gd name="connsiteX195" fmla="*/ 2295307 w 12192000"/>
              <a:gd name="connsiteY195" fmla="*/ 4879800 h 5096785"/>
              <a:gd name="connsiteX196" fmla="*/ 2273393 w 12192000"/>
              <a:gd name="connsiteY196" fmla="*/ 4883565 h 5096785"/>
              <a:gd name="connsiteX197" fmla="*/ 2269523 w 12192000"/>
              <a:gd name="connsiteY197" fmla="*/ 4884442 h 5096785"/>
              <a:gd name="connsiteX198" fmla="*/ 2256015 w 12192000"/>
              <a:gd name="connsiteY198" fmla="*/ 4883014 h 5096785"/>
              <a:gd name="connsiteX199" fmla="*/ 2249731 w 12192000"/>
              <a:gd name="connsiteY199" fmla="*/ 4888778 h 5096785"/>
              <a:gd name="connsiteX200" fmla="*/ 2227629 w 12192000"/>
              <a:gd name="connsiteY200" fmla="*/ 4891047 h 5096785"/>
              <a:gd name="connsiteX201" fmla="*/ 2203460 w 12192000"/>
              <a:gd name="connsiteY201" fmla="*/ 4886696 h 5096785"/>
              <a:gd name="connsiteX202" fmla="*/ 2091528 w 12192000"/>
              <a:gd name="connsiteY202" fmla="*/ 4859155 h 5096785"/>
              <a:gd name="connsiteX203" fmla="*/ 2022901 w 12192000"/>
              <a:gd name="connsiteY203" fmla="*/ 4846594 h 5096785"/>
              <a:gd name="connsiteX204" fmla="*/ 1994227 w 12192000"/>
              <a:gd name="connsiteY204" fmla="*/ 4847973 h 5096785"/>
              <a:gd name="connsiteX205" fmla="*/ 1955936 w 12192000"/>
              <a:gd name="connsiteY205" fmla="*/ 4845765 h 5096785"/>
              <a:gd name="connsiteX206" fmla="*/ 1741924 w 12192000"/>
              <a:gd name="connsiteY206" fmla="*/ 4808054 h 5096785"/>
              <a:gd name="connsiteX207" fmla="*/ 1734410 w 12192000"/>
              <a:gd name="connsiteY207" fmla="*/ 4811675 h 5096785"/>
              <a:gd name="connsiteX208" fmla="*/ 1691423 w 12192000"/>
              <a:gd name="connsiteY208" fmla="*/ 4802777 h 5096785"/>
              <a:gd name="connsiteX209" fmla="*/ 1554504 w 12192000"/>
              <a:gd name="connsiteY209" fmla="*/ 4739985 h 5096785"/>
              <a:gd name="connsiteX210" fmla="*/ 1470119 w 12192000"/>
              <a:gd name="connsiteY210" fmla="*/ 4723470 h 5096785"/>
              <a:gd name="connsiteX211" fmla="*/ 1437967 w 12192000"/>
              <a:gd name="connsiteY211" fmla="*/ 4722710 h 5096785"/>
              <a:gd name="connsiteX212" fmla="*/ 1384234 w 12192000"/>
              <a:gd name="connsiteY212" fmla="*/ 4721117 h 5096785"/>
              <a:gd name="connsiteX213" fmla="*/ 1338647 w 12192000"/>
              <a:gd name="connsiteY213" fmla="*/ 4732483 h 5096785"/>
              <a:gd name="connsiteX214" fmla="*/ 1295869 w 12192000"/>
              <a:gd name="connsiteY214" fmla="*/ 4726175 h 5096785"/>
              <a:gd name="connsiteX215" fmla="*/ 1292949 w 12192000"/>
              <a:gd name="connsiteY215" fmla="*/ 4708469 h 5096785"/>
              <a:gd name="connsiteX216" fmla="*/ 1244908 w 12192000"/>
              <a:gd name="connsiteY216" fmla="*/ 4706993 h 5096785"/>
              <a:gd name="connsiteX217" fmla="*/ 1171266 w 12192000"/>
              <a:gd name="connsiteY217" fmla="*/ 4706535 h 5096785"/>
              <a:gd name="connsiteX218" fmla="*/ 1160868 w 12192000"/>
              <a:gd name="connsiteY218" fmla="*/ 4701936 h 5096785"/>
              <a:gd name="connsiteX219" fmla="*/ 1147599 w 12192000"/>
              <a:gd name="connsiteY219" fmla="*/ 4714833 h 5096785"/>
              <a:gd name="connsiteX220" fmla="*/ 1119603 w 12192000"/>
              <a:gd name="connsiteY220" fmla="*/ 4721303 h 5096785"/>
              <a:gd name="connsiteX221" fmla="*/ 997851 w 12192000"/>
              <a:gd name="connsiteY221" fmla="*/ 4722336 h 5096785"/>
              <a:gd name="connsiteX222" fmla="*/ 976455 w 12192000"/>
              <a:gd name="connsiteY222" fmla="*/ 4726407 h 5096785"/>
              <a:gd name="connsiteX223" fmla="*/ 949939 w 12192000"/>
              <a:gd name="connsiteY223" fmla="*/ 4719699 h 5096785"/>
              <a:gd name="connsiteX224" fmla="*/ 894148 w 12192000"/>
              <a:gd name="connsiteY224" fmla="*/ 4710406 h 5096785"/>
              <a:gd name="connsiteX225" fmla="*/ 857990 w 12192000"/>
              <a:gd name="connsiteY225" fmla="*/ 4696844 h 5096785"/>
              <a:gd name="connsiteX226" fmla="*/ 848649 w 12192000"/>
              <a:gd name="connsiteY226" fmla="*/ 4704021 h 5096785"/>
              <a:gd name="connsiteX227" fmla="*/ 826436 w 12192000"/>
              <a:gd name="connsiteY227" fmla="*/ 4707421 h 5096785"/>
              <a:gd name="connsiteX228" fmla="*/ 733052 w 12192000"/>
              <a:gd name="connsiteY228" fmla="*/ 4701884 h 5096785"/>
              <a:gd name="connsiteX229" fmla="*/ 716185 w 12192000"/>
              <a:gd name="connsiteY229" fmla="*/ 4703827 h 5096785"/>
              <a:gd name="connsiteX230" fmla="*/ 696663 w 12192000"/>
              <a:gd name="connsiteY230" fmla="*/ 4697420 h 5096785"/>
              <a:gd name="connsiteX231" fmla="*/ 582722 w 12192000"/>
              <a:gd name="connsiteY231" fmla="*/ 4658637 h 5096785"/>
              <a:gd name="connsiteX232" fmla="*/ 581118 w 12192000"/>
              <a:gd name="connsiteY232" fmla="*/ 4654120 h 5096785"/>
              <a:gd name="connsiteX233" fmla="*/ 546453 w 12192000"/>
              <a:gd name="connsiteY233" fmla="*/ 4652542 h 5096785"/>
              <a:gd name="connsiteX234" fmla="*/ 536773 w 12192000"/>
              <a:gd name="connsiteY234" fmla="*/ 4644609 h 5096785"/>
              <a:gd name="connsiteX235" fmla="*/ 518899 w 12192000"/>
              <a:gd name="connsiteY235" fmla="*/ 4642839 h 5096785"/>
              <a:gd name="connsiteX236" fmla="*/ 388896 w 12192000"/>
              <a:gd name="connsiteY236" fmla="*/ 4619173 h 5096785"/>
              <a:gd name="connsiteX237" fmla="*/ 366479 w 12192000"/>
              <a:gd name="connsiteY237" fmla="*/ 4618896 h 5096785"/>
              <a:gd name="connsiteX238" fmla="*/ 342781 w 12192000"/>
              <a:gd name="connsiteY238" fmla="*/ 4601239 h 5096785"/>
              <a:gd name="connsiteX239" fmla="*/ 255925 w 12192000"/>
              <a:gd name="connsiteY239" fmla="*/ 4598685 h 5096785"/>
              <a:gd name="connsiteX240" fmla="*/ 226919 w 12192000"/>
              <a:gd name="connsiteY240" fmla="*/ 4598460 h 5096785"/>
              <a:gd name="connsiteX241" fmla="*/ 213925 w 12192000"/>
              <a:gd name="connsiteY241" fmla="*/ 4597783 h 5096785"/>
              <a:gd name="connsiteX242" fmla="*/ 215196 w 12192000"/>
              <a:gd name="connsiteY242" fmla="*/ 4588576 h 5096785"/>
              <a:gd name="connsiteX243" fmla="*/ 180214 w 12192000"/>
              <a:gd name="connsiteY243" fmla="*/ 4583701 h 5096785"/>
              <a:gd name="connsiteX244" fmla="*/ 83203 w 12192000"/>
              <a:gd name="connsiteY244" fmla="*/ 4531664 h 5096785"/>
              <a:gd name="connsiteX245" fmla="*/ 4106 w 12192000"/>
              <a:gd name="connsiteY245" fmla="*/ 4517202 h 5096785"/>
              <a:gd name="connsiteX246" fmla="*/ 0 w 12192000"/>
              <a:gd name="connsiteY246" fmla="*/ 4516084 h 5096785"/>
              <a:gd name="connsiteX247" fmla="*/ 0 w 12192000"/>
              <a:gd name="connsiteY247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574528 w 12192000"/>
              <a:gd name="connsiteY75" fmla="*/ 4641155 h 5096785"/>
              <a:gd name="connsiteX76" fmla="*/ 6573036 w 12192000"/>
              <a:gd name="connsiteY76" fmla="*/ 4641049 h 5096785"/>
              <a:gd name="connsiteX77" fmla="*/ 6571920 w 12192000"/>
              <a:gd name="connsiteY77" fmla="*/ 4644739 h 5096785"/>
              <a:gd name="connsiteX78" fmla="*/ 6552021 w 12192000"/>
              <a:gd name="connsiteY78" fmla="*/ 4650379 h 5096785"/>
              <a:gd name="connsiteX79" fmla="*/ 6545925 w 12192000"/>
              <a:gd name="connsiteY79" fmla="*/ 4650675 h 5096785"/>
              <a:gd name="connsiteX80" fmla="*/ 6537822 w 12192000"/>
              <a:gd name="connsiteY80" fmla="*/ 4652769 h 5096785"/>
              <a:gd name="connsiteX81" fmla="*/ 6537743 w 12192000"/>
              <a:gd name="connsiteY81" fmla="*/ 4653068 h 5096785"/>
              <a:gd name="connsiteX82" fmla="*/ 6490057 w 12192000"/>
              <a:gd name="connsiteY82" fmla="*/ 4658624 h 5096785"/>
              <a:gd name="connsiteX83" fmla="*/ 6386800 w 12192000"/>
              <a:gd name="connsiteY83" fmla="*/ 4715431 h 5096785"/>
              <a:gd name="connsiteX84" fmla="*/ 6382703 w 12192000"/>
              <a:gd name="connsiteY84" fmla="*/ 4717930 h 5096785"/>
              <a:gd name="connsiteX85" fmla="*/ 6356495 w 12192000"/>
              <a:gd name="connsiteY85" fmla="*/ 4717843 h 5096785"/>
              <a:gd name="connsiteX86" fmla="*/ 6343628 w 12192000"/>
              <a:gd name="connsiteY86" fmla="*/ 4719161 h 5096785"/>
              <a:gd name="connsiteX87" fmla="*/ 6338605 w 12192000"/>
              <a:gd name="connsiteY87" fmla="*/ 4716723 h 5096785"/>
              <a:gd name="connsiteX88" fmla="*/ 6320318 w 12192000"/>
              <a:gd name="connsiteY88" fmla="*/ 4720095 h 5096785"/>
              <a:gd name="connsiteX89" fmla="*/ 6318742 w 12192000"/>
              <a:gd name="connsiteY89" fmla="*/ 4721541 h 5096785"/>
              <a:gd name="connsiteX90" fmla="*/ 6301708 w 12192000"/>
              <a:gd name="connsiteY90" fmla="*/ 4720380 h 5096785"/>
              <a:gd name="connsiteX91" fmla="*/ 6285082 w 12192000"/>
              <a:gd name="connsiteY91" fmla="*/ 4714639 h 5096785"/>
              <a:gd name="connsiteX92" fmla="*/ 6136936 w 12192000"/>
              <a:gd name="connsiteY92" fmla="*/ 4758246 h 5096785"/>
              <a:gd name="connsiteX93" fmla="*/ 5988578 w 12192000"/>
              <a:gd name="connsiteY93" fmla="*/ 4754427 h 5096785"/>
              <a:gd name="connsiteX94" fmla="*/ 5908701 w 12192000"/>
              <a:gd name="connsiteY94" fmla="*/ 4779160 h 5096785"/>
              <a:gd name="connsiteX95" fmla="*/ 5892219 w 12192000"/>
              <a:gd name="connsiteY95" fmla="*/ 4807892 h 5096785"/>
              <a:gd name="connsiteX96" fmla="*/ 5683612 w 12192000"/>
              <a:gd name="connsiteY96" fmla="*/ 4848770 h 5096785"/>
              <a:gd name="connsiteX97" fmla="*/ 5635111 w 12192000"/>
              <a:gd name="connsiteY97" fmla="*/ 4868888 h 5096785"/>
              <a:gd name="connsiteX98" fmla="*/ 5582652 w 12192000"/>
              <a:gd name="connsiteY98" fmla="*/ 4866836 h 5096785"/>
              <a:gd name="connsiteX99" fmla="*/ 5567213 w 12192000"/>
              <a:gd name="connsiteY99" fmla="*/ 4878769 h 5096785"/>
              <a:gd name="connsiteX100" fmla="*/ 5564659 w 12192000"/>
              <a:gd name="connsiteY100" fmla="*/ 4881042 h 5096785"/>
              <a:gd name="connsiteX101" fmla="*/ 5552102 w 12192000"/>
              <a:gd name="connsiteY101" fmla="*/ 4885426 h 5096785"/>
              <a:gd name="connsiteX102" fmla="*/ 5551475 w 12192000"/>
              <a:gd name="connsiteY102" fmla="*/ 4892560 h 5096785"/>
              <a:gd name="connsiteX103" fmla="*/ 5534664 w 12192000"/>
              <a:gd name="connsiteY103" fmla="*/ 4903385 h 5096785"/>
              <a:gd name="connsiteX104" fmla="*/ 5510737 w 12192000"/>
              <a:gd name="connsiteY104" fmla="*/ 4909807 h 5096785"/>
              <a:gd name="connsiteX105" fmla="*/ 5393901 w 12192000"/>
              <a:gd name="connsiteY105" fmla="*/ 4933709 h 5096785"/>
              <a:gd name="connsiteX106" fmla="*/ 5325782 w 12192000"/>
              <a:gd name="connsiteY106" fmla="*/ 4951789 h 5096785"/>
              <a:gd name="connsiteX107" fmla="*/ 5302703 w 12192000"/>
              <a:gd name="connsiteY107" fmla="*/ 4964590 h 5096785"/>
              <a:gd name="connsiteX108" fmla="*/ 5268591 w 12192000"/>
              <a:gd name="connsiteY108" fmla="*/ 4978479 h 5096785"/>
              <a:gd name="connsiteX109" fmla="*/ 5210559 w 12192000"/>
              <a:gd name="connsiteY109" fmla="*/ 5007585 h 5096785"/>
              <a:gd name="connsiteX110" fmla="*/ 5177597 w 12192000"/>
              <a:gd name="connsiteY110" fmla="*/ 5015926 h 5096785"/>
              <a:gd name="connsiteX111" fmla="*/ 5160569 w 12192000"/>
              <a:gd name="connsiteY111" fmla="*/ 5025681 h 5096785"/>
              <a:gd name="connsiteX112" fmla="*/ 5152748 w 12192000"/>
              <a:gd name="connsiteY112" fmla="*/ 5026569 h 5096785"/>
              <a:gd name="connsiteX113" fmla="*/ 5127678 w 12192000"/>
              <a:gd name="connsiteY113" fmla="*/ 5032947 h 5096785"/>
              <a:gd name="connsiteX114" fmla="*/ 5113147 w 12192000"/>
              <a:gd name="connsiteY114" fmla="*/ 5035818 h 5096785"/>
              <a:gd name="connsiteX115" fmla="*/ 5107301 w 12192000"/>
              <a:gd name="connsiteY115" fmla="*/ 5036672 h 5096785"/>
              <a:gd name="connsiteX116" fmla="*/ 5093215 w 12192000"/>
              <a:gd name="connsiteY116" fmla="*/ 5032880 h 5096785"/>
              <a:gd name="connsiteX117" fmla="*/ 5077058 w 12192000"/>
              <a:gd name="connsiteY117" fmla="*/ 5038681 h 5096785"/>
              <a:gd name="connsiteX118" fmla="*/ 5057349 w 12192000"/>
              <a:gd name="connsiteY118" fmla="*/ 5036015 h 5096785"/>
              <a:gd name="connsiteX119" fmla="*/ 5053945 w 12192000"/>
              <a:gd name="connsiteY119" fmla="*/ 5041952 h 5096785"/>
              <a:gd name="connsiteX120" fmla="*/ 5040021 w 12192000"/>
              <a:gd name="connsiteY120" fmla="*/ 5050052 h 5096785"/>
              <a:gd name="connsiteX121" fmla="*/ 5025913 w 12192000"/>
              <a:gd name="connsiteY121" fmla="*/ 5046535 h 5096785"/>
              <a:gd name="connsiteX122" fmla="*/ 4998218 w 12192000"/>
              <a:gd name="connsiteY122" fmla="*/ 5048065 h 5096785"/>
              <a:gd name="connsiteX123" fmla="*/ 4991008 w 12192000"/>
              <a:gd name="connsiteY123" fmla="*/ 5050439 h 5096785"/>
              <a:gd name="connsiteX124" fmla="*/ 4963503 w 12192000"/>
              <a:gd name="connsiteY124" fmla="*/ 5047575 h 5096785"/>
              <a:gd name="connsiteX125" fmla="*/ 4921053 w 12192000"/>
              <a:gd name="connsiteY125" fmla="*/ 5048925 h 5096785"/>
              <a:gd name="connsiteX126" fmla="*/ 4873420 w 12192000"/>
              <a:gd name="connsiteY126" fmla="*/ 5054929 h 5096785"/>
              <a:gd name="connsiteX127" fmla="*/ 4858825 w 12192000"/>
              <a:gd name="connsiteY127" fmla="*/ 5051329 h 5096785"/>
              <a:gd name="connsiteX128" fmla="*/ 4769340 w 12192000"/>
              <a:gd name="connsiteY128" fmla="*/ 5053090 h 5096785"/>
              <a:gd name="connsiteX129" fmla="*/ 4744152 w 12192000"/>
              <a:gd name="connsiteY129" fmla="*/ 5053391 h 5096785"/>
              <a:gd name="connsiteX130" fmla="*/ 4723556 w 12192000"/>
              <a:gd name="connsiteY130" fmla="*/ 5059633 h 5096785"/>
              <a:gd name="connsiteX131" fmla="*/ 4719699 w 12192000"/>
              <a:gd name="connsiteY131" fmla="*/ 5066298 h 5096785"/>
              <a:gd name="connsiteX132" fmla="*/ 4706016 w 12192000"/>
              <a:gd name="connsiteY132" fmla="*/ 5067422 h 5096785"/>
              <a:gd name="connsiteX133" fmla="*/ 4702593 w 12192000"/>
              <a:gd name="connsiteY133" fmla="*/ 5068973 h 5096785"/>
              <a:gd name="connsiteX134" fmla="*/ 4682766 w 12192000"/>
              <a:gd name="connsiteY134" fmla="*/ 5076609 h 5096785"/>
              <a:gd name="connsiteX135" fmla="*/ 4634960 w 12192000"/>
              <a:gd name="connsiteY135" fmla="*/ 5061852 h 5096785"/>
              <a:gd name="connsiteX136" fmla="*/ 4580645 w 12192000"/>
              <a:gd name="connsiteY136" fmla="*/ 5069246 h 5096785"/>
              <a:gd name="connsiteX137" fmla="*/ 4368005 w 12192000"/>
              <a:gd name="connsiteY137" fmla="*/ 5057426 h 5096785"/>
              <a:gd name="connsiteX138" fmla="*/ 4339489 w 12192000"/>
              <a:gd name="connsiteY138" fmla="*/ 5080858 h 5096785"/>
              <a:gd name="connsiteX139" fmla="*/ 4253895 w 12192000"/>
              <a:gd name="connsiteY139" fmla="*/ 5085008 h 5096785"/>
              <a:gd name="connsiteX140" fmla="*/ 4117780 w 12192000"/>
              <a:gd name="connsiteY140" fmla="*/ 5045175 h 5096785"/>
              <a:gd name="connsiteX141" fmla="*/ 3960074 w 12192000"/>
              <a:gd name="connsiteY141" fmla="*/ 5050708 h 5096785"/>
              <a:gd name="connsiteX142" fmla="*/ 3947260 w 12192000"/>
              <a:gd name="connsiteY142" fmla="*/ 5041167 h 5096785"/>
              <a:gd name="connsiteX143" fmla="*/ 3931969 w 12192000"/>
              <a:gd name="connsiteY143" fmla="*/ 5035902 h 5096785"/>
              <a:gd name="connsiteX144" fmla="*/ 3929836 w 12192000"/>
              <a:gd name="connsiteY144" fmla="*/ 5036901 h 5096785"/>
              <a:gd name="connsiteX145" fmla="*/ 3911296 w 12192000"/>
              <a:gd name="connsiteY145" fmla="*/ 5035663 h 5096785"/>
              <a:gd name="connsiteX146" fmla="*/ 3907746 w 12192000"/>
              <a:gd name="connsiteY146" fmla="*/ 5032107 h 5096785"/>
              <a:gd name="connsiteX147" fmla="*/ 3895182 w 12192000"/>
              <a:gd name="connsiteY147" fmla="*/ 5030229 h 5096785"/>
              <a:gd name="connsiteX148" fmla="*/ 3870866 w 12192000"/>
              <a:gd name="connsiteY148" fmla="*/ 5023753 h 5096785"/>
              <a:gd name="connsiteX149" fmla="*/ 3865913 w 12192000"/>
              <a:gd name="connsiteY149" fmla="*/ 5025143 h 5096785"/>
              <a:gd name="connsiteX150" fmla="*/ 3828606 w 12192000"/>
              <a:gd name="connsiteY150" fmla="*/ 5019426 h 5096785"/>
              <a:gd name="connsiteX151" fmla="*/ 3827901 w 12192000"/>
              <a:gd name="connsiteY151" fmla="*/ 5020583 h 5096785"/>
              <a:gd name="connsiteX152" fmla="*/ 3816543 w 12192000"/>
              <a:gd name="connsiteY152" fmla="*/ 5024366 h 5096785"/>
              <a:gd name="connsiteX153" fmla="*/ 3795278 w 12192000"/>
              <a:gd name="connsiteY153" fmla="*/ 5028779 h 5096785"/>
              <a:gd name="connsiteX154" fmla="*/ 3743858 w 12192000"/>
              <a:gd name="connsiteY154" fmla="*/ 5054237 h 5096785"/>
              <a:gd name="connsiteX155" fmla="*/ 3704945 w 12192000"/>
              <a:gd name="connsiteY155" fmla="*/ 5048413 h 5096785"/>
              <a:gd name="connsiteX156" fmla="*/ 3696992 w 12192000"/>
              <a:gd name="connsiteY156" fmla="*/ 5047914 h 5096785"/>
              <a:gd name="connsiteX157" fmla="*/ 3696780 w 12192000"/>
              <a:gd name="connsiteY157" fmla="*/ 5048181 h 5096785"/>
              <a:gd name="connsiteX158" fmla="*/ 3688290 w 12192000"/>
              <a:gd name="connsiteY158" fmla="*/ 5048204 h 5096785"/>
              <a:gd name="connsiteX159" fmla="*/ 3682486 w 12192000"/>
              <a:gd name="connsiteY159" fmla="*/ 5047000 h 5096785"/>
              <a:gd name="connsiteX160" fmla="*/ 3667056 w 12192000"/>
              <a:gd name="connsiteY160" fmla="*/ 5046030 h 5096785"/>
              <a:gd name="connsiteX161" fmla="*/ 3661403 w 12192000"/>
              <a:gd name="connsiteY161" fmla="*/ 5047537 h 5096785"/>
              <a:gd name="connsiteX162" fmla="*/ 3658673 w 12192000"/>
              <a:gd name="connsiteY162" fmla="*/ 5050790 h 5096785"/>
              <a:gd name="connsiteX163" fmla="*/ 3657333 w 12192000"/>
              <a:gd name="connsiteY163" fmla="*/ 5050325 h 5096785"/>
              <a:gd name="connsiteX164" fmla="*/ 3626778 w 12192000"/>
              <a:gd name="connsiteY164" fmla="*/ 5057882 h 5096785"/>
              <a:gd name="connsiteX165" fmla="*/ 3560067 w 12192000"/>
              <a:gd name="connsiteY165" fmla="*/ 5064266 h 5096785"/>
              <a:gd name="connsiteX166" fmla="*/ 3522641 w 12192000"/>
              <a:gd name="connsiteY166" fmla="*/ 5063654 h 5096785"/>
              <a:gd name="connsiteX167" fmla="*/ 3419275 w 12192000"/>
              <a:gd name="connsiteY167" fmla="*/ 5066646 h 5096785"/>
              <a:gd name="connsiteX168" fmla="*/ 3314869 w 12192000"/>
              <a:gd name="connsiteY168" fmla="*/ 5073197 h 5096785"/>
              <a:gd name="connsiteX169" fmla="*/ 3259088 w 12192000"/>
              <a:gd name="connsiteY169" fmla="*/ 5096363 h 5096785"/>
              <a:gd name="connsiteX170" fmla="*/ 3253104 w 12192000"/>
              <a:gd name="connsiteY170" fmla="*/ 5096785 h 5096785"/>
              <a:gd name="connsiteX171" fmla="*/ 3238751 w 12192000"/>
              <a:gd name="connsiteY171" fmla="*/ 5092996 h 5096785"/>
              <a:gd name="connsiteX172" fmla="*/ 3233681 w 12192000"/>
              <a:gd name="connsiteY172" fmla="*/ 5090758 h 5096785"/>
              <a:gd name="connsiteX173" fmla="*/ 3225562 w 12192000"/>
              <a:gd name="connsiteY173" fmla="*/ 5089215 h 5096785"/>
              <a:gd name="connsiteX174" fmla="*/ 3225260 w 12192000"/>
              <a:gd name="connsiteY174" fmla="*/ 5089437 h 5096785"/>
              <a:gd name="connsiteX175" fmla="*/ 3217859 w 12192000"/>
              <a:gd name="connsiteY175" fmla="*/ 5087484 h 5096785"/>
              <a:gd name="connsiteX176" fmla="*/ 3182980 w 12192000"/>
              <a:gd name="connsiteY176" fmla="*/ 5074650 h 5096785"/>
              <a:gd name="connsiteX177" fmla="*/ 3123938 w 12192000"/>
              <a:gd name="connsiteY177" fmla="*/ 5089912 h 5096785"/>
              <a:gd name="connsiteX178" fmla="*/ 3101912 w 12192000"/>
              <a:gd name="connsiteY178" fmla="*/ 5090281 h 5096785"/>
              <a:gd name="connsiteX179" fmla="*/ 3089591 w 12192000"/>
              <a:gd name="connsiteY179" fmla="*/ 5091865 h 5096785"/>
              <a:gd name="connsiteX180" fmla="*/ 3088465 w 12192000"/>
              <a:gd name="connsiteY180" fmla="*/ 5092858 h 5096785"/>
              <a:gd name="connsiteX181" fmla="*/ 3055081 w 12192000"/>
              <a:gd name="connsiteY181" fmla="*/ 5080424 h 5096785"/>
              <a:gd name="connsiteX182" fmla="*/ 3049807 w 12192000"/>
              <a:gd name="connsiteY182" fmla="*/ 5080860 h 5096785"/>
              <a:gd name="connsiteX183" fmla="*/ 3029122 w 12192000"/>
              <a:gd name="connsiteY183" fmla="*/ 5070085 h 5096785"/>
              <a:gd name="connsiteX184" fmla="*/ 3017862 w 12192000"/>
              <a:gd name="connsiteY184" fmla="*/ 5065942 h 5096785"/>
              <a:gd name="connsiteX185" fmla="*/ 3015868 w 12192000"/>
              <a:gd name="connsiteY185" fmla="*/ 5061832 h 5096785"/>
              <a:gd name="connsiteX186" fmla="*/ 2998644 w 12192000"/>
              <a:gd name="connsiteY186" fmla="*/ 5057210 h 5096785"/>
              <a:gd name="connsiteX187" fmla="*/ 2996219 w 12192000"/>
              <a:gd name="connsiteY187" fmla="*/ 5057788 h 5096785"/>
              <a:gd name="connsiteX188" fmla="*/ 2983676 w 12192000"/>
              <a:gd name="connsiteY188" fmla="*/ 5049852 h 5096785"/>
              <a:gd name="connsiteX189" fmla="*/ 2903609 w 12192000"/>
              <a:gd name="connsiteY189" fmla="*/ 4998457 h 5096785"/>
              <a:gd name="connsiteX190" fmla="*/ 2758830 w 12192000"/>
              <a:gd name="connsiteY190" fmla="*/ 4974760 h 5096785"/>
              <a:gd name="connsiteX191" fmla="*/ 2532669 w 12192000"/>
              <a:gd name="connsiteY191" fmla="*/ 4940573 h 5096785"/>
              <a:gd name="connsiteX192" fmla="*/ 2389931 w 12192000"/>
              <a:gd name="connsiteY192" fmla="*/ 4905785 h 5096785"/>
              <a:gd name="connsiteX193" fmla="*/ 2335186 w 12192000"/>
              <a:gd name="connsiteY193" fmla="*/ 4902957 h 5096785"/>
              <a:gd name="connsiteX194" fmla="*/ 2295307 w 12192000"/>
              <a:gd name="connsiteY194" fmla="*/ 4879800 h 5096785"/>
              <a:gd name="connsiteX195" fmla="*/ 2273393 w 12192000"/>
              <a:gd name="connsiteY195" fmla="*/ 4883565 h 5096785"/>
              <a:gd name="connsiteX196" fmla="*/ 2269523 w 12192000"/>
              <a:gd name="connsiteY196" fmla="*/ 4884442 h 5096785"/>
              <a:gd name="connsiteX197" fmla="*/ 2256015 w 12192000"/>
              <a:gd name="connsiteY197" fmla="*/ 4883014 h 5096785"/>
              <a:gd name="connsiteX198" fmla="*/ 2249731 w 12192000"/>
              <a:gd name="connsiteY198" fmla="*/ 4888778 h 5096785"/>
              <a:gd name="connsiteX199" fmla="*/ 2227629 w 12192000"/>
              <a:gd name="connsiteY199" fmla="*/ 4891047 h 5096785"/>
              <a:gd name="connsiteX200" fmla="*/ 2203460 w 12192000"/>
              <a:gd name="connsiteY200" fmla="*/ 4886696 h 5096785"/>
              <a:gd name="connsiteX201" fmla="*/ 2091528 w 12192000"/>
              <a:gd name="connsiteY201" fmla="*/ 4859155 h 5096785"/>
              <a:gd name="connsiteX202" fmla="*/ 2022901 w 12192000"/>
              <a:gd name="connsiteY202" fmla="*/ 4846594 h 5096785"/>
              <a:gd name="connsiteX203" fmla="*/ 1994227 w 12192000"/>
              <a:gd name="connsiteY203" fmla="*/ 4847973 h 5096785"/>
              <a:gd name="connsiteX204" fmla="*/ 1955936 w 12192000"/>
              <a:gd name="connsiteY204" fmla="*/ 4845765 h 5096785"/>
              <a:gd name="connsiteX205" fmla="*/ 1741924 w 12192000"/>
              <a:gd name="connsiteY205" fmla="*/ 4808054 h 5096785"/>
              <a:gd name="connsiteX206" fmla="*/ 1734410 w 12192000"/>
              <a:gd name="connsiteY206" fmla="*/ 4811675 h 5096785"/>
              <a:gd name="connsiteX207" fmla="*/ 1691423 w 12192000"/>
              <a:gd name="connsiteY207" fmla="*/ 4802777 h 5096785"/>
              <a:gd name="connsiteX208" fmla="*/ 1554504 w 12192000"/>
              <a:gd name="connsiteY208" fmla="*/ 4739985 h 5096785"/>
              <a:gd name="connsiteX209" fmla="*/ 1470119 w 12192000"/>
              <a:gd name="connsiteY209" fmla="*/ 4723470 h 5096785"/>
              <a:gd name="connsiteX210" fmla="*/ 1437967 w 12192000"/>
              <a:gd name="connsiteY210" fmla="*/ 4722710 h 5096785"/>
              <a:gd name="connsiteX211" fmla="*/ 1384234 w 12192000"/>
              <a:gd name="connsiteY211" fmla="*/ 4721117 h 5096785"/>
              <a:gd name="connsiteX212" fmla="*/ 1338647 w 12192000"/>
              <a:gd name="connsiteY212" fmla="*/ 4732483 h 5096785"/>
              <a:gd name="connsiteX213" fmla="*/ 1295869 w 12192000"/>
              <a:gd name="connsiteY213" fmla="*/ 4726175 h 5096785"/>
              <a:gd name="connsiteX214" fmla="*/ 1292949 w 12192000"/>
              <a:gd name="connsiteY214" fmla="*/ 4708469 h 5096785"/>
              <a:gd name="connsiteX215" fmla="*/ 1244908 w 12192000"/>
              <a:gd name="connsiteY215" fmla="*/ 4706993 h 5096785"/>
              <a:gd name="connsiteX216" fmla="*/ 1171266 w 12192000"/>
              <a:gd name="connsiteY216" fmla="*/ 4706535 h 5096785"/>
              <a:gd name="connsiteX217" fmla="*/ 1160868 w 12192000"/>
              <a:gd name="connsiteY217" fmla="*/ 4701936 h 5096785"/>
              <a:gd name="connsiteX218" fmla="*/ 1147599 w 12192000"/>
              <a:gd name="connsiteY218" fmla="*/ 4714833 h 5096785"/>
              <a:gd name="connsiteX219" fmla="*/ 1119603 w 12192000"/>
              <a:gd name="connsiteY219" fmla="*/ 4721303 h 5096785"/>
              <a:gd name="connsiteX220" fmla="*/ 997851 w 12192000"/>
              <a:gd name="connsiteY220" fmla="*/ 4722336 h 5096785"/>
              <a:gd name="connsiteX221" fmla="*/ 976455 w 12192000"/>
              <a:gd name="connsiteY221" fmla="*/ 4726407 h 5096785"/>
              <a:gd name="connsiteX222" fmla="*/ 949939 w 12192000"/>
              <a:gd name="connsiteY222" fmla="*/ 4719699 h 5096785"/>
              <a:gd name="connsiteX223" fmla="*/ 894148 w 12192000"/>
              <a:gd name="connsiteY223" fmla="*/ 4710406 h 5096785"/>
              <a:gd name="connsiteX224" fmla="*/ 857990 w 12192000"/>
              <a:gd name="connsiteY224" fmla="*/ 4696844 h 5096785"/>
              <a:gd name="connsiteX225" fmla="*/ 848649 w 12192000"/>
              <a:gd name="connsiteY225" fmla="*/ 4704021 h 5096785"/>
              <a:gd name="connsiteX226" fmla="*/ 826436 w 12192000"/>
              <a:gd name="connsiteY226" fmla="*/ 4707421 h 5096785"/>
              <a:gd name="connsiteX227" fmla="*/ 733052 w 12192000"/>
              <a:gd name="connsiteY227" fmla="*/ 4701884 h 5096785"/>
              <a:gd name="connsiteX228" fmla="*/ 716185 w 12192000"/>
              <a:gd name="connsiteY228" fmla="*/ 4703827 h 5096785"/>
              <a:gd name="connsiteX229" fmla="*/ 696663 w 12192000"/>
              <a:gd name="connsiteY229" fmla="*/ 4697420 h 5096785"/>
              <a:gd name="connsiteX230" fmla="*/ 582722 w 12192000"/>
              <a:gd name="connsiteY230" fmla="*/ 4658637 h 5096785"/>
              <a:gd name="connsiteX231" fmla="*/ 581118 w 12192000"/>
              <a:gd name="connsiteY231" fmla="*/ 4654120 h 5096785"/>
              <a:gd name="connsiteX232" fmla="*/ 546453 w 12192000"/>
              <a:gd name="connsiteY232" fmla="*/ 4652542 h 5096785"/>
              <a:gd name="connsiteX233" fmla="*/ 536773 w 12192000"/>
              <a:gd name="connsiteY233" fmla="*/ 4644609 h 5096785"/>
              <a:gd name="connsiteX234" fmla="*/ 518899 w 12192000"/>
              <a:gd name="connsiteY234" fmla="*/ 4642839 h 5096785"/>
              <a:gd name="connsiteX235" fmla="*/ 388896 w 12192000"/>
              <a:gd name="connsiteY235" fmla="*/ 4619173 h 5096785"/>
              <a:gd name="connsiteX236" fmla="*/ 366479 w 12192000"/>
              <a:gd name="connsiteY236" fmla="*/ 4618896 h 5096785"/>
              <a:gd name="connsiteX237" fmla="*/ 342781 w 12192000"/>
              <a:gd name="connsiteY237" fmla="*/ 4601239 h 5096785"/>
              <a:gd name="connsiteX238" fmla="*/ 255925 w 12192000"/>
              <a:gd name="connsiteY238" fmla="*/ 4598685 h 5096785"/>
              <a:gd name="connsiteX239" fmla="*/ 226919 w 12192000"/>
              <a:gd name="connsiteY239" fmla="*/ 4598460 h 5096785"/>
              <a:gd name="connsiteX240" fmla="*/ 213925 w 12192000"/>
              <a:gd name="connsiteY240" fmla="*/ 4597783 h 5096785"/>
              <a:gd name="connsiteX241" fmla="*/ 215196 w 12192000"/>
              <a:gd name="connsiteY241" fmla="*/ 4588576 h 5096785"/>
              <a:gd name="connsiteX242" fmla="*/ 180214 w 12192000"/>
              <a:gd name="connsiteY242" fmla="*/ 4583701 h 5096785"/>
              <a:gd name="connsiteX243" fmla="*/ 83203 w 12192000"/>
              <a:gd name="connsiteY243" fmla="*/ 4531664 h 5096785"/>
              <a:gd name="connsiteX244" fmla="*/ 4106 w 12192000"/>
              <a:gd name="connsiteY244" fmla="*/ 4517202 h 5096785"/>
              <a:gd name="connsiteX245" fmla="*/ 0 w 12192000"/>
              <a:gd name="connsiteY245" fmla="*/ 4516084 h 5096785"/>
              <a:gd name="connsiteX246" fmla="*/ 0 w 12192000"/>
              <a:gd name="connsiteY24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720786 w 12192000"/>
              <a:gd name="connsiteY15" fmla="*/ 4265611 h 5096785"/>
              <a:gd name="connsiteX16" fmla="*/ 9652162 w 12192000"/>
              <a:gd name="connsiteY16" fmla="*/ 425271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9037321 w 12192000"/>
              <a:gd name="connsiteY24" fmla="*/ 4371817 h 5096785"/>
              <a:gd name="connsiteX25" fmla="*/ 8990743 w 12192000"/>
              <a:gd name="connsiteY25" fmla="*/ 4382161 h 5096785"/>
              <a:gd name="connsiteX26" fmla="*/ 8979819 w 12192000"/>
              <a:gd name="connsiteY26" fmla="*/ 4366419 h 5096785"/>
              <a:gd name="connsiteX27" fmla="*/ 8936044 w 12192000"/>
              <a:gd name="connsiteY27" fmla="*/ 4370992 h 5096785"/>
              <a:gd name="connsiteX28" fmla="*/ 8897707 w 12192000"/>
              <a:gd name="connsiteY28" fmla="*/ 4392673 h 5096785"/>
              <a:gd name="connsiteX29" fmla="*/ 8845635 w 12192000"/>
              <a:gd name="connsiteY29" fmla="*/ 4404300 h 5096785"/>
              <a:gd name="connsiteX30" fmla="*/ 8814562 w 12192000"/>
              <a:gd name="connsiteY30" fmla="*/ 4411434 h 5096785"/>
              <a:gd name="connsiteX31" fmla="*/ 8726349 w 12192000"/>
              <a:gd name="connsiteY31" fmla="*/ 4416668 h 5096785"/>
              <a:gd name="connsiteX32" fmla="*/ 8566678 w 12192000"/>
              <a:gd name="connsiteY32" fmla="*/ 4391711 h 5096785"/>
              <a:gd name="connsiteX33" fmla="*/ 8521516 w 12192000"/>
              <a:gd name="connsiteY33" fmla="*/ 4393927 h 5096785"/>
              <a:gd name="connsiteX34" fmla="*/ 8515998 w 12192000"/>
              <a:gd name="connsiteY34" fmla="*/ 4399124 h 5096785"/>
              <a:gd name="connsiteX35" fmla="*/ 8449547 w 12192000"/>
              <a:gd name="connsiteY35" fmla="*/ 4383170 h 5096785"/>
              <a:gd name="connsiteX36" fmla="*/ 8360285 w 12192000"/>
              <a:gd name="connsiteY36" fmla="*/ 4398502 h 5096785"/>
              <a:gd name="connsiteX37" fmla="*/ 8256584 w 12192000"/>
              <a:gd name="connsiteY37" fmla="*/ 4423564 h 5096785"/>
              <a:gd name="connsiteX38" fmla="*/ 8229821 w 12192000"/>
              <a:gd name="connsiteY38" fmla="*/ 4431840 h 5096785"/>
              <a:gd name="connsiteX39" fmla="*/ 8158476 w 12192000"/>
              <a:gd name="connsiteY39" fmla="*/ 4436904 h 5096785"/>
              <a:gd name="connsiteX40" fmla="*/ 7993707 w 12192000"/>
              <a:gd name="connsiteY40" fmla="*/ 4447962 h 5096785"/>
              <a:gd name="connsiteX41" fmla="*/ 7990346 w 12192000"/>
              <a:gd name="connsiteY41" fmla="*/ 4454853 h 5096785"/>
              <a:gd name="connsiteX42" fmla="*/ 7976786 w 12192000"/>
              <a:gd name="connsiteY42" fmla="*/ 4456820 h 5096785"/>
              <a:gd name="connsiteX43" fmla="*/ 7973491 w 12192000"/>
              <a:gd name="connsiteY43" fmla="*/ 4458577 h 5096785"/>
              <a:gd name="connsiteX44" fmla="*/ 7954281 w 12192000"/>
              <a:gd name="connsiteY44" fmla="*/ 4467421 h 5096785"/>
              <a:gd name="connsiteX45" fmla="*/ 7905540 w 12192000"/>
              <a:gd name="connsiteY45" fmla="*/ 4455628 h 5096785"/>
              <a:gd name="connsiteX46" fmla="*/ 7851932 w 12192000"/>
              <a:gd name="connsiteY46" fmla="*/ 4466353 h 5096785"/>
              <a:gd name="connsiteX47" fmla="*/ 7639078 w 12192000"/>
              <a:gd name="connsiteY47" fmla="*/ 4467635 h 5096785"/>
              <a:gd name="connsiteX48" fmla="*/ 7612359 w 12192000"/>
              <a:gd name="connsiteY48" fmla="*/ 4492789 h 5096785"/>
              <a:gd name="connsiteX49" fmla="*/ 7527328 w 12192000"/>
              <a:gd name="connsiteY49" fmla="*/ 4502199 h 5096785"/>
              <a:gd name="connsiteX50" fmla="*/ 7388717 w 12192000"/>
              <a:gd name="connsiteY50" fmla="*/ 4470799 h 5096785"/>
              <a:gd name="connsiteX51" fmla="*/ 7231898 w 12192000"/>
              <a:gd name="connsiteY51" fmla="*/ 4486028 h 5096785"/>
              <a:gd name="connsiteX52" fmla="*/ 7218425 w 12192000"/>
              <a:gd name="connsiteY52" fmla="*/ 4477288 h 5096785"/>
              <a:gd name="connsiteX53" fmla="*/ 7202795 w 12192000"/>
              <a:gd name="connsiteY53" fmla="*/ 4472972 h 5096785"/>
              <a:gd name="connsiteX54" fmla="*/ 7200744 w 12192000"/>
              <a:gd name="connsiteY54" fmla="*/ 4474099 h 5096785"/>
              <a:gd name="connsiteX55" fmla="*/ 7182163 w 12192000"/>
              <a:gd name="connsiteY55" fmla="*/ 4474005 h 5096785"/>
              <a:gd name="connsiteX56" fmla="*/ 7178368 w 12192000"/>
              <a:gd name="connsiteY56" fmla="*/ 4470673 h 5096785"/>
              <a:gd name="connsiteX57" fmla="*/ 7165705 w 12192000"/>
              <a:gd name="connsiteY57" fmla="*/ 4469569 h 5096785"/>
              <a:gd name="connsiteX58" fmla="*/ 7140991 w 12192000"/>
              <a:gd name="connsiteY58" fmla="*/ 4464599 h 5096785"/>
              <a:gd name="connsiteX59" fmla="*/ 7136152 w 12192000"/>
              <a:gd name="connsiteY59" fmla="*/ 4466292 h 5096785"/>
              <a:gd name="connsiteX60" fmla="*/ 7098544 w 12192000"/>
              <a:gd name="connsiteY60" fmla="*/ 4462879 h 5096785"/>
              <a:gd name="connsiteX61" fmla="*/ 7097922 w 12192000"/>
              <a:gd name="connsiteY61" fmla="*/ 4464077 h 5096785"/>
              <a:gd name="connsiteX62" fmla="*/ 7086877 w 12192000"/>
              <a:gd name="connsiteY62" fmla="*/ 4468554 h 5096785"/>
              <a:gd name="connsiteX63" fmla="*/ 7065999 w 12192000"/>
              <a:gd name="connsiteY63" fmla="*/ 4474270 h 5096785"/>
              <a:gd name="connsiteX64" fmla="*/ 7016598 w 12192000"/>
              <a:gd name="connsiteY64" fmla="*/ 4502855 h 5096785"/>
              <a:gd name="connsiteX65" fmla="*/ 6977375 w 12192000"/>
              <a:gd name="connsiteY65" fmla="*/ 4499434 h 5096785"/>
              <a:gd name="connsiteX66" fmla="*/ 6969409 w 12192000"/>
              <a:gd name="connsiteY66" fmla="*/ 4499424 h 5096785"/>
              <a:gd name="connsiteX67" fmla="*/ 6969218 w 12192000"/>
              <a:gd name="connsiteY67" fmla="*/ 4499704 h 5096785"/>
              <a:gd name="connsiteX68" fmla="*/ 6960755 w 12192000"/>
              <a:gd name="connsiteY68" fmla="*/ 4500249 h 5096785"/>
              <a:gd name="connsiteX69" fmla="*/ 6954882 w 12192000"/>
              <a:gd name="connsiteY69" fmla="*/ 4499405 h 5096785"/>
              <a:gd name="connsiteX70" fmla="*/ 6939428 w 12192000"/>
              <a:gd name="connsiteY70" fmla="*/ 4499385 h 5096785"/>
              <a:gd name="connsiteX71" fmla="*/ 6933902 w 12192000"/>
              <a:gd name="connsiteY71" fmla="*/ 4501239 h 5096785"/>
              <a:gd name="connsiteX72" fmla="*/ 6891244 w 12192000"/>
              <a:gd name="connsiteY72" fmla="*/ 4536371 h 5096785"/>
              <a:gd name="connsiteX73" fmla="*/ 6794496 w 12192000"/>
              <a:gd name="connsiteY73" fmla="*/ 4567924 h 5096785"/>
              <a:gd name="connsiteX74" fmla="*/ 6574528 w 12192000"/>
              <a:gd name="connsiteY74" fmla="*/ 4641155 h 5096785"/>
              <a:gd name="connsiteX75" fmla="*/ 6573036 w 12192000"/>
              <a:gd name="connsiteY75" fmla="*/ 4641049 h 5096785"/>
              <a:gd name="connsiteX76" fmla="*/ 6571920 w 12192000"/>
              <a:gd name="connsiteY76" fmla="*/ 4644739 h 5096785"/>
              <a:gd name="connsiteX77" fmla="*/ 6552021 w 12192000"/>
              <a:gd name="connsiteY77" fmla="*/ 4650379 h 5096785"/>
              <a:gd name="connsiteX78" fmla="*/ 6545925 w 12192000"/>
              <a:gd name="connsiteY78" fmla="*/ 4650675 h 5096785"/>
              <a:gd name="connsiteX79" fmla="*/ 6537822 w 12192000"/>
              <a:gd name="connsiteY79" fmla="*/ 4652769 h 5096785"/>
              <a:gd name="connsiteX80" fmla="*/ 6537743 w 12192000"/>
              <a:gd name="connsiteY80" fmla="*/ 4653068 h 5096785"/>
              <a:gd name="connsiteX81" fmla="*/ 6490057 w 12192000"/>
              <a:gd name="connsiteY81" fmla="*/ 4658624 h 5096785"/>
              <a:gd name="connsiteX82" fmla="*/ 6386800 w 12192000"/>
              <a:gd name="connsiteY82" fmla="*/ 4715431 h 5096785"/>
              <a:gd name="connsiteX83" fmla="*/ 6382703 w 12192000"/>
              <a:gd name="connsiteY83" fmla="*/ 4717930 h 5096785"/>
              <a:gd name="connsiteX84" fmla="*/ 6356495 w 12192000"/>
              <a:gd name="connsiteY84" fmla="*/ 4717843 h 5096785"/>
              <a:gd name="connsiteX85" fmla="*/ 6343628 w 12192000"/>
              <a:gd name="connsiteY85" fmla="*/ 4719161 h 5096785"/>
              <a:gd name="connsiteX86" fmla="*/ 6338605 w 12192000"/>
              <a:gd name="connsiteY86" fmla="*/ 4716723 h 5096785"/>
              <a:gd name="connsiteX87" fmla="*/ 6320318 w 12192000"/>
              <a:gd name="connsiteY87" fmla="*/ 4720095 h 5096785"/>
              <a:gd name="connsiteX88" fmla="*/ 6318742 w 12192000"/>
              <a:gd name="connsiteY88" fmla="*/ 4721541 h 5096785"/>
              <a:gd name="connsiteX89" fmla="*/ 6301708 w 12192000"/>
              <a:gd name="connsiteY89" fmla="*/ 4720380 h 5096785"/>
              <a:gd name="connsiteX90" fmla="*/ 6285082 w 12192000"/>
              <a:gd name="connsiteY90" fmla="*/ 4714639 h 5096785"/>
              <a:gd name="connsiteX91" fmla="*/ 6136936 w 12192000"/>
              <a:gd name="connsiteY91" fmla="*/ 4758246 h 5096785"/>
              <a:gd name="connsiteX92" fmla="*/ 5988578 w 12192000"/>
              <a:gd name="connsiteY92" fmla="*/ 4754427 h 5096785"/>
              <a:gd name="connsiteX93" fmla="*/ 5908701 w 12192000"/>
              <a:gd name="connsiteY93" fmla="*/ 4779160 h 5096785"/>
              <a:gd name="connsiteX94" fmla="*/ 5892219 w 12192000"/>
              <a:gd name="connsiteY94" fmla="*/ 4807892 h 5096785"/>
              <a:gd name="connsiteX95" fmla="*/ 5683612 w 12192000"/>
              <a:gd name="connsiteY95" fmla="*/ 4848770 h 5096785"/>
              <a:gd name="connsiteX96" fmla="*/ 5635111 w 12192000"/>
              <a:gd name="connsiteY96" fmla="*/ 4868888 h 5096785"/>
              <a:gd name="connsiteX97" fmla="*/ 5582652 w 12192000"/>
              <a:gd name="connsiteY97" fmla="*/ 4866836 h 5096785"/>
              <a:gd name="connsiteX98" fmla="*/ 5567213 w 12192000"/>
              <a:gd name="connsiteY98" fmla="*/ 4878769 h 5096785"/>
              <a:gd name="connsiteX99" fmla="*/ 5564659 w 12192000"/>
              <a:gd name="connsiteY99" fmla="*/ 4881042 h 5096785"/>
              <a:gd name="connsiteX100" fmla="*/ 5552102 w 12192000"/>
              <a:gd name="connsiteY100" fmla="*/ 4885426 h 5096785"/>
              <a:gd name="connsiteX101" fmla="*/ 5551475 w 12192000"/>
              <a:gd name="connsiteY101" fmla="*/ 4892560 h 5096785"/>
              <a:gd name="connsiteX102" fmla="*/ 5534664 w 12192000"/>
              <a:gd name="connsiteY102" fmla="*/ 4903385 h 5096785"/>
              <a:gd name="connsiteX103" fmla="*/ 5510737 w 12192000"/>
              <a:gd name="connsiteY103" fmla="*/ 4909807 h 5096785"/>
              <a:gd name="connsiteX104" fmla="*/ 5393901 w 12192000"/>
              <a:gd name="connsiteY104" fmla="*/ 4933709 h 5096785"/>
              <a:gd name="connsiteX105" fmla="*/ 5325782 w 12192000"/>
              <a:gd name="connsiteY105" fmla="*/ 4951789 h 5096785"/>
              <a:gd name="connsiteX106" fmla="*/ 5302703 w 12192000"/>
              <a:gd name="connsiteY106" fmla="*/ 4964590 h 5096785"/>
              <a:gd name="connsiteX107" fmla="*/ 5268591 w 12192000"/>
              <a:gd name="connsiteY107" fmla="*/ 4978479 h 5096785"/>
              <a:gd name="connsiteX108" fmla="*/ 5210559 w 12192000"/>
              <a:gd name="connsiteY108" fmla="*/ 5007585 h 5096785"/>
              <a:gd name="connsiteX109" fmla="*/ 5177597 w 12192000"/>
              <a:gd name="connsiteY109" fmla="*/ 5015926 h 5096785"/>
              <a:gd name="connsiteX110" fmla="*/ 5160569 w 12192000"/>
              <a:gd name="connsiteY110" fmla="*/ 5025681 h 5096785"/>
              <a:gd name="connsiteX111" fmla="*/ 5152748 w 12192000"/>
              <a:gd name="connsiteY111" fmla="*/ 5026569 h 5096785"/>
              <a:gd name="connsiteX112" fmla="*/ 5127678 w 12192000"/>
              <a:gd name="connsiteY112" fmla="*/ 5032947 h 5096785"/>
              <a:gd name="connsiteX113" fmla="*/ 5113147 w 12192000"/>
              <a:gd name="connsiteY113" fmla="*/ 5035818 h 5096785"/>
              <a:gd name="connsiteX114" fmla="*/ 5107301 w 12192000"/>
              <a:gd name="connsiteY114" fmla="*/ 5036672 h 5096785"/>
              <a:gd name="connsiteX115" fmla="*/ 5093215 w 12192000"/>
              <a:gd name="connsiteY115" fmla="*/ 5032880 h 5096785"/>
              <a:gd name="connsiteX116" fmla="*/ 5077058 w 12192000"/>
              <a:gd name="connsiteY116" fmla="*/ 5038681 h 5096785"/>
              <a:gd name="connsiteX117" fmla="*/ 5057349 w 12192000"/>
              <a:gd name="connsiteY117" fmla="*/ 5036015 h 5096785"/>
              <a:gd name="connsiteX118" fmla="*/ 5053945 w 12192000"/>
              <a:gd name="connsiteY118" fmla="*/ 5041952 h 5096785"/>
              <a:gd name="connsiteX119" fmla="*/ 5040021 w 12192000"/>
              <a:gd name="connsiteY119" fmla="*/ 5050052 h 5096785"/>
              <a:gd name="connsiteX120" fmla="*/ 5025913 w 12192000"/>
              <a:gd name="connsiteY120" fmla="*/ 5046535 h 5096785"/>
              <a:gd name="connsiteX121" fmla="*/ 4998218 w 12192000"/>
              <a:gd name="connsiteY121" fmla="*/ 5048065 h 5096785"/>
              <a:gd name="connsiteX122" fmla="*/ 4991008 w 12192000"/>
              <a:gd name="connsiteY122" fmla="*/ 5050439 h 5096785"/>
              <a:gd name="connsiteX123" fmla="*/ 4963503 w 12192000"/>
              <a:gd name="connsiteY123" fmla="*/ 5047575 h 5096785"/>
              <a:gd name="connsiteX124" fmla="*/ 4921053 w 12192000"/>
              <a:gd name="connsiteY124" fmla="*/ 5048925 h 5096785"/>
              <a:gd name="connsiteX125" fmla="*/ 4873420 w 12192000"/>
              <a:gd name="connsiteY125" fmla="*/ 5054929 h 5096785"/>
              <a:gd name="connsiteX126" fmla="*/ 4858825 w 12192000"/>
              <a:gd name="connsiteY126" fmla="*/ 5051329 h 5096785"/>
              <a:gd name="connsiteX127" fmla="*/ 4769340 w 12192000"/>
              <a:gd name="connsiteY127" fmla="*/ 5053090 h 5096785"/>
              <a:gd name="connsiteX128" fmla="*/ 4744152 w 12192000"/>
              <a:gd name="connsiteY128" fmla="*/ 5053391 h 5096785"/>
              <a:gd name="connsiteX129" fmla="*/ 4723556 w 12192000"/>
              <a:gd name="connsiteY129" fmla="*/ 5059633 h 5096785"/>
              <a:gd name="connsiteX130" fmla="*/ 4719699 w 12192000"/>
              <a:gd name="connsiteY130" fmla="*/ 5066298 h 5096785"/>
              <a:gd name="connsiteX131" fmla="*/ 4706016 w 12192000"/>
              <a:gd name="connsiteY131" fmla="*/ 5067422 h 5096785"/>
              <a:gd name="connsiteX132" fmla="*/ 4702593 w 12192000"/>
              <a:gd name="connsiteY132" fmla="*/ 5068973 h 5096785"/>
              <a:gd name="connsiteX133" fmla="*/ 4682766 w 12192000"/>
              <a:gd name="connsiteY133" fmla="*/ 5076609 h 5096785"/>
              <a:gd name="connsiteX134" fmla="*/ 4634960 w 12192000"/>
              <a:gd name="connsiteY134" fmla="*/ 5061852 h 5096785"/>
              <a:gd name="connsiteX135" fmla="*/ 4580645 w 12192000"/>
              <a:gd name="connsiteY135" fmla="*/ 5069246 h 5096785"/>
              <a:gd name="connsiteX136" fmla="*/ 4368005 w 12192000"/>
              <a:gd name="connsiteY136" fmla="*/ 5057426 h 5096785"/>
              <a:gd name="connsiteX137" fmla="*/ 4339489 w 12192000"/>
              <a:gd name="connsiteY137" fmla="*/ 5080858 h 5096785"/>
              <a:gd name="connsiteX138" fmla="*/ 4253895 w 12192000"/>
              <a:gd name="connsiteY138" fmla="*/ 5085008 h 5096785"/>
              <a:gd name="connsiteX139" fmla="*/ 4117780 w 12192000"/>
              <a:gd name="connsiteY139" fmla="*/ 5045175 h 5096785"/>
              <a:gd name="connsiteX140" fmla="*/ 3960074 w 12192000"/>
              <a:gd name="connsiteY140" fmla="*/ 5050708 h 5096785"/>
              <a:gd name="connsiteX141" fmla="*/ 3947260 w 12192000"/>
              <a:gd name="connsiteY141" fmla="*/ 5041167 h 5096785"/>
              <a:gd name="connsiteX142" fmla="*/ 3931969 w 12192000"/>
              <a:gd name="connsiteY142" fmla="*/ 5035902 h 5096785"/>
              <a:gd name="connsiteX143" fmla="*/ 3929836 w 12192000"/>
              <a:gd name="connsiteY143" fmla="*/ 5036901 h 5096785"/>
              <a:gd name="connsiteX144" fmla="*/ 3911296 w 12192000"/>
              <a:gd name="connsiteY144" fmla="*/ 5035663 h 5096785"/>
              <a:gd name="connsiteX145" fmla="*/ 3907746 w 12192000"/>
              <a:gd name="connsiteY145" fmla="*/ 5032107 h 5096785"/>
              <a:gd name="connsiteX146" fmla="*/ 3895182 w 12192000"/>
              <a:gd name="connsiteY146" fmla="*/ 5030229 h 5096785"/>
              <a:gd name="connsiteX147" fmla="*/ 3870866 w 12192000"/>
              <a:gd name="connsiteY147" fmla="*/ 5023753 h 5096785"/>
              <a:gd name="connsiteX148" fmla="*/ 3865913 w 12192000"/>
              <a:gd name="connsiteY148" fmla="*/ 5025143 h 5096785"/>
              <a:gd name="connsiteX149" fmla="*/ 3828606 w 12192000"/>
              <a:gd name="connsiteY149" fmla="*/ 5019426 h 5096785"/>
              <a:gd name="connsiteX150" fmla="*/ 3827901 w 12192000"/>
              <a:gd name="connsiteY150" fmla="*/ 5020583 h 5096785"/>
              <a:gd name="connsiteX151" fmla="*/ 3816543 w 12192000"/>
              <a:gd name="connsiteY151" fmla="*/ 5024366 h 5096785"/>
              <a:gd name="connsiteX152" fmla="*/ 3795278 w 12192000"/>
              <a:gd name="connsiteY152" fmla="*/ 5028779 h 5096785"/>
              <a:gd name="connsiteX153" fmla="*/ 3743858 w 12192000"/>
              <a:gd name="connsiteY153" fmla="*/ 5054237 h 5096785"/>
              <a:gd name="connsiteX154" fmla="*/ 3704945 w 12192000"/>
              <a:gd name="connsiteY154" fmla="*/ 5048413 h 5096785"/>
              <a:gd name="connsiteX155" fmla="*/ 3696992 w 12192000"/>
              <a:gd name="connsiteY155" fmla="*/ 5047914 h 5096785"/>
              <a:gd name="connsiteX156" fmla="*/ 3696780 w 12192000"/>
              <a:gd name="connsiteY156" fmla="*/ 5048181 h 5096785"/>
              <a:gd name="connsiteX157" fmla="*/ 3688290 w 12192000"/>
              <a:gd name="connsiteY157" fmla="*/ 5048204 h 5096785"/>
              <a:gd name="connsiteX158" fmla="*/ 3682486 w 12192000"/>
              <a:gd name="connsiteY158" fmla="*/ 5047000 h 5096785"/>
              <a:gd name="connsiteX159" fmla="*/ 3667056 w 12192000"/>
              <a:gd name="connsiteY159" fmla="*/ 5046030 h 5096785"/>
              <a:gd name="connsiteX160" fmla="*/ 3661403 w 12192000"/>
              <a:gd name="connsiteY160" fmla="*/ 5047537 h 5096785"/>
              <a:gd name="connsiteX161" fmla="*/ 3658673 w 12192000"/>
              <a:gd name="connsiteY161" fmla="*/ 5050790 h 5096785"/>
              <a:gd name="connsiteX162" fmla="*/ 3657333 w 12192000"/>
              <a:gd name="connsiteY162" fmla="*/ 5050325 h 5096785"/>
              <a:gd name="connsiteX163" fmla="*/ 3626778 w 12192000"/>
              <a:gd name="connsiteY163" fmla="*/ 5057882 h 5096785"/>
              <a:gd name="connsiteX164" fmla="*/ 3560067 w 12192000"/>
              <a:gd name="connsiteY164" fmla="*/ 5064266 h 5096785"/>
              <a:gd name="connsiteX165" fmla="*/ 3522641 w 12192000"/>
              <a:gd name="connsiteY165" fmla="*/ 5063654 h 5096785"/>
              <a:gd name="connsiteX166" fmla="*/ 3419275 w 12192000"/>
              <a:gd name="connsiteY166" fmla="*/ 5066646 h 5096785"/>
              <a:gd name="connsiteX167" fmla="*/ 3314869 w 12192000"/>
              <a:gd name="connsiteY167" fmla="*/ 5073197 h 5096785"/>
              <a:gd name="connsiteX168" fmla="*/ 3259088 w 12192000"/>
              <a:gd name="connsiteY168" fmla="*/ 5096363 h 5096785"/>
              <a:gd name="connsiteX169" fmla="*/ 3253104 w 12192000"/>
              <a:gd name="connsiteY169" fmla="*/ 5096785 h 5096785"/>
              <a:gd name="connsiteX170" fmla="*/ 3238751 w 12192000"/>
              <a:gd name="connsiteY170" fmla="*/ 5092996 h 5096785"/>
              <a:gd name="connsiteX171" fmla="*/ 3233681 w 12192000"/>
              <a:gd name="connsiteY171" fmla="*/ 5090758 h 5096785"/>
              <a:gd name="connsiteX172" fmla="*/ 3225562 w 12192000"/>
              <a:gd name="connsiteY172" fmla="*/ 5089215 h 5096785"/>
              <a:gd name="connsiteX173" fmla="*/ 3225260 w 12192000"/>
              <a:gd name="connsiteY173" fmla="*/ 5089437 h 5096785"/>
              <a:gd name="connsiteX174" fmla="*/ 3217859 w 12192000"/>
              <a:gd name="connsiteY174" fmla="*/ 5087484 h 5096785"/>
              <a:gd name="connsiteX175" fmla="*/ 3182980 w 12192000"/>
              <a:gd name="connsiteY175" fmla="*/ 5074650 h 5096785"/>
              <a:gd name="connsiteX176" fmla="*/ 3123938 w 12192000"/>
              <a:gd name="connsiteY176" fmla="*/ 5089912 h 5096785"/>
              <a:gd name="connsiteX177" fmla="*/ 3101912 w 12192000"/>
              <a:gd name="connsiteY177" fmla="*/ 5090281 h 5096785"/>
              <a:gd name="connsiteX178" fmla="*/ 3089591 w 12192000"/>
              <a:gd name="connsiteY178" fmla="*/ 5091865 h 5096785"/>
              <a:gd name="connsiteX179" fmla="*/ 3088465 w 12192000"/>
              <a:gd name="connsiteY179" fmla="*/ 5092858 h 5096785"/>
              <a:gd name="connsiteX180" fmla="*/ 3055081 w 12192000"/>
              <a:gd name="connsiteY180" fmla="*/ 5080424 h 5096785"/>
              <a:gd name="connsiteX181" fmla="*/ 3049807 w 12192000"/>
              <a:gd name="connsiteY181" fmla="*/ 5080860 h 5096785"/>
              <a:gd name="connsiteX182" fmla="*/ 3029122 w 12192000"/>
              <a:gd name="connsiteY182" fmla="*/ 5070085 h 5096785"/>
              <a:gd name="connsiteX183" fmla="*/ 3017862 w 12192000"/>
              <a:gd name="connsiteY183" fmla="*/ 5065942 h 5096785"/>
              <a:gd name="connsiteX184" fmla="*/ 3015868 w 12192000"/>
              <a:gd name="connsiteY184" fmla="*/ 5061832 h 5096785"/>
              <a:gd name="connsiteX185" fmla="*/ 2998644 w 12192000"/>
              <a:gd name="connsiteY185" fmla="*/ 5057210 h 5096785"/>
              <a:gd name="connsiteX186" fmla="*/ 2996219 w 12192000"/>
              <a:gd name="connsiteY186" fmla="*/ 5057788 h 5096785"/>
              <a:gd name="connsiteX187" fmla="*/ 2983676 w 12192000"/>
              <a:gd name="connsiteY187" fmla="*/ 5049852 h 5096785"/>
              <a:gd name="connsiteX188" fmla="*/ 2903609 w 12192000"/>
              <a:gd name="connsiteY188" fmla="*/ 4998457 h 5096785"/>
              <a:gd name="connsiteX189" fmla="*/ 2758830 w 12192000"/>
              <a:gd name="connsiteY189" fmla="*/ 4974760 h 5096785"/>
              <a:gd name="connsiteX190" fmla="*/ 2532669 w 12192000"/>
              <a:gd name="connsiteY190" fmla="*/ 4940573 h 5096785"/>
              <a:gd name="connsiteX191" fmla="*/ 2389931 w 12192000"/>
              <a:gd name="connsiteY191" fmla="*/ 4905785 h 5096785"/>
              <a:gd name="connsiteX192" fmla="*/ 2335186 w 12192000"/>
              <a:gd name="connsiteY192" fmla="*/ 4902957 h 5096785"/>
              <a:gd name="connsiteX193" fmla="*/ 2295307 w 12192000"/>
              <a:gd name="connsiteY193" fmla="*/ 4879800 h 5096785"/>
              <a:gd name="connsiteX194" fmla="*/ 2273393 w 12192000"/>
              <a:gd name="connsiteY194" fmla="*/ 4883565 h 5096785"/>
              <a:gd name="connsiteX195" fmla="*/ 2269523 w 12192000"/>
              <a:gd name="connsiteY195" fmla="*/ 4884442 h 5096785"/>
              <a:gd name="connsiteX196" fmla="*/ 2256015 w 12192000"/>
              <a:gd name="connsiteY196" fmla="*/ 4883014 h 5096785"/>
              <a:gd name="connsiteX197" fmla="*/ 2249731 w 12192000"/>
              <a:gd name="connsiteY197" fmla="*/ 4888778 h 5096785"/>
              <a:gd name="connsiteX198" fmla="*/ 2227629 w 12192000"/>
              <a:gd name="connsiteY198" fmla="*/ 4891047 h 5096785"/>
              <a:gd name="connsiteX199" fmla="*/ 2203460 w 12192000"/>
              <a:gd name="connsiteY199" fmla="*/ 4886696 h 5096785"/>
              <a:gd name="connsiteX200" fmla="*/ 2091528 w 12192000"/>
              <a:gd name="connsiteY200" fmla="*/ 4859155 h 5096785"/>
              <a:gd name="connsiteX201" fmla="*/ 2022901 w 12192000"/>
              <a:gd name="connsiteY201" fmla="*/ 4846594 h 5096785"/>
              <a:gd name="connsiteX202" fmla="*/ 1994227 w 12192000"/>
              <a:gd name="connsiteY202" fmla="*/ 4847973 h 5096785"/>
              <a:gd name="connsiteX203" fmla="*/ 1955936 w 12192000"/>
              <a:gd name="connsiteY203" fmla="*/ 4845765 h 5096785"/>
              <a:gd name="connsiteX204" fmla="*/ 1741924 w 12192000"/>
              <a:gd name="connsiteY204" fmla="*/ 4808054 h 5096785"/>
              <a:gd name="connsiteX205" fmla="*/ 1734410 w 12192000"/>
              <a:gd name="connsiteY205" fmla="*/ 4811675 h 5096785"/>
              <a:gd name="connsiteX206" fmla="*/ 1691423 w 12192000"/>
              <a:gd name="connsiteY206" fmla="*/ 4802777 h 5096785"/>
              <a:gd name="connsiteX207" fmla="*/ 1554504 w 12192000"/>
              <a:gd name="connsiteY207" fmla="*/ 4739985 h 5096785"/>
              <a:gd name="connsiteX208" fmla="*/ 1470119 w 12192000"/>
              <a:gd name="connsiteY208" fmla="*/ 4723470 h 5096785"/>
              <a:gd name="connsiteX209" fmla="*/ 1437967 w 12192000"/>
              <a:gd name="connsiteY209" fmla="*/ 4722710 h 5096785"/>
              <a:gd name="connsiteX210" fmla="*/ 1384234 w 12192000"/>
              <a:gd name="connsiteY210" fmla="*/ 4721117 h 5096785"/>
              <a:gd name="connsiteX211" fmla="*/ 1338647 w 12192000"/>
              <a:gd name="connsiteY211" fmla="*/ 4732483 h 5096785"/>
              <a:gd name="connsiteX212" fmla="*/ 1295869 w 12192000"/>
              <a:gd name="connsiteY212" fmla="*/ 4726175 h 5096785"/>
              <a:gd name="connsiteX213" fmla="*/ 1292949 w 12192000"/>
              <a:gd name="connsiteY213" fmla="*/ 4708469 h 5096785"/>
              <a:gd name="connsiteX214" fmla="*/ 1244908 w 12192000"/>
              <a:gd name="connsiteY214" fmla="*/ 4706993 h 5096785"/>
              <a:gd name="connsiteX215" fmla="*/ 1171266 w 12192000"/>
              <a:gd name="connsiteY215" fmla="*/ 4706535 h 5096785"/>
              <a:gd name="connsiteX216" fmla="*/ 1160868 w 12192000"/>
              <a:gd name="connsiteY216" fmla="*/ 4701936 h 5096785"/>
              <a:gd name="connsiteX217" fmla="*/ 1147599 w 12192000"/>
              <a:gd name="connsiteY217" fmla="*/ 4714833 h 5096785"/>
              <a:gd name="connsiteX218" fmla="*/ 1119603 w 12192000"/>
              <a:gd name="connsiteY218" fmla="*/ 4721303 h 5096785"/>
              <a:gd name="connsiteX219" fmla="*/ 997851 w 12192000"/>
              <a:gd name="connsiteY219" fmla="*/ 4722336 h 5096785"/>
              <a:gd name="connsiteX220" fmla="*/ 976455 w 12192000"/>
              <a:gd name="connsiteY220" fmla="*/ 4726407 h 5096785"/>
              <a:gd name="connsiteX221" fmla="*/ 949939 w 12192000"/>
              <a:gd name="connsiteY221" fmla="*/ 4719699 h 5096785"/>
              <a:gd name="connsiteX222" fmla="*/ 894148 w 12192000"/>
              <a:gd name="connsiteY222" fmla="*/ 4710406 h 5096785"/>
              <a:gd name="connsiteX223" fmla="*/ 857990 w 12192000"/>
              <a:gd name="connsiteY223" fmla="*/ 4696844 h 5096785"/>
              <a:gd name="connsiteX224" fmla="*/ 848649 w 12192000"/>
              <a:gd name="connsiteY224" fmla="*/ 4704021 h 5096785"/>
              <a:gd name="connsiteX225" fmla="*/ 826436 w 12192000"/>
              <a:gd name="connsiteY225" fmla="*/ 4707421 h 5096785"/>
              <a:gd name="connsiteX226" fmla="*/ 733052 w 12192000"/>
              <a:gd name="connsiteY226" fmla="*/ 4701884 h 5096785"/>
              <a:gd name="connsiteX227" fmla="*/ 716185 w 12192000"/>
              <a:gd name="connsiteY227" fmla="*/ 4703827 h 5096785"/>
              <a:gd name="connsiteX228" fmla="*/ 696663 w 12192000"/>
              <a:gd name="connsiteY228" fmla="*/ 4697420 h 5096785"/>
              <a:gd name="connsiteX229" fmla="*/ 582722 w 12192000"/>
              <a:gd name="connsiteY229" fmla="*/ 4658637 h 5096785"/>
              <a:gd name="connsiteX230" fmla="*/ 581118 w 12192000"/>
              <a:gd name="connsiteY230" fmla="*/ 4654120 h 5096785"/>
              <a:gd name="connsiteX231" fmla="*/ 546453 w 12192000"/>
              <a:gd name="connsiteY231" fmla="*/ 4652542 h 5096785"/>
              <a:gd name="connsiteX232" fmla="*/ 536773 w 12192000"/>
              <a:gd name="connsiteY232" fmla="*/ 4644609 h 5096785"/>
              <a:gd name="connsiteX233" fmla="*/ 518899 w 12192000"/>
              <a:gd name="connsiteY233" fmla="*/ 4642839 h 5096785"/>
              <a:gd name="connsiteX234" fmla="*/ 388896 w 12192000"/>
              <a:gd name="connsiteY234" fmla="*/ 4619173 h 5096785"/>
              <a:gd name="connsiteX235" fmla="*/ 366479 w 12192000"/>
              <a:gd name="connsiteY235" fmla="*/ 4618896 h 5096785"/>
              <a:gd name="connsiteX236" fmla="*/ 342781 w 12192000"/>
              <a:gd name="connsiteY236" fmla="*/ 4601239 h 5096785"/>
              <a:gd name="connsiteX237" fmla="*/ 255925 w 12192000"/>
              <a:gd name="connsiteY237" fmla="*/ 4598685 h 5096785"/>
              <a:gd name="connsiteX238" fmla="*/ 226919 w 12192000"/>
              <a:gd name="connsiteY238" fmla="*/ 4598460 h 5096785"/>
              <a:gd name="connsiteX239" fmla="*/ 213925 w 12192000"/>
              <a:gd name="connsiteY239" fmla="*/ 4597783 h 5096785"/>
              <a:gd name="connsiteX240" fmla="*/ 215196 w 12192000"/>
              <a:gd name="connsiteY240" fmla="*/ 4588576 h 5096785"/>
              <a:gd name="connsiteX241" fmla="*/ 180214 w 12192000"/>
              <a:gd name="connsiteY241" fmla="*/ 4583701 h 5096785"/>
              <a:gd name="connsiteX242" fmla="*/ 83203 w 12192000"/>
              <a:gd name="connsiteY242" fmla="*/ 4531664 h 5096785"/>
              <a:gd name="connsiteX243" fmla="*/ 4106 w 12192000"/>
              <a:gd name="connsiteY243" fmla="*/ 4517202 h 5096785"/>
              <a:gd name="connsiteX244" fmla="*/ 0 w 12192000"/>
              <a:gd name="connsiteY244" fmla="*/ 4516084 h 5096785"/>
              <a:gd name="connsiteX245" fmla="*/ 0 w 12192000"/>
              <a:gd name="connsiteY24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652162 w 12192000"/>
              <a:gd name="connsiteY16" fmla="*/ 425271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9037321 w 12192000"/>
              <a:gd name="connsiteY24" fmla="*/ 4371817 h 5096785"/>
              <a:gd name="connsiteX25" fmla="*/ 8990743 w 12192000"/>
              <a:gd name="connsiteY25" fmla="*/ 4382161 h 5096785"/>
              <a:gd name="connsiteX26" fmla="*/ 8979819 w 12192000"/>
              <a:gd name="connsiteY26" fmla="*/ 4366419 h 5096785"/>
              <a:gd name="connsiteX27" fmla="*/ 8936044 w 12192000"/>
              <a:gd name="connsiteY27" fmla="*/ 4370992 h 5096785"/>
              <a:gd name="connsiteX28" fmla="*/ 8897707 w 12192000"/>
              <a:gd name="connsiteY28" fmla="*/ 4392673 h 5096785"/>
              <a:gd name="connsiteX29" fmla="*/ 8845635 w 12192000"/>
              <a:gd name="connsiteY29" fmla="*/ 4404300 h 5096785"/>
              <a:gd name="connsiteX30" fmla="*/ 8814562 w 12192000"/>
              <a:gd name="connsiteY30" fmla="*/ 4411434 h 5096785"/>
              <a:gd name="connsiteX31" fmla="*/ 8726349 w 12192000"/>
              <a:gd name="connsiteY31" fmla="*/ 4416668 h 5096785"/>
              <a:gd name="connsiteX32" fmla="*/ 8566678 w 12192000"/>
              <a:gd name="connsiteY32" fmla="*/ 4391711 h 5096785"/>
              <a:gd name="connsiteX33" fmla="*/ 8521516 w 12192000"/>
              <a:gd name="connsiteY33" fmla="*/ 4393927 h 5096785"/>
              <a:gd name="connsiteX34" fmla="*/ 8515998 w 12192000"/>
              <a:gd name="connsiteY34" fmla="*/ 4399124 h 5096785"/>
              <a:gd name="connsiteX35" fmla="*/ 8449547 w 12192000"/>
              <a:gd name="connsiteY35" fmla="*/ 4383170 h 5096785"/>
              <a:gd name="connsiteX36" fmla="*/ 8360285 w 12192000"/>
              <a:gd name="connsiteY36" fmla="*/ 4398502 h 5096785"/>
              <a:gd name="connsiteX37" fmla="*/ 8256584 w 12192000"/>
              <a:gd name="connsiteY37" fmla="*/ 4423564 h 5096785"/>
              <a:gd name="connsiteX38" fmla="*/ 8229821 w 12192000"/>
              <a:gd name="connsiteY38" fmla="*/ 4431840 h 5096785"/>
              <a:gd name="connsiteX39" fmla="*/ 8158476 w 12192000"/>
              <a:gd name="connsiteY39" fmla="*/ 4436904 h 5096785"/>
              <a:gd name="connsiteX40" fmla="*/ 7993707 w 12192000"/>
              <a:gd name="connsiteY40" fmla="*/ 4447962 h 5096785"/>
              <a:gd name="connsiteX41" fmla="*/ 7990346 w 12192000"/>
              <a:gd name="connsiteY41" fmla="*/ 4454853 h 5096785"/>
              <a:gd name="connsiteX42" fmla="*/ 7976786 w 12192000"/>
              <a:gd name="connsiteY42" fmla="*/ 4456820 h 5096785"/>
              <a:gd name="connsiteX43" fmla="*/ 7973491 w 12192000"/>
              <a:gd name="connsiteY43" fmla="*/ 4458577 h 5096785"/>
              <a:gd name="connsiteX44" fmla="*/ 7954281 w 12192000"/>
              <a:gd name="connsiteY44" fmla="*/ 4467421 h 5096785"/>
              <a:gd name="connsiteX45" fmla="*/ 7905540 w 12192000"/>
              <a:gd name="connsiteY45" fmla="*/ 4455628 h 5096785"/>
              <a:gd name="connsiteX46" fmla="*/ 7851932 w 12192000"/>
              <a:gd name="connsiteY46" fmla="*/ 4466353 h 5096785"/>
              <a:gd name="connsiteX47" fmla="*/ 7639078 w 12192000"/>
              <a:gd name="connsiteY47" fmla="*/ 4467635 h 5096785"/>
              <a:gd name="connsiteX48" fmla="*/ 7612359 w 12192000"/>
              <a:gd name="connsiteY48" fmla="*/ 4492789 h 5096785"/>
              <a:gd name="connsiteX49" fmla="*/ 7527328 w 12192000"/>
              <a:gd name="connsiteY49" fmla="*/ 4502199 h 5096785"/>
              <a:gd name="connsiteX50" fmla="*/ 7388717 w 12192000"/>
              <a:gd name="connsiteY50" fmla="*/ 4470799 h 5096785"/>
              <a:gd name="connsiteX51" fmla="*/ 7231898 w 12192000"/>
              <a:gd name="connsiteY51" fmla="*/ 4486028 h 5096785"/>
              <a:gd name="connsiteX52" fmla="*/ 7218425 w 12192000"/>
              <a:gd name="connsiteY52" fmla="*/ 4477288 h 5096785"/>
              <a:gd name="connsiteX53" fmla="*/ 7202795 w 12192000"/>
              <a:gd name="connsiteY53" fmla="*/ 4472972 h 5096785"/>
              <a:gd name="connsiteX54" fmla="*/ 7200744 w 12192000"/>
              <a:gd name="connsiteY54" fmla="*/ 4474099 h 5096785"/>
              <a:gd name="connsiteX55" fmla="*/ 7182163 w 12192000"/>
              <a:gd name="connsiteY55" fmla="*/ 4474005 h 5096785"/>
              <a:gd name="connsiteX56" fmla="*/ 7178368 w 12192000"/>
              <a:gd name="connsiteY56" fmla="*/ 4470673 h 5096785"/>
              <a:gd name="connsiteX57" fmla="*/ 7165705 w 12192000"/>
              <a:gd name="connsiteY57" fmla="*/ 4469569 h 5096785"/>
              <a:gd name="connsiteX58" fmla="*/ 7140991 w 12192000"/>
              <a:gd name="connsiteY58" fmla="*/ 4464599 h 5096785"/>
              <a:gd name="connsiteX59" fmla="*/ 7136152 w 12192000"/>
              <a:gd name="connsiteY59" fmla="*/ 4466292 h 5096785"/>
              <a:gd name="connsiteX60" fmla="*/ 7098544 w 12192000"/>
              <a:gd name="connsiteY60" fmla="*/ 4462879 h 5096785"/>
              <a:gd name="connsiteX61" fmla="*/ 7097922 w 12192000"/>
              <a:gd name="connsiteY61" fmla="*/ 4464077 h 5096785"/>
              <a:gd name="connsiteX62" fmla="*/ 7086877 w 12192000"/>
              <a:gd name="connsiteY62" fmla="*/ 4468554 h 5096785"/>
              <a:gd name="connsiteX63" fmla="*/ 7065999 w 12192000"/>
              <a:gd name="connsiteY63" fmla="*/ 4474270 h 5096785"/>
              <a:gd name="connsiteX64" fmla="*/ 7016598 w 12192000"/>
              <a:gd name="connsiteY64" fmla="*/ 4502855 h 5096785"/>
              <a:gd name="connsiteX65" fmla="*/ 6977375 w 12192000"/>
              <a:gd name="connsiteY65" fmla="*/ 4499434 h 5096785"/>
              <a:gd name="connsiteX66" fmla="*/ 6969409 w 12192000"/>
              <a:gd name="connsiteY66" fmla="*/ 4499424 h 5096785"/>
              <a:gd name="connsiteX67" fmla="*/ 6969218 w 12192000"/>
              <a:gd name="connsiteY67" fmla="*/ 4499704 h 5096785"/>
              <a:gd name="connsiteX68" fmla="*/ 6960755 w 12192000"/>
              <a:gd name="connsiteY68" fmla="*/ 4500249 h 5096785"/>
              <a:gd name="connsiteX69" fmla="*/ 6954882 w 12192000"/>
              <a:gd name="connsiteY69" fmla="*/ 4499405 h 5096785"/>
              <a:gd name="connsiteX70" fmla="*/ 6939428 w 12192000"/>
              <a:gd name="connsiteY70" fmla="*/ 4499385 h 5096785"/>
              <a:gd name="connsiteX71" fmla="*/ 6933902 w 12192000"/>
              <a:gd name="connsiteY71" fmla="*/ 4501239 h 5096785"/>
              <a:gd name="connsiteX72" fmla="*/ 6891244 w 12192000"/>
              <a:gd name="connsiteY72" fmla="*/ 4536371 h 5096785"/>
              <a:gd name="connsiteX73" fmla="*/ 6794496 w 12192000"/>
              <a:gd name="connsiteY73" fmla="*/ 4567924 h 5096785"/>
              <a:gd name="connsiteX74" fmla="*/ 6574528 w 12192000"/>
              <a:gd name="connsiteY74" fmla="*/ 4641155 h 5096785"/>
              <a:gd name="connsiteX75" fmla="*/ 6573036 w 12192000"/>
              <a:gd name="connsiteY75" fmla="*/ 4641049 h 5096785"/>
              <a:gd name="connsiteX76" fmla="*/ 6571920 w 12192000"/>
              <a:gd name="connsiteY76" fmla="*/ 4644739 h 5096785"/>
              <a:gd name="connsiteX77" fmla="*/ 6552021 w 12192000"/>
              <a:gd name="connsiteY77" fmla="*/ 4650379 h 5096785"/>
              <a:gd name="connsiteX78" fmla="*/ 6545925 w 12192000"/>
              <a:gd name="connsiteY78" fmla="*/ 4650675 h 5096785"/>
              <a:gd name="connsiteX79" fmla="*/ 6537822 w 12192000"/>
              <a:gd name="connsiteY79" fmla="*/ 4652769 h 5096785"/>
              <a:gd name="connsiteX80" fmla="*/ 6537743 w 12192000"/>
              <a:gd name="connsiteY80" fmla="*/ 4653068 h 5096785"/>
              <a:gd name="connsiteX81" fmla="*/ 6490057 w 12192000"/>
              <a:gd name="connsiteY81" fmla="*/ 4658624 h 5096785"/>
              <a:gd name="connsiteX82" fmla="*/ 6386800 w 12192000"/>
              <a:gd name="connsiteY82" fmla="*/ 4715431 h 5096785"/>
              <a:gd name="connsiteX83" fmla="*/ 6382703 w 12192000"/>
              <a:gd name="connsiteY83" fmla="*/ 4717930 h 5096785"/>
              <a:gd name="connsiteX84" fmla="*/ 6356495 w 12192000"/>
              <a:gd name="connsiteY84" fmla="*/ 4717843 h 5096785"/>
              <a:gd name="connsiteX85" fmla="*/ 6343628 w 12192000"/>
              <a:gd name="connsiteY85" fmla="*/ 4719161 h 5096785"/>
              <a:gd name="connsiteX86" fmla="*/ 6338605 w 12192000"/>
              <a:gd name="connsiteY86" fmla="*/ 4716723 h 5096785"/>
              <a:gd name="connsiteX87" fmla="*/ 6320318 w 12192000"/>
              <a:gd name="connsiteY87" fmla="*/ 4720095 h 5096785"/>
              <a:gd name="connsiteX88" fmla="*/ 6318742 w 12192000"/>
              <a:gd name="connsiteY88" fmla="*/ 4721541 h 5096785"/>
              <a:gd name="connsiteX89" fmla="*/ 6301708 w 12192000"/>
              <a:gd name="connsiteY89" fmla="*/ 4720380 h 5096785"/>
              <a:gd name="connsiteX90" fmla="*/ 6285082 w 12192000"/>
              <a:gd name="connsiteY90" fmla="*/ 4714639 h 5096785"/>
              <a:gd name="connsiteX91" fmla="*/ 6136936 w 12192000"/>
              <a:gd name="connsiteY91" fmla="*/ 4758246 h 5096785"/>
              <a:gd name="connsiteX92" fmla="*/ 5988578 w 12192000"/>
              <a:gd name="connsiteY92" fmla="*/ 4754427 h 5096785"/>
              <a:gd name="connsiteX93" fmla="*/ 5908701 w 12192000"/>
              <a:gd name="connsiteY93" fmla="*/ 4779160 h 5096785"/>
              <a:gd name="connsiteX94" fmla="*/ 5892219 w 12192000"/>
              <a:gd name="connsiteY94" fmla="*/ 4807892 h 5096785"/>
              <a:gd name="connsiteX95" fmla="*/ 5683612 w 12192000"/>
              <a:gd name="connsiteY95" fmla="*/ 4848770 h 5096785"/>
              <a:gd name="connsiteX96" fmla="*/ 5635111 w 12192000"/>
              <a:gd name="connsiteY96" fmla="*/ 4868888 h 5096785"/>
              <a:gd name="connsiteX97" fmla="*/ 5582652 w 12192000"/>
              <a:gd name="connsiteY97" fmla="*/ 4866836 h 5096785"/>
              <a:gd name="connsiteX98" fmla="*/ 5567213 w 12192000"/>
              <a:gd name="connsiteY98" fmla="*/ 4878769 h 5096785"/>
              <a:gd name="connsiteX99" fmla="*/ 5564659 w 12192000"/>
              <a:gd name="connsiteY99" fmla="*/ 4881042 h 5096785"/>
              <a:gd name="connsiteX100" fmla="*/ 5552102 w 12192000"/>
              <a:gd name="connsiteY100" fmla="*/ 4885426 h 5096785"/>
              <a:gd name="connsiteX101" fmla="*/ 5551475 w 12192000"/>
              <a:gd name="connsiteY101" fmla="*/ 4892560 h 5096785"/>
              <a:gd name="connsiteX102" fmla="*/ 5534664 w 12192000"/>
              <a:gd name="connsiteY102" fmla="*/ 4903385 h 5096785"/>
              <a:gd name="connsiteX103" fmla="*/ 5510737 w 12192000"/>
              <a:gd name="connsiteY103" fmla="*/ 4909807 h 5096785"/>
              <a:gd name="connsiteX104" fmla="*/ 5393901 w 12192000"/>
              <a:gd name="connsiteY104" fmla="*/ 4933709 h 5096785"/>
              <a:gd name="connsiteX105" fmla="*/ 5325782 w 12192000"/>
              <a:gd name="connsiteY105" fmla="*/ 4951789 h 5096785"/>
              <a:gd name="connsiteX106" fmla="*/ 5302703 w 12192000"/>
              <a:gd name="connsiteY106" fmla="*/ 4964590 h 5096785"/>
              <a:gd name="connsiteX107" fmla="*/ 5268591 w 12192000"/>
              <a:gd name="connsiteY107" fmla="*/ 4978479 h 5096785"/>
              <a:gd name="connsiteX108" fmla="*/ 5210559 w 12192000"/>
              <a:gd name="connsiteY108" fmla="*/ 5007585 h 5096785"/>
              <a:gd name="connsiteX109" fmla="*/ 5177597 w 12192000"/>
              <a:gd name="connsiteY109" fmla="*/ 5015926 h 5096785"/>
              <a:gd name="connsiteX110" fmla="*/ 5160569 w 12192000"/>
              <a:gd name="connsiteY110" fmla="*/ 5025681 h 5096785"/>
              <a:gd name="connsiteX111" fmla="*/ 5152748 w 12192000"/>
              <a:gd name="connsiteY111" fmla="*/ 5026569 h 5096785"/>
              <a:gd name="connsiteX112" fmla="*/ 5127678 w 12192000"/>
              <a:gd name="connsiteY112" fmla="*/ 5032947 h 5096785"/>
              <a:gd name="connsiteX113" fmla="*/ 5113147 w 12192000"/>
              <a:gd name="connsiteY113" fmla="*/ 5035818 h 5096785"/>
              <a:gd name="connsiteX114" fmla="*/ 5107301 w 12192000"/>
              <a:gd name="connsiteY114" fmla="*/ 5036672 h 5096785"/>
              <a:gd name="connsiteX115" fmla="*/ 5093215 w 12192000"/>
              <a:gd name="connsiteY115" fmla="*/ 5032880 h 5096785"/>
              <a:gd name="connsiteX116" fmla="*/ 5077058 w 12192000"/>
              <a:gd name="connsiteY116" fmla="*/ 5038681 h 5096785"/>
              <a:gd name="connsiteX117" fmla="*/ 5057349 w 12192000"/>
              <a:gd name="connsiteY117" fmla="*/ 5036015 h 5096785"/>
              <a:gd name="connsiteX118" fmla="*/ 5053945 w 12192000"/>
              <a:gd name="connsiteY118" fmla="*/ 5041952 h 5096785"/>
              <a:gd name="connsiteX119" fmla="*/ 5040021 w 12192000"/>
              <a:gd name="connsiteY119" fmla="*/ 5050052 h 5096785"/>
              <a:gd name="connsiteX120" fmla="*/ 5025913 w 12192000"/>
              <a:gd name="connsiteY120" fmla="*/ 5046535 h 5096785"/>
              <a:gd name="connsiteX121" fmla="*/ 4998218 w 12192000"/>
              <a:gd name="connsiteY121" fmla="*/ 5048065 h 5096785"/>
              <a:gd name="connsiteX122" fmla="*/ 4991008 w 12192000"/>
              <a:gd name="connsiteY122" fmla="*/ 5050439 h 5096785"/>
              <a:gd name="connsiteX123" fmla="*/ 4963503 w 12192000"/>
              <a:gd name="connsiteY123" fmla="*/ 5047575 h 5096785"/>
              <a:gd name="connsiteX124" fmla="*/ 4921053 w 12192000"/>
              <a:gd name="connsiteY124" fmla="*/ 5048925 h 5096785"/>
              <a:gd name="connsiteX125" fmla="*/ 4873420 w 12192000"/>
              <a:gd name="connsiteY125" fmla="*/ 5054929 h 5096785"/>
              <a:gd name="connsiteX126" fmla="*/ 4858825 w 12192000"/>
              <a:gd name="connsiteY126" fmla="*/ 5051329 h 5096785"/>
              <a:gd name="connsiteX127" fmla="*/ 4769340 w 12192000"/>
              <a:gd name="connsiteY127" fmla="*/ 5053090 h 5096785"/>
              <a:gd name="connsiteX128" fmla="*/ 4744152 w 12192000"/>
              <a:gd name="connsiteY128" fmla="*/ 5053391 h 5096785"/>
              <a:gd name="connsiteX129" fmla="*/ 4723556 w 12192000"/>
              <a:gd name="connsiteY129" fmla="*/ 5059633 h 5096785"/>
              <a:gd name="connsiteX130" fmla="*/ 4719699 w 12192000"/>
              <a:gd name="connsiteY130" fmla="*/ 5066298 h 5096785"/>
              <a:gd name="connsiteX131" fmla="*/ 4706016 w 12192000"/>
              <a:gd name="connsiteY131" fmla="*/ 5067422 h 5096785"/>
              <a:gd name="connsiteX132" fmla="*/ 4702593 w 12192000"/>
              <a:gd name="connsiteY132" fmla="*/ 5068973 h 5096785"/>
              <a:gd name="connsiteX133" fmla="*/ 4682766 w 12192000"/>
              <a:gd name="connsiteY133" fmla="*/ 5076609 h 5096785"/>
              <a:gd name="connsiteX134" fmla="*/ 4634960 w 12192000"/>
              <a:gd name="connsiteY134" fmla="*/ 5061852 h 5096785"/>
              <a:gd name="connsiteX135" fmla="*/ 4580645 w 12192000"/>
              <a:gd name="connsiteY135" fmla="*/ 5069246 h 5096785"/>
              <a:gd name="connsiteX136" fmla="*/ 4368005 w 12192000"/>
              <a:gd name="connsiteY136" fmla="*/ 5057426 h 5096785"/>
              <a:gd name="connsiteX137" fmla="*/ 4339489 w 12192000"/>
              <a:gd name="connsiteY137" fmla="*/ 5080858 h 5096785"/>
              <a:gd name="connsiteX138" fmla="*/ 4253895 w 12192000"/>
              <a:gd name="connsiteY138" fmla="*/ 5085008 h 5096785"/>
              <a:gd name="connsiteX139" fmla="*/ 4117780 w 12192000"/>
              <a:gd name="connsiteY139" fmla="*/ 5045175 h 5096785"/>
              <a:gd name="connsiteX140" fmla="*/ 3960074 w 12192000"/>
              <a:gd name="connsiteY140" fmla="*/ 5050708 h 5096785"/>
              <a:gd name="connsiteX141" fmla="*/ 3947260 w 12192000"/>
              <a:gd name="connsiteY141" fmla="*/ 5041167 h 5096785"/>
              <a:gd name="connsiteX142" fmla="*/ 3931969 w 12192000"/>
              <a:gd name="connsiteY142" fmla="*/ 5035902 h 5096785"/>
              <a:gd name="connsiteX143" fmla="*/ 3929836 w 12192000"/>
              <a:gd name="connsiteY143" fmla="*/ 5036901 h 5096785"/>
              <a:gd name="connsiteX144" fmla="*/ 3911296 w 12192000"/>
              <a:gd name="connsiteY144" fmla="*/ 5035663 h 5096785"/>
              <a:gd name="connsiteX145" fmla="*/ 3907746 w 12192000"/>
              <a:gd name="connsiteY145" fmla="*/ 5032107 h 5096785"/>
              <a:gd name="connsiteX146" fmla="*/ 3895182 w 12192000"/>
              <a:gd name="connsiteY146" fmla="*/ 5030229 h 5096785"/>
              <a:gd name="connsiteX147" fmla="*/ 3870866 w 12192000"/>
              <a:gd name="connsiteY147" fmla="*/ 5023753 h 5096785"/>
              <a:gd name="connsiteX148" fmla="*/ 3865913 w 12192000"/>
              <a:gd name="connsiteY148" fmla="*/ 5025143 h 5096785"/>
              <a:gd name="connsiteX149" fmla="*/ 3828606 w 12192000"/>
              <a:gd name="connsiteY149" fmla="*/ 5019426 h 5096785"/>
              <a:gd name="connsiteX150" fmla="*/ 3827901 w 12192000"/>
              <a:gd name="connsiteY150" fmla="*/ 5020583 h 5096785"/>
              <a:gd name="connsiteX151" fmla="*/ 3816543 w 12192000"/>
              <a:gd name="connsiteY151" fmla="*/ 5024366 h 5096785"/>
              <a:gd name="connsiteX152" fmla="*/ 3795278 w 12192000"/>
              <a:gd name="connsiteY152" fmla="*/ 5028779 h 5096785"/>
              <a:gd name="connsiteX153" fmla="*/ 3743858 w 12192000"/>
              <a:gd name="connsiteY153" fmla="*/ 5054237 h 5096785"/>
              <a:gd name="connsiteX154" fmla="*/ 3704945 w 12192000"/>
              <a:gd name="connsiteY154" fmla="*/ 5048413 h 5096785"/>
              <a:gd name="connsiteX155" fmla="*/ 3696992 w 12192000"/>
              <a:gd name="connsiteY155" fmla="*/ 5047914 h 5096785"/>
              <a:gd name="connsiteX156" fmla="*/ 3696780 w 12192000"/>
              <a:gd name="connsiteY156" fmla="*/ 5048181 h 5096785"/>
              <a:gd name="connsiteX157" fmla="*/ 3688290 w 12192000"/>
              <a:gd name="connsiteY157" fmla="*/ 5048204 h 5096785"/>
              <a:gd name="connsiteX158" fmla="*/ 3682486 w 12192000"/>
              <a:gd name="connsiteY158" fmla="*/ 5047000 h 5096785"/>
              <a:gd name="connsiteX159" fmla="*/ 3667056 w 12192000"/>
              <a:gd name="connsiteY159" fmla="*/ 5046030 h 5096785"/>
              <a:gd name="connsiteX160" fmla="*/ 3661403 w 12192000"/>
              <a:gd name="connsiteY160" fmla="*/ 5047537 h 5096785"/>
              <a:gd name="connsiteX161" fmla="*/ 3658673 w 12192000"/>
              <a:gd name="connsiteY161" fmla="*/ 5050790 h 5096785"/>
              <a:gd name="connsiteX162" fmla="*/ 3657333 w 12192000"/>
              <a:gd name="connsiteY162" fmla="*/ 5050325 h 5096785"/>
              <a:gd name="connsiteX163" fmla="*/ 3626778 w 12192000"/>
              <a:gd name="connsiteY163" fmla="*/ 5057882 h 5096785"/>
              <a:gd name="connsiteX164" fmla="*/ 3560067 w 12192000"/>
              <a:gd name="connsiteY164" fmla="*/ 5064266 h 5096785"/>
              <a:gd name="connsiteX165" fmla="*/ 3522641 w 12192000"/>
              <a:gd name="connsiteY165" fmla="*/ 5063654 h 5096785"/>
              <a:gd name="connsiteX166" fmla="*/ 3419275 w 12192000"/>
              <a:gd name="connsiteY166" fmla="*/ 5066646 h 5096785"/>
              <a:gd name="connsiteX167" fmla="*/ 3314869 w 12192000"/>
              <a:gd name="connsiteY167" fmla="*/ 5073197 h 5096785"/>
              <a:gd name="connsiteX168" fmla="*/ 3259088 w 12192000"/>
              <a:gd name="connsiteY168" fmla="*/ 5096363 h 5096785"/>
              <a:gd name="connsiteX169" fmla="*/ 3253104 w 12192000"/>
              <a:gd name="connsiteY169" fmla="*/ 5096785 h 5096785"/>
              <a:gd name="connsiteX170" fmla="*/ 3238751 w 12192000"/>
              <a:gd name="connsiteY170" fmla="*/ 5092996 h 5096785"/>
              <a:gd name="connsiteX171" fmla="*/ 3233681 w 12192000"/>
              <a:gd name="connsiteY171" fmla="*/ 5090758 h 5096785"/>
              <a:gd name="connsiteX172" fmla="*/ 3225562 w 12192000"/>
              <a:gd name="connsiteY172" fmla="*/ 5089215 h 5096785"/>
              <a:gd name="connsiteX173" fmla="*/ 3225260 w 12192000"/>
              <a:gd name="connsiteY173" fmla="*/ 5089437 h 5096785"/>
              <a:gd name="connsiteX174" fmla="*/ 3217859 w 12192000"/>
              <a:gd name="connsiteY174" fmla="*/ 5087484 h 5096785"/>
              <a:gd name="connsiteX175" fmla="*/ 3182980 w 12192000"/>
              <a:gd name="connsiteY175" fmla="*/ 5074650 h 5096785"/>
              <a:gd name="connsiteX176" fmla="*/ 3123938 w 12192000"/>
              <a:gd name="connsiteY176" fmla="*/ 5089912 h 5096785"/>
              <a:gd name="connsiteX177" fmla="*/ 3101912 w 12192000"/>
              <a:gd name="connsiteY177" fmla="*/ 5090281 h 5096785"/>
              <a:gd name="connsiteX178" fmla="*/ 3089591 w 12192000"/>
              <a:gd name="connsiteY178" fmla="*/ 5091865 h 5096785"/>
              <a:gd name="connsiteX179" fmla="*/ 3088465 w 12192000"/>
              <a:gd name="connsiteY179" fmla="*/ 5092858 h 5096785"/>
              <a:gd name="connsiteX180" fmla="*/ 3055081 w 12192000"/>
              <a:gd name="connsiteY180" fmla="*/ 5080424 h 5096785"/>
              <a:gd name="connsiteX181" fmla="*/ 3049807 w 12192000"/>
              <a:gd name="connsiteY181" fmla="*/ 5080860 h 5096785"/>
              <a:gd name="connsiteX182" fmla="*/ 3029122 w 12192000"/>
              <a:gd name="connsiteY182" fmla="*/ 5070085 h 5096785"/>
              <a:gd name="connsiteX183" fmla="*/ 3017862 w 12192000"/>
              <a:gd name="connsiteY183" fmla="*/ 5065942 h 5096785"/>
              <a:gd name="connsiteX184" fmla="*/ 3015868 w 12192000"/>
              <a:gd name="connsiteY184" fmla="*/ 5061832 h 5096785"/>
              <a:gd name="connsiteX185" fmla="*/ 2998644 w 12192000"/>
              <a:gd name="connsiteY185" fmla="*/ 5057210 h 5096785"/>
              <a:gd name="connsiteX186" fmla="*/ 2996219 w 12192000"/>
              <a:gd name="connsiteY186" fmla="*/ 5057788 h 5096785"/>
              <a:gd name="connsiteX187" fmla="*/ 2983676 w 12192000"/>
              <a:gd name="connsiteY187" fmla="*/ 5049852 h 5096785"/>
              <a:gd name="connsiteX188" fmla="*/ 2903609 w 12192000"/>
              <a:gd name="connsiteY188" fmla="*/ 4998457 h 5096785"/>
              <a:gd name="connsiteX189" fmla="*/ 2758830 w 12192000"/>
              <a:gd name="connsiteY189" fmla="*/ 4974760 h 5096785"/>
              <a:gd name="connsiteX190" fmla="*/ 2532669 w 12192000"/>
              <a:gd name="connsiteY190" fmla="*/ 4940573 h 5096785"/>
              <a:gd name="connsiteX191" fmla="*/ 2389931 w 12192000"/>
              <a:gd name="connsiteY191" fmla="*/ 4905785 h 5096785"/>
              <a:gd name="connsiteX192" fmla="*/ 2335186 w 12192000"/>
              <a:gd name="connsiteY192" fmla="*/ 4902957 h 5096785"/>
              <a:gd name="connsiteX193" fmla="*/ 2295307 w 12192000"/>
              <a:gd name="connsiteY193" fmla="*/ 4879800 h 5096785"/>
              <a:gd name="connsiteX194" fmla="*/ 2273393 w 12192000"/>
              <a:gd name="connsiteY194" fmla="*/ 4883565 h 5096785"/>
              <a:gd name="connsiteX195" fmla="*/ 2269523 w 12192000"/>
              <a:gd name="connsiteY195" fmla="*/ 4884442 h 5096785"/>
              <a:gd name="connsiteX196" fmla="*/ 2256015 w 12192000"/>
              <a:gd name="connsiteY196" fmla="*/ 4883014 h 5096785"/>
              <a:gd name="connsiteX197" fmla="*/ 2249731 w 12192000"/>
              <a:gd name="connsiteY197" fmla="*/ 4888778 h 5096785"/>
              <a:gd name="connsiteX198" fmla="*/ 2227629 w 12192000"/>
              <a:gd name="connsiteY198" fmla="*/ 4891047 h 5096785"/>
              <a:gd name="connsiteX199" fmla="*/ 2203460 w 12192000"/>
              <a:gd name="connsiteY199" fmla="*/ 4886696 h 5096785"/>
              <a:gd name="connsiteX200" fmla="*/ 2091528 w 12192000"/>
              <a:gd name="connsiteY200" fmla="*/ 4859155 h 5096785"/>
              <a:gd name="connsiteX201" fmla="*/ 2022901 w 12192000"/>
              <a:gd name="connsiteY201" fmla="*/ 4846594 h 5096785"/>
              <a:gd name="connsiteX202" fmla="*/ 1994227 w 12192000"/>
              <a:gd name="connsiteY202" fmla="*/ 4847973 h 5096785"/>
              <a:gd name="connsiteX203" fmla="*/ 1955936 w 12192000"/>
              <a:gd name="connsiteY203" fmla="*/ 4845765 h 5096785"/>
              <a:gd name="connsiteX204" fmla="*/ 1741924 w 12192000"/>
              <a:gd name="connsiteY204" fmla="*/ 4808054 h 5096785"/>
              <a:gd name="connsiteX205" fmla="*/ 1734410 w 12192000"/>
              <a:gd name="connsiteY205" fmla="*/ 4811675 h 5096785"/>
              <a:gd name="connsiteX206" fmla="*/ 1691423 w 12192000"/>
              <a:gd name="connsiteY206" fmla="*/ 4802777 h 5096785"/>
              <a:gd name="connsiteX207" fmla="*/ 1554504 w 12192000"/>
              <a:gd name="connsiteY207" fmla="*/ 4739985 h 5096785"/>
              <a:gd name="connsiteX208" fmla="*/ 1470119 w 12192000"/>
              <a:gd name="connsiteY208" fmla="*/ 4723470 h 5096785"/>
              <a:gd name="connsiteX209" fmla="*/ 1437967 w 12192000"/>
              <a:gd name="connsiteY209" fmla="*/ 4722710 h 5096785"/>
              <a:gd name="connsiteX210" fmla="*/ 1384234 w 12192000"/>
              <a:gd name="connsiteY210" fmla="*/ 4721117 h 5096785"/>
              <a:gd name="connsiteX211" fmla="*/ 1338647 w 12192000"/>
              <a:gd name="connsiteY211" fmla="*/ 4732483 h 5096785"/>
              <a:gd name="connsiteX212" fmla="*/ 1295869 w 12192000"/>
              <a:gd name="connsiteY212" fmla="*/ 4726175 h 5096785"/>
              <a:gd name="connsiteX213" fmla="*/ 1292949 w 12192000"/>
              <a:gd name="connsiteY213" fmla="*/ 4708469 h 5096785"/>
              <a:gd name="connsiteX214" fmla="*/ 1244908 w 12192000"/>
              <a:gd name="connsiteY214" fmla="*/ 4706993 h 5096785"/>
              <a:gd name="connsiteX215" fmla="*/ 1171266 w 12192000"/>
              <a:gd name="connsiteY215" fmla="*/ 4706535 h 5096785"/>
              <a:gd name="connsiteX216" fmla="*/ 1160868 w 12192000"/>
              <a:gd name="connsiteY216" fmla="*/ 4701936 h 5096785"/>
              <a:gd name="connsiteX217" fmla="*/ 1147599 w 12192000"/>
              <a:gd name="connsiteY217" fmla="*/ 4714833 h 5096785"/>
              <a:gd name="connsiteX218" fmla="*/ 1119603 w 12192000"/>
              <a:gd name="connsiteY218" fmla="*/ 4721303 h 5096785"/>
              <a:gd name="connsiteX219" fmla="*/ 997851 w 12192000"/>
              <a:gd name="connsiteY219" fmla="*/ 4722336 h 5096785"/>
              <a:gd name="connsiteX220" fmla="*/ 976455 w 12192000"/>
              <a:gd name="connsiteY220" fmla="*/ 4726407 h 5096785"/>
              <a:gd name="connsiteX221" fmla="*/ 949939 w 12192000"/>
              <a:gd name="connsiteY221" fmla="*/ 4719699 h 5096785"/>
              <a:gd name="connsiteX222" fmla="*/ 894148 w 12192000"/>
              <a:gd name="connsiteY222" fmla="*/ 4710406 h 5096785"/>
              <a:gd name="connsiteX223" fmla="*/ 857990 w 12192000"/>
              <a:gd name="connsiteY223" fmla="*/ 4696844 h 5096785"/>
              <a:gd name="connsiteX224" fmla="*/ 848649 w 12192000"/>
              <a:gd name="connsiteY224" fmla="*/ 4704021 h 5096785"/>
              <a:gd name="connsiteX225" fmla="*/ 826436 w 12192000"/>
              <a:gd name="connsiteY225" fmla="*/ 4707421 h 5096785"/>
              <a:gd name="connsiteX226" fmla="*/ 733052 w 12192000"/>
              <a:gd name="connsiteY226" fmla="*/ 4701884 h 5096785"/>
              <a:gd name="connsiteX227" fmla="*/ 716185 w 12192000"/>
              <a:gd name="connsiteY227" fmla="*/ 4703827 h 5096785"/>
              <a:gd name="connsiteX228" fmla="*/ 696663 w 12192000"/>
              <a:gd name="connsiteY228" fmla="*/ 4697420 h 5096785"/>
              <a:gd name="connsiteX229" fmla="*/ 582722 w 12192000"/>
              <a:gd name="connsiteY229" fmla="*/ 4658637 h 5096785"/>
              <a:gd name="connsiteX230" fmla="*/ 581118 w 12192000"/>
              <a:gd name="connsiteY230" fmla="*/ 4654120 h 5096785"/>
              <a:gd name="connsiteX231" fmla="*/ 546453 w 12192000"/>
              <a:gd name="connsiteY231" fmla="*/ 4652542 h 5096785"/>
              <a:gd name="connsiteX232" fmla="*/ 536773 w 12192000"/>
              <a:gd name="connsiteY232" fmla="*/ 4644609 h 5096785"/>
              <a:gd name="connsiteX233" fmla="*/ 518899 w 12192000"/>
              <a:gd name="connsiteY233" fmla="*/ 4642839 h 5096785"/>
              <a:gd name="connsiteX234" fmla="*/ 388896 w 12192000"/>
              <a:gd name="connsiteY234" fmla="*/ 4619173 h 5096785"/>
              <a:gd name="connsiteX235" fmla="*/ 366479 w 12192000"/>
              <a:gd name="connsiteY235" fmla="*/ 4618896 h 5096785"/>
              <a:gd name="connsiteX236" fmla="*/ 342781 w 12192000"/>
              <a:gd name="connsiteY236" fmla="*/ 4601239 h 5096785"/>
              <a:gd name="connsiteX237" fmla="*/ 255925 w 12192000"/>
              <a:gd name="connsiteY237" fmla="*/ 4598685 h 5096785"/>
              <a:gd name="connsiteX238" fmla="*/ 226919 w 12192000"/>
              <a:gd name="connsiteY238" fmla="*/ 4598460 h 5096785"/>
              <a:gd name="connsiteX239" fmla="*/ 213925 w 12192000"/>
              <a:gd name="connsiteY239" fmla="*/ 4597783 h 5096785"/>
              <a:gd name="connsiteX240" fmla="*/ 215196 w 12192000"/>
              <a:gd name="connsiteY240" fmla="*/ 4588576 h 5096785"/>
              <a:gd name="connsiteX241" fmla="*/ 180214 w 12192000"/>
              <a:gd name="connsiteY241" fmla="*/ 4583701 h 5096785"/>
              <a:gd name="connsiteX242" fmla="*/ 83203 w 12192000"/>
              <a:gd name="connsiteY242" fmla="*/ 4531664 h 5096785"/>
              <a:gd name="connsiteX243" fmla="*/ 4106 w 12192000"/>
              <a:gd name="connsiteY243" fmla="*/ 4517202 h 5096785"/>
              <a:gd name="connsiteX244" fmla="*/ 0 w 12192000"/>
              <a:gd name="connsiteY244" fmla="*/ 4516084 h 5096785"/>
              <a:gd name="connsiteX245" fmla="*/ 0 w 12192000"/>
              <a:gd name="connsiteY24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9037321 w 12192000"/>
              <a:gd name="connsiteY24" fmla="*/ 4371817 h 5096785"/>
              <a:gd name="connsiteX25" fmla="*/ 8990743 w 12192000"/>
              <a:gd name="connsiteY25" fmla="*/ 4382161 h 5096785"/>
              <a:gd name="connsiteX26" fmla="*/ 8979819 w 12192000"/>
              <a:gd name="connsiteY26" fmla="*/ 4366419 h 5096785"/>
              <a:gd name="connsiteX27" fmla="*/ 8936044 w 12192000"/>
              <a:gd name="connsiteY27" fmla="*/ 4370992 h 5096785"/>
              <a:gd name="connsiteX28" fmla="*/ 8897707 w 12192000"/>
              <a:gd name="connsiteY28" fmla="*/ 4392673 h 5096785"/>
              <a:gd name="connsiteX29" fmla="*/ 8845635 w 12192000"/>
              <a:gd name="connsiteY29" fmla="*/ 4404300 h 5096785"/>
              <a:gd name="connsiteX30" fmla="*/ 8814562 w 12192000"/>
              <a:gd name="connsiteY30" fmla="*/ 4411434 h 5096785"/>
              <a:gd name="connsiteX31" fmla="*/ 8726349 w 12192000"/>
              <a:gd name="connsiteY31" fmla="*/ 4416668 h 5096785"/>
              <a:gd name="connsiteX32" fmla="*/ 8566678 w 12192000"/>
              <a:gd name="connsiteY32" fmla="*/ 4391711 h 5096785"/>
              <a:gd name="connsiteX33" fmla="*/ 8521516 w 12192000"/>
              <a:gd name="connsiteY33" fmla="*/ 4393927 h 5096785"/>
              <a:gd name="connsiteX34" fmla="*/ 8515998 w 12192000"/>
              <a:gd name="connsiteY34" fmla="*/ 4399124 h 5096785"/>
              <a:gd name="connsiteX35" fmla="*/ 8449547 w 12192000"/>
              <a:gd name="connsiteY35" fmla="*/ 4383170 h 5096785"/>
              <a:gd name="connsiteX36" fmla="*/ 8360285 w 12192000"/>
              <a:gd name="connsiteY36" fmla="*/ 4398502 h 5096785"/>
              <a:gd name="connsiteX37" fmla="*/ 8256584 w 12192000"/>
              <a:gd name="connsiteY37" fmla="*/ 4423564 h 5096785"/>
              <a:gd name="connsiteX38" fmla="*/ 8229821 w 12192000"/>
              <a:gd name="connsiteY38" fmla="*/ 4431840 h 5096785"/>
              <a:gd name="connsiteX39" fmla="*/ 8158476 w 12192000"/>
              <a:gd name="connsiteY39" fmla="*/ 4436904 h 5096785"/>
              <a:gd name="connsiteX40" fmla="*/ 7993707 w 12192000"/>
              <a:gd name="connsiteY40" fmla="*/ 4447962 h 5096785"/>
              <a:gd name="connsiteX41" fmla="*/ 7990346 w 12192000"/>
              <a:gd name="connsiteY41" fmla="*/ 4454853 h 5096785"/>
              <a:gd name="connsiteX42" fmla="*/ 7976786 w 12192000"/>
              <a:gd name="connsiteY42" fmla="*/ 4456820 h 5096785"/>
              <a:gd name="connsiteX43" fmla="*/ 7973491 w 12192000"/>
              <a:gd name="connsiteY43" fmla="*/ 4458577 h 5096785"/>
              <a:gd name="connsiteX44" fmla="*/ 7954281 w 12192000"/>
              <a:gd name="connsiteY44" fmla="*/ 4467421 h 5096785"/>
              <a:gd name="connsiteX45" fmla="*/ 7905540 w 12192000"/>
              <a:gd name="connsiteY45" fmla="*/ 4455628 h 5096785"/>
              <a:gd name="connsiteX46" fmla="*/ 7851932 w 12192000"/>
              <a:gd name="connsiteY46" fmla="*/ 4466353 h 5096785"/>
              <a:gd name="connsiteX47" fmla="*/ 7639078 w 12192000"/>
              <a:gd name="connsiteY47" fmla="*/ 4467635 h 5096785"/>
              <a:gd name="connsiteX48" fmla="*/ 7612359 w 12192000"/>
              <a:gd name="connsiteY48" fmla="*/ 4492789 h 5096785"/>
              <a:gd name="connsiteX49" fmla="*/ 7527328 w 12192000"/>
              <a:gd name="connsiteY49" fmla="*/ 4502199 h 5096785"/>
              <a:gd name="connsiteX50" fmla="*/ 7388717 w 12192000"/>
              <a:gd name="connsiteY50" fmla="*/ 4470799 h 5096785"/>
              <a:gd name="connsiteX51" fmla="*/ 7231898 w 12192000"/>
              <a:gd name="connsiteY51" fmla="*/ 4486028 h 5096785"/>
              <a:gd name="connsiteX52" fmla="*/ 7218425 w 12192000"/>
              <a:gd name="connsiteY52" fmla="*/ 4477288 h 5096785"/>
              <a:gd name="connsiteX53" fmla="*/ 7202795 w 12192000"/>
              <a:gd name="connsiteY53" fmla="*/ 4472972 h 5096785"/>
              <a:gd name="connsiteX54" fmla="*/ 7200744 w 12192000"/>
              <a:gd name="connsiteY54" fmla="*/ 4474099 h 5096785"/>
              <a:gd name="connsiteX55" fmla="*/ 7182163 w 12192000"/>
              <a:gd name="connsiteY55" fmla="*/ 4474005 h 5096785"/>
              <a:gd name="connsiteX56" fmla="*/ 7178368 w 12192000"/>
              <a:gd name="connsiteY56" fmla="*/ 4470673 h 5096785"/>
              <a:gd name="connsiteX57" fmla="*/ 7165705 w 12192000"/>
              <a:gd name="connsiteY57" fmla="*/ 4469569 h 5096785"/>
              <a:gd name="connsiteX58" fmla="*/ 7140991 w 12192000"/>
              <a:gd name="connsiteY58" fmla="*/ 4464599 h 5096785"/>
              <a:gd name="connsiteX59" fmla="*/ 7136152 w 12192000"/>
              <a:gd name="connsiteY59" fmla="*/ 4466292 h 5096785"/>
              <a:gd name="connsiteX60" fmla="*/ 7098544 w 12192000"/>
              <a:gd name="connsiteY60" fmla="*/ 4462879 h 5096785"/>
              <a:gd name="connsiteX61" fmla="*/ 7097922 w 12192000"/>
              <a:gd name="connsiteY61" fmla="*/ 4464077 h 5096785"/>
              <a:gd name="connsiteX62" fmla="*/ 7086877 w 12192000"/>
              <a:gd name="connsiteY62" fmla="*/ 4468554 h 5096785"/>
              <a:gd name="connsiteX63" fmla="*/ 7065999 w 12192000"/>
              <a:gd name="connsiteY63" fmla="*/ 4474270 h 5096785"/>
              <a:gd name="connsiteX64" fmla="*/ 7016598 w 12192000"/>
              <a:gd name="connsiteY64" fmla="*/ 4502855 h 5096785"/>
              <a:gd name="connsiteX65" fmla="*/ 6977375 w 12192000"/>
              <a:gd name="connsiteY65" fmla="*/ 4499434 h 5096785"/>
              <a:gd name="connsiteX66" fmla="*/ 6969409 w 12192000"/>
              <a:gd name="connsiteY66" fmla="*/ 4499424 h 5096785"/>
              <a:gd name="connsiteX67" fmla="*/ 6969218 w 12192000"/>
              <a:gd name="connsiteY67" fmla="*/ 4499704 h 5096785"/>
              <a:gd name="connsiteX68" fmla="*/ 6960755 w 12192000"/>
              <a:gd name="connsiteY68" fmla="*/ 4500249 h 5096785"/>
              <a:gd name="connsiteX69" fmla="*/ 6954882 w 12192000"/>
              <a:gd name="connsiteY69" fmla="*/ 4499405 h 5096785"/>
              <a:gd name="connsiteX70" fmla="*/ 6939428 w 12192000"/>
              <a:gd name="connsiteY70" fmla="*/ 4499385 h 5096785"/>
              <a:gd name="connsiteX71" fmla="*/ 6933902 w 12192000"/>
              <a:gd name="connsiteY71" fmla="*/ 4501239 h 5096785"/>
              <a:gd name="connsiteX72" fmla="*/ 6891244 w 12192000"/>
              <a:gd name="connsiteY72" fmla="*/ 4536371 h 5096785"/>
              <a:gd name="connsiteX73" fmla="*/ 6794496 w 12192000"/>
              <a:gd name="connsiteY73" fmla="*/ 4567924 h 5096785"/>
              <a:gd name="connsiteX74" fmla="*/ 6574528 w 12192000"/>
              <a:gd name="connsiteY74" fmla="*/ 4641155 h 5096785"/>
              <a:gd name="connsiteX75" fmla="*/ 6573036 w 12192000"/>
              <a:gd name="connsiteY75" fmla="*/ 4641049 h 5096785"/>
              <a:gd name="connsiteX76" fmla="*/ 6571920 w 12192000"/>
              <a:gd name="connsiteY76" fmla="*/ 4644739 h 5096785"/>
              <a:gd name="connsiteX77" fmla="*/ 6552021 w 12192000"/>
              <a:gd name="connsiteY77" fmla="*/ 4650379 h 5096785"/>
              <a:gd name="connsiteX78" fmla="*/ 6545925 w 12192000"/>
              <a:gd name="connsiteY78" fmla="*/ 4650675 h 5096785"/>
              <a:gd name="connsiteX79" fmla="*/ 6537822 w 12192000"/>
              <a:gd name="connsiteY79" fmla="*/ 4652769 h 5096785"/>
              <a:gd name="connsiteX80" fmla="*/ 6537743 w 12192000"/>
              <a:gd name="connsiteY80" fmla="*/ 4653068 h 5096785"/>
              <a:gd name="connsiteX81" fmla="*/ 6490057 w 12192000"/>
              <a:gd name="connsiteY81" fmla="*/ 4658624 h 5096785"/>
              <a:gd name="connsiteX82" fmla="*/ 6386800 w 12192000"/>
              <a:gd name="connsiteY82" fmla="*/ 4715431 h 5096785"/>
              <a:gd name="connsiteX83" fmla="*/ 6382703 w 12192000"/>
              <a:gd name="connsiteY83" fmla="*/ 4717930 h 5096785"/>
              <a:gd name="connsiteX84" fmla="*/ 6356495 w 12192000"/>
              <a:gd name="connsiteY84" fmla="*/ 4717843 h 5096785"/>
              <a:gd name="connsiteX85" fmla="*/ 6343628 w 12192000"/>
              <a:gd name="connsiteY85" fmla="*/ 4719161 h 5096785"/>
              <a:gd name="connsiteX86" fmla="*/ 6338605 w 12192000"/>
              <a:gd name="connsiteY86" fmla="*/ 4716723 h 5096785"/>
              <a:gd name="connsiteX87" fmla="*/ 6320318 w 12192000"/>
              <a:gd name="connsiteY87" fmla="*/ 4720095 h 5096785"/>
              <a:gd name="connsiteX88" fmla="*/ 6318742 w 12192000"/>
              <a:gd name="connsiteY88" fmla="*/ 4721541 h 5096785"/>
              <a:gd name="connsiteX89" fmla="*/ 6301708 w 12192000"/>
              <a:gd name="connsiteY89" fmla="*/ 4720380 h 5096785"/>
              <a:gd name="connsiteX90" fmla="*/ 6285082 w 12192000"/>
              <a:gd name="connsiteY90" fmla="*/ 4714639 h 5096785"/>
              <a:gd name="connsiteX91" fmla="*/ 6136936 w 12192000"/>
              <a:gd name="connsiteY91" fmla="*/ 4758246 h 5096785"/>
              <a:gd name="connsiteX92" fmla="*/ 5988578 w 12192000"/>
              <a:gd name="connsiteY92" fmla="*/ 4754427 h 5096785"/>
              <a:gd name="connsiteX93" fmla="*/ 5908701 w 12192000"/>
              <a:gd name="connsiteY93" fmla="*/ 4779160 h 5096785"/>
              <a:gd name="connsiteX94" fmla="*/ 5892219 w 12192000"/>
              <a:gd name="connsiteY94" fmla="*/ 4807892 h 5096785"/>
              <a:gd name="connsiteX95" fmla="*/ 5683612 w 12192000"/>
              <a:gd name="connsiteY95" fmla="*/ 4848770 h 5096785"/>
              <a:gd name="connsiteX96" fmla="*/ 5635111 w 12192000"/>
              <a:gd name="connsiteY96" fmla="*/ 4868888 h 5096785"/>
              <a:gd name="connsiteX97" fmla="*/ 5582652 w 12192000"/>
              <a:gd name="connsiteY97" fmla="*/ 4866836 h 5096785"/>
              <a:gd name="connsiteX98" fmla="*/ 5567213 w 12192000"/>
              <a:gd name="connsiteY98" fmla="*/ 4878769 h 5096785"/>
              <a:gd name="connsiteX99" fmla="*/ 5564659 w 12192000"/>
              <a:gd name="connsiteY99" fmla="*/ 4881042 h 5096785"/>
              <a:gd name="connsiteX100" fmla="*/ 5552102 w 12192000"/>
              <a:gd name="connsiteY100" fmla="*/ 4885426 h 5096785"/>
              <a:gd name="connsiteX101" fmla="*/ 5551475 w 12192000"/>
              <a:gd name="connsiteY101" fmla="*/ 4892560 h 5096785"/>
              <a:gd name="connsiteX102" fmla="*/ 5534664 w 12192000"/>
              <a:gd name="connsiteY102" fmla="*/ 4903385 h 5096785"/>
              <a:gd name="connsiteX103" fmla="*/ 5510737 w 12192000"/>
              <a:gd name="connsiteY103" fmla="*/ 4909807 h 5096785"/>
              <a:gd name="connsiteX104" fmla="*/ 5393901 w 12192000"/>
              <a:gd name="connsiteY104" fmla="*/ 4933709 h 5096785"/>
              <a:gd name="connsiteX105" fmla="*/ 5325782 w 12192000"/>
              <a:gd name="connsiteY105" fmla="*/ 4951789 h 5096785"/>
              <a:gd name="connsiteX106" fmla="*/ 5302703 w 12192000"/>
              <a:gd name="connsiteY106" fmla="*/ 4964590 h 5096785"/>
              <a:gd name="connsiteX107" fmla="*/ 5268591 w 12192000"/>
              <a:gd name="connsiteY107" fmla="*/ 4978479 h 5096785"/>
              <a:gd name="connsiteX108" fmla="*/ 5210559 w 12192000"/>
              <a:gd name="connsiteY108" fmla="*/ 5007585 h 5096785"/>
              <a:gd name="connsiteX109" fmla="*/ 5177597 w 12192000"/>
              <a:gd name="connsiteY109" fmla="*/ 5015926 h 5096785"/>
              <a:gd name="connsiteX110" fmla="*/ 5160569 w 12192000"/>
              <a:gd name="connsiteY110" fmla="*/ 5025681 h 5096785"/>
              <a:gd name="connsiteX111" fmla="*/ 5152748 w 12192000"/>
              <a:gd name="connsiteY111" fmla="*/ 5026569 h 5096785"/>
              <a:gd name="connsiteX112" fmla="*/ 5127678 w 12192000"/>
              <a:gd name="connsiteY112" fmla="*/ 5032947 h 5096785"/>
              <a:gd name="connsiteX113" fmla="*/ 5113147 w 12192000"/>
              <a:gd name="connsiteY113" fmla="*/ 5035818 h 5096785"/>
              <a:gd name="connsiteX114" fmla="*/ 5107301 w 12192000"/>
              <a:gd name="connsiteY114" fmla="*/ 5036672 h 5096785"/>
              <a:gd name="connsiteX115" fmla="*/ 5093215 w 12192000"/>
              <a:gd name="connsiteY115" fmla="*/ 5032880 h 5096785"/>
              <a:gd name="connsiteX116" fmla="*/ 5077058 w 12192000"/>
              <a:gd name="connsiteY116" fmla="*/ 5038681 h 5096785"/>
              <a:gd name="connsiteX117" fmla="*/ 5057349 w 12192000"/>
              <a:gd name="connsiteY117" fmla="*/ 5036015 h 5096785"/>
              <a:gd name="connsiteX118" fmla="*/ 5053945 w 12192000"/>
              <a:gd name="connsiteY118" fmla="*/ 5041952 h 5096785"/>
              <a:gd name="connsiteX119" fmla="*/ 5040021 w 12192000"/>
              <a:gd name="connsiteY119" fmla="*/ 5050052 h 5096785"/>
              <a:gd name="connsiteX120" fmla="*/ 5025913 w 12192000"/>
              <a:gd name="connsiteY120" fmla="*/ 5046535 h 5096785"/>
              <a:gd name="connsiteX121" fmla="*/ 4998218 w 12192000"/>
              <a:gd name="connsiteY121" fmla="*/ 5048065 h 5096785"/>
              <a:gd name="connsiteX122" fmla="*/ 4991008 w 12192000"/>
              <a:gd name="connsiteY122" fmla="*/ 5050439 h 5096785"/>
              <a:gd name="connsiteX123" fmla="*/ 4963503 w 12192000"/>
              <a:gd name="connsiteY123" fmla="*/ 5047575 h 5096785"/>
              <a:gd name="connsiteX124" fmla="*/ 4921053 w 12192000"/>
              <a:gd name="connsiteY124" fmla="*/ 5048925 h 5096785"/>
              <a:gd name="connsiteX125" fmla="*/ 4873420 w 12192000"/>
              <a:gd name="connsiteY125" fmla="*/ 5054929 h 5096785"/>
              <a:gd name="connsiteX126" fmla="*/ 4858825 w 12192000"/>
              <a:gd name="connsiteY126" fmla="*/ 5051329 h 5096785"/>
              <a:gd name="connsiteX127" fmla="*/ 4769340 w 12192000"/>
              <a:gd name="connsiteY127" fmla="*/ 5053090 h 5096785"/>
              <a:gd name="connsiteX128" fmla="*/ 4744152 w 12192000"/>
              <a:gd name="connsiteY128" fmla="*/ 5053391 h 5096785"/>
              <a:gd name="connsiteX129" fmla="*/ 4723556 w 12192000"/>
              <a:gd name="connsiteY129" fmla="*/ 5059633 h 5096785"/>
              <a:gd name="connsiteX130" fmla="*/ 4719699 w 12192000"/>
              <a:gd name="connsiteY130" fmla="*/ 5066298 h 5096785"/>
              <a:gd name="connsiteX131" fmla="*/ 4706016 w 12192000"/>
              <a:gd name="connsiteY131" fmla="*/ 5067422 h 5096785"/>
              <a:gd name="connsiteX132" fmla="*/ 4702593 w 12192000"/>
              <a:gd name="connsiteY132" fmla="*/ 5068973 h 5096785"/>
              <a:gd name="connsiteX133" fmla="*/ 4682766 w 12192000"/>
              <a:gd name="connsiteY133" fmla="*/ 5076609 h 5096785"/>
              <a:gd name="connsiteX134" fmla="*/ 4634960 w 12192000"/>
              <a:gd name="connsiteY134" fmla="*/ 5061852 h 5096785"/>
              <a:gd name="connsiteX135" fmla="*/ 4580645 w 12192000"/>
              <a:gd name="connsiteY135" fmla="*/ 5069246 h 5096785"/>
              <a:gd name="connsiteX136" fmla="*/ 4368005 w 12192000"/>
              <a:gd name="connsiteY136" fmla="*/ 5057426 h 5096785"/>
              <a:gd name="connsiteX137" fmla="*/ 4339489 w 12192000"/>
              <a:gd name="connsiteY137" fmla="*/ 5080858 h 5096785"/>
              <a:gd name="connsiteX138" fmla="*/ 4253895 w 12192000"/>
              <a:gd name="connsiteY138" fmla="*/ 5085008 h 5096785"/>
              <a:gd name="connsiteX139" fmla="*/ 4117780 w 12192000"/>
              <a:gd name="connsiteY139" fmla="*/ 5045175 h 5096785"/>
              <a:gd name="connsiteX140" fmla="*/ 3960074 w 12192000"/>
              <a:gd name="connsiteY140" fmla="*/ 5050708 h 5096785"/>
              <a:gd name="connsiteX141" fmla="*/ 3947260 w 12192000"/>
              <a:gd name="connsiteY141" fmla="*/ 5041167 h 5096785"/>
              <a:gd name="connsiteX142" fmla="*/ 3931969 w 12192000"/>
              <a:gd name="connsiteY142" fmla="*/ 5035902 h 5096785"/>
              <a:gd name="connsiteX143" fmla="*/ 3929836 w 12192000"/>
              <a:gd name="connsiteY143" fmla="*/ 5036901 h 5096785"/>
              <a:gd name="connsiteX144" fmla="*/ 3911296 w 12192000"/>
              <a:gd name="connsiteY144" fmla="*/ 5035663 h 5096785"/>
              <a:gd name="connsiteX145" fmla="*/ 3907746 w 12192000"/>
              <a:gd name="connsiteY145" fmla="*/ 5032107 h 5096785"/>
              <a:gd name="connsiteX146" fmla="*/ 3895182 w 12192000"/>
              <a:gd name="connsiteY146" fmla="*/ 5030229 h 5096785"/>
              <a:gd name="connsiteX147" fmla="*/ 3870866 w 12192000"/>
              <a:gd name="connsiteY147" fmla="*/ 5023753 h 5096785"/>
              <a:gd name="connsiteX148" fmla="*/ 3865913 w 12192000"/>
              <a:gd name="connsiteY148" fmla="*/ 5025143 h 5096785"/>
              <a:gd name="connsiteX149" fmla="*/ 3828606 w 12192000"/>
              <a:gd name="connsiteY149" fmla="*/ 5019426 h 5096785"/>
              <a:gd name="connsiteX150" fmla="*/ 3827901 w 12192000"/>
              <a:gd name="connsiteY150" fmla="*/ 5020583 h 5096785"/>
              <a:gd name="connsiteX151" fmla="*/ 3816543 w 12192000"/>
              <a:gd name="connsiteY151" fmla="*/ 5024366 h 5096785"/>
              <a:gd name="connsiteX152" fmla="*/ 3795278 w 12192000"/>
              <a:gd name="connsiteY152" fmla="*/ 5028779 h 5096785"/>
              <a:gd name="connsiteX153" fmla="*/ 3743858 w 12192000"/>
              <a:gd name="connsiteY153" fmla="*/ 5054237 h 5096785"/>
              <a:gd name="connsiteX154" fmla="*/ 3704945 w 12192000"/>
              <a:gd name="connsiteY154" fmla="*/ 5048413 h 5096785"/>
              <a:gd name="connsiteX155" fmla="*/ 3696992 w 12192000"/>
              <a:gd name="connsiteY155" fmla="*/ 5047914 h 5096785"/>
              <a:gd name="connsiteX156" fmla="*/ 3696780 w 12192000"/>
              <a:gd name="connsiteY156" fmla="*/ 5048181 h 5096785"/>
              <a:gd name="connsiteX157" fmla="*/ 3688290 w 12192000"/>
              <a:gd name="connsiteY157" fmla="*/ 5048204 h 5096785"/>
              <a:gd name="connsiteX158" fmla="*/ 3682486 w 12192000"/>
              <a:gd name="connsiteY158" fmla="*/ 5047000 h 5096785"/>
              <a:gd name="connsiteX159" fmla="*/ 3667056 w 12192000"/>
              <a:gd name="connsiteY159" fmla="*/ 5046030 h 5096785"/>
              <a:gd name="connsiteX160" fmla="*/ 3661403 w 12192000"/>
              <a:gd name="connsiteY160" fmla="*/ 5047537 h 5096785"/>
              <a:gd name="connsiteX161" fmla="*/ 3658673 w 12192000"/>
              <a:gd name="connsiteY161" fmla="*/ 5050790 h 5096785"/>
              <a:gd name="connsiteX162" fmla="*/ 3657333 w 12192000"/>
              <a:gd name="connsiteY162" fmla="*/ 5050325 h 5096785"/>
              <a:gd name="connsiteX163" fmla="*/ 3626778 w 12192000"/>
              <a:gd name="connsiteY163" fmla="*/ 5057882 h 5096785"/>
              <a:gd name="connsiteX164" fmla="*/ 3560067 w 12192000"/>
              <a:gd name="connsiteY164" fmla="*/ 5064266 h 5096785"/>
              <a:gd name="connsiteX165" fmla="*/ 3522641 w 12192000"/>
              <a:gd name="connsiteY165" fmla="*/ 5063654 h 5096785"/>
              <a:gd name="connsiteX166" fmla="*/ 3419275 w 12192000"/>
              <a:gd name="connsiteY166" fmla="*/ 5066646 h 5096785"/>
              <a:gd name="connsiteX167" fmla="*/ 3314869 w 12192000"/>
              <a:gd name="connsiteY167" fmla="*/ 5073197 h 5096785"/>
              <a:gd name="connsiteX168" fmla="*/ 3259088 w 12192000"/>
              <a:gd name="connsiteY168" fmla="*/ 5096363 h 5096785"/>
              <a:gd name="connsiteX169" fmla="*/ 3253104 w 12192000"/>
              <a:gd name="connsiteY169" fmla="*/ 5096785 h 5096785"/>
              <a:gd name="connsiteX170" fmla="*/ 3238751 w 12192000"/>
              <a:gd name="connsiteY170" fmla="*/ 5092996 h 5096785"/>
              <a:gd name="connsiteX171" fmla="*/ 3233681 w 12192000"/>
              <a:gd name="connsiteY171" fmla="*/ 5090758 h 5096785"/>
              <a:gd name="connsiteX172" fmla="*/ 3225562 w 12192000"/>
              <a:gd name="connsiteY172" fmla="*/ 5089215 h 5096785"/>
              <a:gd name="connsiteX173" fmla="*/ 3225260 w 12192000"/>
              <a:gd name="connsiteY173" fmla="*/ 5089437 h 5096785"/>
              <a:gd name="connsiteX174" fmla="*/ 3217859 w 12192000"/>
              <a:gd name="connsiteY174" fmla="*/ 5087484 h 5096785"/>
              <a:gd name="connsiteX175" fmla="*/ 3182980 w 12192000"/>
              <a:gd name="connsiteY175" fmla="*/ 5074650 h 5096785"/>
              <a:gd name="connsiteX176" fmla="*/ 3123938 w 12192000"/>
              <a:gd name="connsiteY176" fmla="*/ 5089912 h 5096785"/>
              <a:gd name="connsiteX177" fmla="*/ 3101912 w 12192000"/>
              <a:gd name="connsiteY177" fmla="*/ 5090281 h 5096785"/>
              <a:gd name="connsiteX178" fmla="*/ 3089591 w 12192000"/>
              <a:gd name="connsiteY178" fmla="*/ 5091865 h 5096785"/>
              <a:gd name="connsiteX179" fmla="*/ 3088465 w 12192000"/>
              <a:gd name="connsiteY179" fmla="*/ 5092858 h 5096785"/>
              <a:gd name="connsiteX180" fmla="*/ 3055081 w 12192000"/>
              <a:gd name="connsiteY180" fmla="*/ 5080424 h 5096785"/>
              <a:gd name="connsiteX181" fmla="*/ 3049807 w 12192000"/>
              <a:gd name="connsiteY181" fmla="*/ 5080860 h 5096785"/>
              <a:gd name="connsiteX182" fmla="*/ 3029122 w 12192000"/>
              <a:gd name="connsiteY182" fmla="*/ 5070085 h 5096785"/>
              <a:gd name="connsiteX183" fmla="*/ 3017862 w 12192000"/>
              <a:gd name="connsiteY183" fmla="*/ 5065942 h 5096785"/>
              <a:gd name="connsiteX184" fmla="*/ 3015868 w 12192000"/>
              <a:gd name="connsiteY184" fmla="*/ 5061832 h 5096785"/>
              <a:gd name="connsiteX185" fmla="*/ 2998644 w 12192000"/>
              <a:gd name="connsiteY185" fmla="*/ 5057210 h 5096785"/>
              <a:gd name="connsiteX186" fmla="*/ 2996219 w 12192000"/>
              <a:gd name="connsiteY186" fmla="*/ 5057788 h 5096785"/>
              <a:gd name="connsiteX187" fmla="*/ 2983676 w 12192000"/>
              <a:gd name="connsiteY187" fmla="*/ 5049852 h 5096785"/>
              <a:gd name="connsiteX188" fmla="*/ 2903609 w 12192000"/>
              <a:gd name="connsiteY188" fmla="*/ 4998457 h 5096785"/>
              <a:gd name="connsiteX189" fmla="*/ 2758830 w 12192000"/>
              <a:gd name="connsiteY189" fmla="*/ 4974760 h 5096785"/>
              <a:gd name="connsiteX190" fmla="*/ 2532669 w 12192000"/>
              <a:gd name="connsiteY190" fmla="*/ 4940573 h 5096785"/>
              <a:gd name="connsiteX191" fmla="*/ 2389931 w 12192000"/>
              <a:gd name="connsiteY191" fmla="*/ 4905785 h 5096785"/>
              <a:gd name="connsiteX192" fmla="*/ 2335186 w 12192000"/>
              <a:gd name="connsiteY192" fmla="*/ 4902957 h 5096785"/>
              <a:gd name="connsiteX193" fmla="*/ 2295307 w 12192000"/>
              <a:gd name="connsiteY193" fmla="*/ 4879800 h 5096785"/>
              <a:gd name="connsiteX194" fmla="*/ 2273393 w 12192000"/>
              <a:gd name="connsiteY194" fmla="*/ 4883565 h 5096785"/>
              <a:gd name="connsiteX195" fmla="*/ 2269523 w 12192000"/>
              <a:gd name="connsiteY195" fmla="*/ 4884442 h 5096785"/>
              <a:gd name="connsiteX196" fmla="*/ 2256015 w 12192000"/>
              <a:gd name="connsiteY196" fmla="*/ 4883014 h 5096785"/>
              <a:gd name="connsiteX197" fmla="*/ 2249731 w 12192000"/>
              <a:gd name="connsiteY197" fmla="*/ 4888778 h 5096785"/>
              <a:gd name="connsiteX198" fmla="*/ 2227629 w 12192000"/>
              <a:gd name="connsiteY198" fmla="*/ 4891047 h 5096785"/>
              <a:gd name="connsiteX199" fmla="*/ 2203460 w 12192000"/>
              <a:gd name="connsiteY199" fmla="*/ 4886696 h 5096785"/>
              <a:gd name="connsiteX200" fmla="*/ 2091528 w 12192000"/>
              <a:gd name="connsiteY200" fmla="*/ 4859155 h 5096785"/>
              <a:gd name="connsiteX201" fmla="*/ 2022901 w 12192000"/>
              <a:gd name="connsiteY201" fmla="*/ 4846594 h 5096785"/>
              <a:gd name="connsiteX202" fmla="*/ 1994227 w 12192000"/>
              <a:gd name="connsiteY202" fmla="*/ 4847973 h 5096785"/>
              <a:gd name="connsiteX203" fmla="*/ 1955936 w 12192000"/>
              <a:gd name="connsiteY203" fmla="*/ 4845765 h 5096785"/>
              <a:gd name="connsiteX204" fmla="*/ 1741924 w 12192000"/>
              <a:gd name="connsiteY204" fmla="*/ 4808054 h 5096785"/>
              <a:gd name="connsiteX205" fmla="*/ 1734410 w 12192000"/>
              <a:gd name="connsiteY205" fmla="*/ 4811675 h 5096785"/>
              <a:gd name="connsiteX206" fmla="*/ 1691423 w 12192000"/>
              <a:gd name="connsiteY206" fmla="*/ 4802777 h 5096785"/>
              <a:gd name="connsiteX207" fmla="*/ 1554504 w 12192000"/>
              <a:gd name="connsiteY207" fmla="*/ 4739985 h 5096785"/>
              <a:gd name="connsiteX208" fmla="*/ 1470119 w 12192000"/>
              <a:gd name="connsiteY208" fmla="*/ 4723470 h 5096785"/>
              <a:gd name="connsiteX209" fmla="*/ 1437967 w 12192000"/>
              <a:gd name="connsiteY209" fmla="*/ 4722710 h 5096785"/>
              <a:gd name="connsiteX210" fmla="*/ 1384234 w 12192000"/>
              <a:gd name="connsiteY210" fmla="*/ 4721117 h 5096785"/>
              <a:gd name="connsiteX211" fmla="*/ 1338647 w 12192000"/>
              <a:gd name="connsiteY211" fmla="*/ 4732483 h 5096785"/>
              <a:gd name="connsiteX212" fmla="*/ 1295869 w 12192000"/>
              <a:gd name="connsiteY212" fmla="*/ 4726175 h 5096785"/>
              <a:gd name="connsiteX213" fmla="*/ 1292949 w 12192000"/>
              <a:gd name="connsiteY213" fmla="*/ 4708469 h 5096785"/>
              <a:gd name="connsiteX214" fmla="*/ 1244908 w 12192000"/>
              <a:gd name="connsiteY214" fmla="*/ 4706993 h 5096785"/>
              <a:gd name="connsiteX215" fmla="*/ 1171266 w 12192000"/>
              <a:gd name="connsiteY215" fmla="*/ 4706535 h 5096785"/>
              <a:gd name="connsiteX216" fmla="*/ 1160868 w 12192000"/>
              <a:gd name="connsiteY216" fmla="*/ 4701936 h 5096785"/>
              <a:gd name="connsiteX217" fmla="*/ 1147599 w 12192000"/>
              <a:gd name="connsiteY217" fmla="*/ 4714833 h 5096785"/>
              <a:gd name="connsiteX218" fmla="*/ 1119603 w 12192000"/>
              <a:gd name="connsiteY218" fmla="*/ 4721303 h 5096785"/>
              <a:gd name="connsiteX219" fmla="*/ 997851 w 12192000"/>
              <a:gd name="connsiteY219" fmla="*/ 4722336 h 5096785"/>
              <a:gd name="connsiteX220" fmla="*/ 976455 w 12192000"/>
              <a:gd name="connsiteY220" fmla="*/ 4726407 h 5096785"/>
              <a:gd name="connsiteX221" fmla="*/ 949939 w 12192000"/>
              <a:gd name="connsiteY221" fmla="*/ 4719699 h 5096785"/>
              <a:gd name="connsiteX222" fmla="*/ 894148 w 12192000"/>
              <a:gd name="connsiteY222" fmla="*/ 4710406 h 5096785"/>
              <a:gd name="connsiteX223" fmla="*/ 857990 w 12192000"/>
              <a:gd name="connsiteY223" fmla="*/ 4696844 h 5096785"/>
              <a:gd name="connsiteX224" fmla="*/ 848649 w 12192000"/>
              <a:gd name="connsiteY224" fmla="*/ 4704021 h 5096785"/>
              <a:gd name="connsiteX225" fmla="*/ 826436 w 12192000"/>
              <a:gd name="connsiteY225" fmla="*/ 4707421 h 5096785"/>
              <a:gd name="connsiteX226" fmla="*/ 733052 w 12192000"/>
              <a:gd name="connsiteY226" fmla="*/ 4701884 h 5096785"/>
              <a:gd name="connsiteX227" fmla="*/ 716185 w 12192000"/>
              <a:gd name="connsiteY227" fmla="*/ 4703827 h 5096785"/>
              <a:gd name="connsiteX228" fmla="*/ 696663 w 12192000"/>
              <a:gd name="connsiteY228" fmla="*/ 4697420 h 5096785"/>
              <a:gd name="connsiteX229" fmla="*/ 582722 w 12192000"/>
              <a:gd name="connsiteY229" fmla="*/ 4658637 h 5096785"/>
              <a:gd name="connsiteX230" fmla="*/ 581118 w 12192000"/>
              <a:gd name="connsiteY230" fmla="*/ 4654120 h 5096785"/>
              <a:gd name="connsiteX231" fmla="*/ 546453 w 12192000"/>
              <a:gd name="connsiteY231" fmla="*/ 4652542 h 5096785"/>
              <a:gd name="connsiteX232" fmla="*/ 536773 w 12192000"/>
              <a:gd name="connsiteY232" fmla="*/ 4644609 h 5096785"/>
              <a:gd name="connsiteX233" fmla="*/ 518899 w 12192000"/>
              <a:gd name="connsiteY233" fmla="*/ 4642839 h 5096785"/>
              <a:gd name="connsiteX234" fmla="*/ 388896 w 12192000"/>
              <a:gd name="connsiteY234" fmla="*/ 4619173 h 5096785"/>
              <a:gd name="connsiteX235" fmla="*/ 366479 w 12192000"/>
              <a:gd name="connsiteY235" fmla="*/ 4618896 h 5096785"/>
              <a:gd name="connsiteX236" fmla="*/ 342781 w 12192000"/>
              <a:gd name="connsiteY236" fmla="*/ 4601239 h 5096785"/>
              <a:gd name="connsiteX237" fmla="*/ 255925 w 12192000"/>
              <a:gd name="connsiteY237" fmla="*/ 4598685 h 5096785"/>
              <a:gd name="connsiteX238" fmla="*/ 226919 w 12192000"/>
              <a:gd name="connsiteY238" fmla="*/ 4598460 h 5096785"/>
              <a:gd name="connsiteX239" fmla="*/ 213925 w 12192000"/>
              <a:gd name="connsiteY239" fmla="*/ 4597783 h 5096785"/>
              <a:gd name="connsiteX240" fmla="*/ 215196 w 12192000"/>
              <a:gd name="connsiteY240" fmla="*/ 4588576 h 5096785"/>
              <a:gd name="connsiteX241" fmla="*/ 180214 w 12192000"/>
              <a:gd name="connsiteY241" fmla="*/ 4583701 h 5096785"/>
              <a:gd name="connsiteX242" fmla="*/ 83203 w 12192000"/>
              <a:gd name="connsiteY242" fmla="*/ 4531664 h 5096785"/>
              <a:gd name="connsiteX243" fmla="*/ 4106 w 12192000"/>
              <a:gd name="connsiteY243" fmla="*/ 4517202 h 5096785"/>
              <a:gd name="connsiteX244" fmla="*/ 0 w 12192000"/>
              <a:gd name="connsiteY244" fmla="*/ 4516084 h 5096785"/>
              <a:gd name="connsiteX245" fmla="*/ 0 w 12192000"/>
              <a:gd name="connsiteY24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123938 w 12192000"/>
              <a:gd name="connsiteY175" fmla="*/ 5089912 h 5096785"/>
              <a:gd name="connsiteX176" fmla="*/ 3101912 w 12192000"/>
              <a:gd name="connsiteY176" fmla="*/ 5090281 h 5096785"/>
              <a:gd name="connsiteX177" fmla="*/ 3089591 w 12192000"/>
              <a:gd name="connsiteY177" fmla="*/ 5091865 h 5096785"/>
              <a:gd name="connsiteX178" fmla="*/ 3088465 w 12192000"/>
              <a:gd name="connsiteY178" fmla="*/ 5092858 h 5096785"/>
              <a:gd name="connsiteX179" fmla="*/ 3055081 w 12192000"/>
              <a:gd name="connsiteY179" fmla="*/ 5080424 h 5096785"/>
              <a:gd name="connsiteX180" fmla="*/ 3049807 w 12192000"/>
              <a:gd name="connsiteY180" fmla="*/ 5080860 h 5096785"/>
              <a:gd name="connsiteX181" fmla="*/ 3029122 w 12192000"/>
              <a:gd name="connsiteY181" fmla="*/ 5070085 h 5096785"/>
              <a:gd name="connsiteX182" fmla="*/ 3017862 w 12192000"/>
              <a:gd name="connsiteY182" fmla="*/ 5065942 h 5096785"/>
              <a:gd name="connsiteX183" fmla="*/ 3015868 w 12192000"/>
              <a:gd name="connsiteY183" fmla="*/ 5061832 h 5096785"/>
              <a:gd name="connsiteX184" fmla="*/ 2998644 w 12192000"/>
              <a:gd name="connsiteY184" fmla="*/ 5057210 h 5096785"/>
              <a:gd name="connsiteX185" fmla="*/ 2996219 w 12192000"/>
              <a:gd name="connsiteY185" fmla="*/ 5057788 h 5096785"/>
              <a:gd name="connsiteX186" fmla="*/ 2983676 w 12192000"/>
              <a:gd name="connsiteY186" fmla="*/ 5049852 h 5096785"/>
              <a:gd name="connsiteX187" fmla="*/ 2903609 w 12192000"/>
              <a:gd name="connsiteY187" fmla="*/ 4998457 h 5096785"/>
              <a:gd name="connsiteX188" fmla="*/ 2758830 w 12192000"/>
              <a:gd name="connsiteY188" fmla="*/ 4974760 h 5096785"/>
              <a:gd name="connsiteX189" fmla="*/ 2532669 w 12192000"/>
              <a:gd name="connsiteY189" fmla="*/ 4940573 h 5096785"/>
              <a:gd name="connsiteX190" fmla="*/ 2389931 w 12192000"/>
              <a:gd name="connsiteY190" fmla="*/ 4905785 h 5096785"/>
              <a:gd name="connsiteX191" fmla="*/ 2335186 w 12192000"/>
              <a:gd name="connsiteY191" fmla="*/ 4902957 h 5096785"/>
              <a:gd name="connsiteX192" fmla="*/ 2295307 w 12192000"/>
              <a:gd name="connsiteY192" fmla="*/ 4879800 h 5096785"/>
              <a:gd name="connsiteX193" fmla="*/ 2273393 w 12192000"/>
              <a:gd name="connsiteY193" fmla="*/ 4883565 h 5096785"/>
              <a:gd name="connsiteX194" fmla="*/ 2269523 w 12192000"/>
              <a:gd name="connsiteY194" fmla="*/ 4884442 h 5096785"/>
              <a:gd name="connsiteX195" fmla="*/ 2256015 w 12192000"/>
              <a:gd name="connsiteY195" fmla="*/ 4883014 h 5096785"/>
              <a:gd name="connsiteX196" fmla="*/ 2249731 w 12192000"/>
              <a:gd name="connsiteY196" fmla="*/ 4888778 h 5096785"/>
              <a:gd name="connsiteX197" fmla="*/ 2227629 w 12192000"/>
              <a:gd name="connsiteY197" fmla="*/ 4891047 h 5096785"/>
              <a:gd name="connsiteX198" fmla="*/ 2203460 w 12192000"/>
              <a:gd name="connsiteY198" fmla="*/ 4886696 h 5096785"/>
              <a:gd name="connsiteX199" fmla="*/ 2091528 w 12192000"/>
              <a:gd name="connsiteY199" fmla="*/ 4859155 h 5096785"/>
              <a:gd name="connsiteX200" fmla="*/ 2022901 w 12192000"/>
              <a:gd name="connsiteY200" fmla="*/ 4846594 h 5096785"/>
              <a:gd name="connsiteX201" fmla="*/ 1994227 w 12192000"/>
              <a:gd name="connsiteY201" fmla="*/ 4847973 h 5096785"/>
              <a:gd name="connsiteX202" fmla="*/ 1955936 w 12192000"/>
              <a:gd name="connsiteY202" fmla="*/ 4845765 h 5096785"/>
              <a:gd name="connsiteX203" fmla="*/ 1741924 w 12192000"/>
              <a:gd name="connsiteY203" fmla="*/ 4808054 h 5096785"/>
              <a:gd name="connsiteX204" fmla="*/ 1734410 w 12192000"/>
              <a:gd name="connsiteY204" fmla="*/ 4811675 h 5096785"/>
              <a:gd name="connsiteX205" fmla="*/ 1691423 w 12192000"/>
              <a:gd name="connsiteY205" fmla="*/ 4802777 h 5096785"/>
              <a:gd name="connsiteX206" fmla="*/ 1554504 w 12192000"/>
              <a:gd name="connsiteY206" fmla="*/ 4739985 h 5096785"/>
              <a:gd name="connsiteX207" fmla="*/ 1470119 w 12192000"/>
              <a:gd name="connsiteY207" fmla="*/ 4723470 h 5096785"/>
              <a:gd name="connsiteX208" fmla="*/ 1437967 w 12192000"/>
              <a:gd name="connsiteY208" fmla="*/ 4722710 h 5096785"/>
              <a:gd name="connsiteX209" fmla="*/ 1384234 w 12192000"/>
              <a:gd name="connsiteY209" fmla="*/ 4721117 h 5096785"/>
              <a:gd name="connsiteX210" fmla="*/ 1338647 w 12192000"/>
              <a:gd name="connsiteY210" fmla="*/ 4732483 h 5096785"/>
              <a:gd name="connsiteX211" fmla="*/ 1295869 w 12192000"/>
              <a:gd name="connsiteY211" fmla="*/ 4726175 h 5096785"/>
              <a:gd name="connsiteX212" fmla="*/ 1292949 w 12192000"/>
              <a:gd name="connsiteY212" fmla="*/ 4708469 h 5096785"/>
              <a:gd name="connsiteX213" fmla="*/ 1244908 w 12192000"/>
              <a:gd name="connsiteY213" fmla="*/ 4706993 h 5096785"/>
              <a:gd name="connsiteX214" fmla="*/ 1171266 w 12192000"/>
              <a:gd name="connsiteY214" fmla="*/ 4706535 h 5096785"/>
              <a:gd name="connsiteX215" fmla="*/ 1160868 w 12192000"/>
              <a:gd name="connsiteY215" fmla="*/ 4701936 h 5096785"/>
              <a:gd name="connsiteX216" fmla="*/ 1147599 w 12192000"/>
              <a:gd name="connsiteY216" fmla="*/ 4714833 h 5096785"/>
              <a:gd name="connsiteX217" fmla="*/ 1119603 w 12192000"/>
              <a:gd name="connsiteY217" fmla="*/ 4721303 h 5096785"/>
              <a:gd name="connsiteX218" fmla="*/ 997851 w 12192000"/>
              <a:gd name="connsiteY218" fmla="*/ 4722336 h 5096785"/>
              <a:gd name="connsiteX219" fmla="*/ 976455 w 12192000"/>
              <a:gd name="connsiteY219" fmla="*/ 4726407 h 5096785"/>
              <a:gd name="connsiteX220" fmla="*/ 949939 w 12192000"/>
              <a:gd name="connsiteY220" fmla="*/ 4719699 h 5096785"/>
              <a:gd name="connsiteX221" fmla="*/ 894148 w 12192000"/>
              <a:gd name="connsiteY221" fmla="*/ 4710406 h 5096785"/>
              <a:gd name="connsiteX222" fmla="*/ 857990 w 12192000"/>
              <a:gd name="connsiteY222" fmla="*/ 4696844 h 5096785"/>
              <a:gd name="connsiteX223" fmla="*/ 848649 w 12192000"/>
              <a:gd name="connsiteY223" fmla="*/ 4704021 h 5096785"/>
              <a:gd name="connsiteX224" fmla="*/ 826436 w 12192000"/>
              <a:gd name="connsiteY224" fmla="*/ 4707421 h 5096785"/>
              <a:gd name="connsiteX225" fmla="*/ 733052 w 12192000"/>
              <a:gd name="connsiteY225" fmla="*/ 4701884 h 5096785"/>
              <a:gd name="connsiteX226" fmla="*/ 716185 w 12192000"/>
              <a:gd name="connsiteY226" fmla="*/ 4703827 h 5096785"/>
              <a:gd name="connsiteX227" fmla="*/ 696663 w 12192000"/>
              <a:gd name="connsiteY227" fmla="*/ 4697420 h 5096785"/>
              <a:gd name="connsiteX228" fmla="*/ 582722 w 12192000"/>
              <a:gd name="connsiteY228" fmla="*/ 4658637 h 5096785"/>
              <a:gd name="connsiteX229" fmla="*/ 581118 w 12192000"/>
              <a:gd name="connsiteY229" fmla="*/ 4654120 h 5096785"/>
              <a:gd name="connsiteX230" fmla="*/ 546453 w 12192000"/>
              <a:gd name="connsiteY230" fmla="*/ 4652542 h 5096785"/>
              <a:gd name="connsiteX231" fmla="*/ 536773 w 12192000"/>
              <a:gd name="connsiteY231" fmla="*/ 4644609 h 5096785"/>
              <a:gd name="connsiteX232" fmla="*/ 518899 w 12192000"/>
              <a:gd name="connsiteY232" fmla="*/ 4642839 h 5096785"/>
              <a:gd name="connsiteX233" fmla="*/ 388896 w 12192000"/>
              <a:gd name="connsiteY233" fmla="*/ 4619173 h 5096785"/>
              <a:gd name="connsiteX234" fmla="*/ 366479 w 12192000"/>
              <a:gd name="connsiteY234" fmla="*/ 4618896 h 5096785"/>
              <a:gd name="connsiteX235" fmla="*/ 342781 w 12192000"/>
              <a:gd name="connsiteY235" fmla="*/ 4601239 h 5096785"/>
              <a:gd name="connsiteX236" fmla="*/ 255925 w 12192000"/>
              <a:gd name="connsiteY236" fmla="*/ 4598685 h 5096785"/>
              <a:gd name="connsiteX237" fmla="*/ 226919 w 12192000"/>
              <a:gd name="connsiteY237" fmla="*/ 4598460 h 5096785"/>
              <a:gd name="connsiteX238" fmla="*/ 213925 w 12192000"/>
              <a:gd name="connsiteY238" fmla="*/ 4597783 h 5096785"/>
              <a:gd name="connsiteX239" fmla="*/ 215196 w 12192000"/>
              <a:gd name="connsiteY239" fmla="*/ 4588576 h 5096785"/>
              <a:gd name="connsiteX240" fmla="*/ 180214 w 12192000"/>
              <a:gd name="connsiteY240" fmla="*/ 4583701 h 5096785"/>
              <a:gd name="connsiteX241" fmla="*/ 83203 w 12192000"/>
              <a:gd name="connsiteY241" fmla="*/ 4531664 h 5096785"/>
              <a:gd name="connsiteX242" fmla="*/ 4106 w 12192000"/>
              <a:gd name="connsiteY242" fmla="*/ 4517202 h 5096785"/>
              <a:gd name="connsiteX243" fmla="*/ 0 w 12192000"/>
              <a:gd name="connsiteY243" fmla="*/ 4516084 h 5096785"/>
              <a:gd name="connsiteX244" fmla="*/ 0 w 12192000"/>
              <a:gd name="connsiteY244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123938 w 12192000"/>
              <a:gd name="connsiteY175" fmla="*/ 5089912 h 5096785"/>
              <a:gd name="connsiteX176" fmla="*/ 3101912 w 12192000"/>
              <a:gd name="connsiteY176" fmla="*/ 5090281 h 5096785"/>
              <a:gd name="connsiteX177" fmla="*/ 3089591 w 12192000"/>
              <a:gd name="connsiteY177" fmla="*/ 5091865 h 5096785"/>
              <a:gd name="connsiteX178" fmla="*/ 3055081 w 12192000"/>
              <a:gd name="connsiteY178" fmla="*/ 5080424 h 5096785"/>
              <a:gd name="connsiteX179" fmla="*/ 3049807 w 12192000"/>
              <a:gd name="connsiteY179" fmla="*/ 5080860 h 5096785"/>
              <a:gd name="connsiteX180" fmla="*/ 3029122 w 12192000"/>
              <a:gd name="connsiteY180" fmla="*/ 5070085 h 5096785"/>
              <a:gd name="connsiteX181" fmla="*/ 3017862 w 12192000"/>
              <a:gd name="connsiteY181" fmla="*/ 5065942 h 5096785"/>
              <a:gd name="connsiteX182" fmla="*/ 3015868 w 12192000"/>
              <a:gd name="connsiteY182" fmla="*/ 5061832 h 5096785"/>
              <a:gd name="connsiteX183" fmla="*/ 2998644 w 12192000"/>
              <a:gd name="connsiteY183" fmla="*/ 5057210 h 5096785"/>
              <a:gd name="connsiteX184" fmla="*/ 2996219 w 12192000"/>
              <a:gd name="connsiteY184" fmla="*/ 5057788 h 5096785"/>
              <a:gd name="connsiteX185" fmla="*/ 2983676 w 12192000"/>
              <a:gd name="connsiteY185" fmla="*/ 5049852 h 5096785"/>
              <a:gd name="connsiteX186" fmla="*/ 2903609 w 12192000"/>
              <a:gd name="connsiteY186" fmla="*/ 4998457 h 5096785"/>
              <a:gd name="connsiteX187" fmla="*/ 2758830 w 12192000"/>
              <a:gd name="connsiteY187" fmla="*/ 4974760 h 5096785"/>
              <a:gd name="connsiteX188" fmla="*/ 2532669 w 12192000"/>
              <a:gd name="connsiteY188" fmla="*/ 4940573 h 5096785"/>
              <a:gd name="connsiteX189" fmla="*/ 2389931 w 12192000"/>
              <a:gd name="connsiteY189" fmla="*/ 4905785 h 5096785"/>
              <a:gd name="connsiteX190" fmla="*/ 2335186 w 12192000"/>
              <a:gd name="connsiteY190" fmla="*/ 4902957 h 5096785"/>
              <a:gd name="connsiteX191" fmla="*/ 2295307 w 12192000"/>
              <a:gd name="connsiteY191" fmla="*/ 4879800 h 5096785"/>
              <a:gd name="connsiteX192" fmla="*/ 2273393 w 12192000"/>
              <a:gd name="connsiteY192" fmla="*/ 4883565 h 5096785"/>
              <a:gd name="connsiteX193" fmla="*/ 2269523 w 12192000"/>
              <a:gd name="connsiteY193" fmla="*/ 4884442 h 5096785"/>
              <a:gd name="connsiteX194" fmla="*/ 2256015 w 12192000"/>
              <a:gd name="connsiteY194" fmla="*/ 4883014 h 5096785"/>
              <a:gd name="connsiteX195" fmla="*/ 2249731 w 12192000"/>
              <a:gd name="connsiteY195" fmla="*/ 4888778 h 5096785"/>
              <a:gd name="connsiteX196" fmla="*/ 2227629 w 12192000"/>
              <a:gd name="connsiteY196" fmla="*/ 4891047 h 5096785"/>
              <a:gd name="connsiteX197" fmla="*/ 2203460 w 12192000"/>
              <a:gd name="connsiteY197" fmla="*/ 4886696 h 5096785"/>
              <a:gd name="connsiteX198" fmla="*/ 2091528 w 12192000"/>
              <a:gd name="connsiteY198" fmla="*/ 4859155 h 5096785"/>
              <a:gd name="connsiteX199" fmla="*/ 2022901 w 12192000"/>
              <a:gd name="connsiteY199" fmla="*/ 4846594 h 5096785"/>
              <a:gd name="connsiteX200" fmla="*/ 1994227 w 12192000"/>
              <a:gd name="connsiteY200" fmla="*/ 4847973 h 5096785"/>
              <a:gd name="connsiteX201" fmla="*/ 1955936 w 12192000"/>
              <a:gd name="connsiteY201" fmla="*/ 4845765 h 5096785"/>
              <a:gd name="connsiteX202" fmla="*/ 1741924 w 12192000"/>
              <a:gd name="connsiteY202" fmla="*/ 4808054 h 5096785"/>
              <a:gd name="connsiteX203" fmla="*/ 1734410 w 12192000"/>
              <a:gd name="connsiteY203" fmla="*/ 4811675 h 5096785"/>
              <a:gd name="connsiteX204" fmla="*/ 1691423 w 12192000"/>
              <a:gd name="connsiteY204" fmla="*/ 4802777 h 5096785"/>
              <a:gd name="connsiteX205" fmla="*/ 1554504 w 12192000"/>
              <a:gd name="connsiteY205" fmla="*/ 4739985 h 5096785"/>
              <a:gd name="connsiteX206" fmla="*/ 1470119 w 12192000"/>
              <a:gd name="connsiteY206" fmla="*/ 4723470 h 5096785"/>
              <a:gd name="connsiteX207" fmla="*/ 1437967 w 12192000"/>
              <a:gd name="connsiteY207" fmla="*/ 4722710 h 5096785"/>
              <a:gd name="connsiteX208" fmla="*/ 1384234 w 12192000"/>
              <a:gd name="connsiteY208" fmla="*/ 4721117 h 5096785"/>
              <a:gd name="connsiteX209" fmla="*/ 1338647 w 12192000"/>
              <a:gd name="connsiteY209" fmla="*/ 4732483 h 5096785"/>
              <a:gd name="connsiteX210" fmla="*/ 1295869 w 12192000"/>
              <a:gd name="connsiteY210" fmla="*/ 4726175 h 5096785"/>
              <a:gd name="connsiteX211" fmla="*/ 1292949 w 12192000"/>
              <a:gd name="connsiteY211" fmla="*/ 4708469 h 5096785"/>
              <a:gd name="connsiteX212" fmla="*/ 1244908 w 12192000"/>
              <a:gd name="connsiteY212" fmla="*/ 4706993 h 5096785"/>
              <a:gd name="connsiteX213" fmla="*/ 1171266 w 12192000"/>
              <a:gd name="connsiteY213" fmla="*/ 4706535 h 5096785"/>
              <a:gd name="connsiteX214" fmla="*/ 1160868 w 12192000"/>
              <a:gd name="connsiteY214" fmla="*/ 4701936 h 5096785"/>
              <a:gd name="connsiteX215" fmla="*/ 1147599 w 12192000"/>
              <a:gd name="connsiteY215" fmla="*/ 4714833 h 5096785"/>
              <a:gd name="connsiteX216" fmla="*/ 1119603 w 12192000"/>
              <a:gd name="connsiteY216" fmla="*/ 4721303 h 5096785"/>
              <a:gd name="connsiteX217" fmla="*/ 997851 w 12192000"/>
              <a:gd name="connsiteY217" fmla="*/ 4722336 h 5096785"/>
              <a:gd name="connsiteX218" fmla="*/ 976455 w 12192000"/>
              <a:gd name="connsiteY218" fmla="*/ 4726407 h 5096785"/>
              <a:gd name="connsiteX219" fmla="*/ 949939 w 12192000"/>
              <a:gd name="connsiteY219" fmla="*/ 4719699 h 5096785"/>
              <a:gd name="connsiteX220" fmla="*/ 894148 w 12192000"/>
              <a:gd name="connsiteY220" fmla="*/ 4710406 h 5096785"/>
              <a:gd name="connsiteX221" fmla="*/ 857990 w 12192000"/>
              <a:gd name="connsiteY221" fmla="*/ 4696844 h 5096785"/>
              <a:gd name="connsiteX222" fmla="*/ 848649 w 12192000"/>
              <a:gd name="connsiteY222" fmla="*/ 4704021 h 5096785"/>
              <a:gd name="connsiteX223" fmla="*/ 826436 w 12192000"/>
              <a:gd name="connsiteY223" fmla="*/ 4707421 h 5096785"/>
              <a:gd name="connsiteX224" fmla="*/ 733052 w 12192000"/>
              <a:gd name="connsiteY224" fmla="*/ 4701884 h 5096785"/>
              <a:gd name="connsiteX225" fmla="*/ 716185 w 12192000"/>
              <a:gd name="connsiteY225" fmla="*/ 4703827 h 5096785"/>
              <a:gd name="connsiteX226" fmla="*/ 696663 w 12192000"/>
              <a:gd name="connsiteY226" fmla="*/ 4697420 h 5096785"/>
              <a:gd name="connsiteX227" fmla="*/ 582722 w 12192000"/>
              <a:gd name="connsiteY227" fmla="*/ 4658637 h 5096785"/>
              <a:gd name="connsiteX228" fmla="*/ 581118 w 12192000"/>
              <a:gd name="connsiteY228" fmla="*/ 4654120 h 5096785"/>
              <a:gd name="connsiteX229" fmla="*/ 546453 w 12192000"/>
              <a:gd name="connsiteY229" fmla="*/ 4652542 h 5096785"/>
              <a:gd name="connsiteX230" fmla="*/ 536773 w 12192000"/>
              <a:gd name="connsiteY230" fmla="*/ 4644609 h 5096785"/>
              <a:gd name="connsiteX231" fmla="*/ 518899 w 12192000"/>
              <a:gd name="connsiteY231" fmla="*/ 4642839 h 5096785"/>
              <a:gd name="connsiteX232" fmla="*/ 388896 w 12192000"/>
              <a:gd name="connsiteY232" fmla="*/ 4619173 h 5096785"/>
              <a:gd name="connsiteX233" fmla="*/ 366479 w 12192000"/>
              <a:gd name="connsiteY233" fmla="*/ 4618896 h 5096785"/>
              <a:gd name="connsiteX234" fmla="*/ 342781 w 12192000"/>
              <a:gd name="connsiteY234" fmla="*/ 4601239 h 5096785"/>
              <a:gd name="connsiteX235" fmla="*/ 255925 w 12192000"/>
              <a:gd name="connsiteY235" fmla="*/ 4598685 h 5096785"/>
              <a:gd name="connsiteX236" fmla="*/ 226919 w 12192000"/>
              <a:gd name="connsiteY236" fmla="*/ 4598460 h 5096785"/>
              <a:gd name="connsiteX237" fmla="*/ 213925 w 12192000"/>
              <a:gd name="connsiteY237" fmla="*/ 4597783 h 5096785"/>
              <a:gd name="connsiteX238" fmla="*/ 215196 w 12192000"/>
              <a:gd name="connsiteY238" fmla="*/ 4588576 h 5096785"/>
              <a:gd name="connsiteX239" fmla="*/ 180214 w 12192000"/>
              <a:gd name="connsiteY239" fmla="*/ 4583701 h 5096785"/>
              <a:gd name="connsiteX240" fmla="*/ 83203 w 12192000"/>
              <a:gd name="connsiteY240" fmla="*/ 4531664 h 5096785"/>
              <a:gd name="connsiteX241" fmla="*/ 4106 w 12192000"/>
              <a:gd name="connsiteY241" fmla="*/ 4517202 h 5096785"/>
              <a:gd name="connsiteX242" fmla="*/ 0 w 12192000"/>
              <a:gd name="connsiteY242" fmla="*/ 4516084 h 5096785"/>
              <a:gd name="connsiteX243" fmla="*/ 0 w 12192000"/>
              <a:gd name="connsiteY243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123938 w 12192000"/>
              <a:gd name="connsiteY175" fmla="*/ 5089912 h 5096785"/>
              <a:gd name="connsiteX176" fmla="*/ 3089591 w 12192000"/>
              <a:gd name="connsiteY176" fmla="*/ 5091865 h 5096785"/>
              <a:gd name="connsiteX177" fmla="*/ 3055081 w 12192000"/>
              <a:gd name="connsiteY177" fmla="*/ 5080424 h 5096785"/>
              <a:gd name="connsiteX178" fmla="*/ 3049807 w 12192000"/>
              <a:gd name="connsiteY178" fmla="*/ 5080860 h 5096785"/>
              <a:gd name="connsiteX179" fmla="*/ 3029122 w 12192000"/>
              <a:gd name="connsiteY179" fmla="*/ 5070085 h 5096785"/>
              <a:gd name="connsiteX180" fmla="*/ 3017862 w 12192000"/>
              <a:gd name="connsiteY180" fmla="*/ 5065942 h 5096785"/>
              <a:gd name="connsiteX181" fmla="*/ 3015868 w 12192000"/>
              <a:gd name="connsiteY181" fmla="*/ 5061832 h 5096785"/>
              <a:gd name="connsiteX182" fmla="*/ 2998644 w 12192000"/>
              <a:gd name="connsiteY182" fmla="*/ 5057210 h 5096785"/>
              <a:gd name="connsiteX183" fmla="*/ 2996219 w 12192000"/>
              <a:gd name="connsiteY183" fmla="*/ 5057788 h 5096785"/>
              <a:gd name="connsiteX184" fmla="*/ 2983676 w 12192000"/>
              <a:gd name="connsiteY184" fmla="*/ 5049852 h 5096785"/>
              <a:gd name="connsiteX185" fmla="*/ 2903609 w 12192000"/>
              <a:gd name="connsiteY185" fmla="*/ 4998457 h 5096785"/>
              <a:gd name="connsiteX186" fmla="*/ 2758830 w 12192000"/>
              <a:gd name="connsiteY186" fmla="*/ 4974760 h 5096785"/>
              <a:gd name="connsiteX187" fmla="*/ 2532669 w 12192000"/>
              <a:gd name="connsiteY187" fmla="*/ 4940573 h 5096785"/>
              <a:gd name="connsiteX188" fmla="*/ 2389931 w 12192000"/>
              <a:gd name="connsiteY188" fmla="*/ 4905785 h 5096785"/>
              <a:gd name="connsiteX189" fmla="*/ 2335186 w 12192000"/>
              <a:gd name="connsiteY189" fmla="*/ 4902957 h 5096785"/>
              <a:gd name="connsiteX190" fmla="*/ 2295307 w 12192000"/>
              <a:gd name="connsiteY190" fmla="*/ 4879800 h 5096785"/>
              <a:gd name="connsiteX191" fmla="*/ 2273393 w 12192000"/>
              <a:gd name="connsiteY191" fmla="*/ 4883565 h 5096785"/>
              <a:gd name="connsiteX192" fmla="*/ 2269523 w 12192000"/>
              <a:gd name="connsiteY192" fmla="*/ 4884442 h 5096785"/>
              <a:gd name="connsiteX193" fmla="*/ 2256015 w 12192000"/>
              <a:gd name="connsiteY193" fmla="*/ 4883014 h 5096785"/>
              <a:gd name="connsiteX194" fmla="*/ 2249731 w 12192000"/>
              <a:gd name="connsiteY194" fmla="*/ 4888778 h 5096785"/>
              <a:gd name="connsiteX195" fmla="*/ 2227629 w 12192000"/>
              <a:gd name="connsiteY195" fmla="*/ 4891047 h 5096785"/>
              <a:gd name="connsiteX196" fmla="*/ 2203460 w 12192000"/>
              <a:gd name="connsiteY196" fmla="*/ 4886696 h 5096785"/>
              <a:gd name="connsiteX197" fmla="*/ 2091528 w 12192000"/>
              <a:gd name="connsiteY197" fmla="*/ 4859155 h 5096785"/>
              <a:gd name="connsiteX198" fmla="*/ 2022901 w 12192000"/>
              <a:gd name="connsiteY198" fmla="*/ 4846594 h 5096785"/>
              <a:gd name="connsiteX199" fmla="*/ 1994227 w 12192000"/>
              <a:gd name="connsiteY199" fmla="*/ 4847973 h 5096785"/>
              <a:gd name="connsiteX200" fmla="*/ 1955936 w 12192000"/>
              <a:gd name="connsiteY200" fmla="*/ 4845765 h 5096785"/>
              <a:gd name="connsiteX201" fmla="*/ 1741924 w 12192000"/>
              <a:gd name="connsiteY201" fmla="*/ 4808054 h 5096785"/>
              <a:gd name="connsiteX202" fmla="*/ 1734410 w 12192000"/>
              <a:gd name="connsiteY202" fmla="*/ 4811675 h 5096785"/>
              <a:gd name="connsiteX203" fmla="*/ 1691423 w 12192000"/>
              <a:gd name="connsiteY203" fmla="*/ 4802777 h 5096785"/>
              <a:gd name="connsiteX204" fmla="*/ 1554504 w 12192000"/>
              <a:gd name="connsiteY204" fmla="*/ 4739985 h 5096785"/>
              <a:gd name="connsiteX205" fmla="*/ 1470119 w 12192000"/>
              <a:gd name="connsiteY205" fmla="*/ 4723470 h 5096785"/>
              <a:gd name="connsiteX206" fmla="*/ 1437967 w 12192000"/>
              <a:gd name="connsiteY206" fmla="*/ 4722710 h 5096785"/>
              <a:gd name="connsiteX207" fmla="*/ 1384234 w 12192000"/>
              <a:gd name="connsiteY207" fmla="*/ 4721117 h 5096785"/>
              <a:gd name="connsiteX208" fmla="*/ 1338647 w 12192000"/>
              <a:gd name="connsiteY208" fmla="*/ 4732483 h 5096785"/>
              <a:gd name="connsiteX209" fmla="*/ 1295869 w 12192000"/>
              <a:gd name="connsiteY209" fmla="*/ 4726175 h 5096785"/>
              <a:gd name="connsiteX210" fmla="*/ 1292949 w 12192000"/>
              <a:gd name="connsiteY210" fmla="*/ 4708469 h 5096785"/>
              <a:gd name="connsiteX211" fmla="*/ 1244908 w 12192000"/>
              <a:gd name="connsiteY211" fmla="*/ 4706993 h 5096785"/>
              <a:gd name="connsiteX212" fmla="*/ 1171266 w 12192000"/>
              <a:gd name="connsiteY212" fmla="*/ 4706535 h 5096785"/>
              <a:gd name="connsiteX213" fmla="*/ 1160868 w 12192000"/>
              <a:gd name="connsiteY213" fmla="*/ 4701936 h 5096785"/>
              <a:gd name="connsiteX214" fmla="*/ 1147599 w 12192000"/>
              <a:gd name="connsiteY214" fmla="*/ 4714833 h 5096785"/>
              <a:gd name="connsiteX215" fmla="*/ 1119603 w 12192000"/>
              <a:gd name="connsiteY215" fmla="*/ 4721303 h 5096785"/>
              <a:gd name="connsiteX216" fmla="*/ 997851 w 12192000"/>
              <a:gd name="connsiteY216" fmla="*/ 4722336 h 5096785"/>
              <a:gd name="connsiteX217" fmla="*/ 976455 w 12192000"/>
              <a:gd name="connsiteY217" fmla="*/ 4726407 h 5096785"/>
              <a:gd name="connsiteX218" fmla="*/ 949939 w 12192000"/>
              <a:gd name="connsiteY218" fmla="*/ 4719699 h 5096785"/>
              <a:gd name="connsiteX219" fmla="*/ 894148 w 12192000"/>
              <a:gd name="connsiteY219" fmla="*/ 4710406 h 5096785"/>
              <a:gd name="connsiteX220" fmla="*/ 857990 w 12192000"/>
              <a:gd name="connsiteY220" fmla="*/ 4696844 h 5096785"/>
              <a:gd name="connsiteX221" fmla="*/ 848649 w 12192000"/>
              <a:gd name="connsiteY221" fmla="*/ 4704021 h 5096785"/>
              <a:gd name="connsiteX222" fmla="*/ 826436 w 12192000"/>
              <a:gd name="connsiteY222" fmla="*/ 4707421 h 5096785"/>
              <a:gd name="connsiteX223" fmla="*/ 733052 w 12192000"/>
              <a:gd name="connsiteY223" fmla="*/ 4701884 h 5096785"/>
              <a:gd name="connsiteX224" fmla="*/ 716185 w 12192000"/>
              <a:gd name="connsiteY224" fmla="*/ 4703827 h 5096785"/>
              <a:gd name="connsiteX225" fmla="*/ 696663 w 12192000"/>
              <a:gd name="connsiteY225" fmla="*/ 4697420 h 5096785"/>
              <a:gd name="connsiteX226" fmla="*/ 582722 w 12192000"/>
              <a:gd name="connsiteY226" fmla="*/ 4658637 h 5096785"/>
              <a:gd name="connsiteX227" fmla="*/ 581118 w 12192000"/>
              <a:gd name="connsiteY227" fmla="*/ 4654120 h 5096785"/>
              <a:gd name="connsiteX228" fmla="*/ 546453 w 12192000"/>
              <a:gd name="connsiteY228" fmla="*/ 4652542 h 5096785"/>
              <a:gd name="connsiteX229" fmla="*/ 536773 w 12192000"/>
              <a:gd name="connsiteY229" fmla="*/ 4644609 h 5096785"/>
              <a:gd name="connsiteX230" fmla="*/ 518899 w 12192000"/>
              <a:gd name="connsiteY230" fmla="*/ 4642839 h 5096785"/>
              <a:gd name="connsiteX231" fmla="*/ 388896 w 12192000"/>
              <a:gd name="connsiteY231" fmla="*/ 4619173 h 5096785"/>
              <a:gd name="connsiteX232" fmla="*/ 366479 w 12192000"/>
              <a:gd name="connsiteY232" fmla="*/ 4618896 h 5096785"/>
              <a:gd name="connsiteX233" fmla="*/ 342781 w 12192000"/>
              <a:gd name="connsiteY233" fmla="*/ 4601239 h 5096785"/>
              <a:gd name="connsiteX234" fmla="*/ 255925 w 12192000"/>
              <a:gd name="connsiteY234" fmla="*/ 4598685 h 5096785"/>
              <a:gd name="connsiteX235" fmla="*/ 226919 w 12192000"/>
              <a:gd name="connsiteY235" fmla="*/ 4598460 h 5096785"/>
              <a:gd name="connsiteX236" fmla="*/ 213925 w 12192000"/>
              <a:gd name="connsiteY236" fmla="*/ 4597783 h 5096785"/>
              <a:gd name="connsiteX237" fmla="*/ 215196 w 12192000"/>
              <a:gd name="connsiteY237" fmla="*/ 4588576 h 5096785"/>
              <a:gd name="connsiteX238" fmla="*/ 180214 w 12192000"/>
              <a:gd name="connsiteY238" fmla="*/ 4583701 h 5096785"/>
              <a:gd name="connsiteX239" fmla="*/ 83203 w 12192000"/>
              <a:gd name="connsiteY239" fmla="*/ 4531664 h 5096785"/>
              <a:gd name="connsiteX240" fmla="*/ 4106 w 12192000"/>
              <a:gd name="connsiteY240" fmla="*/ 4517202 h 5096785"/>
              <a:gd name="connsiteX241" fmla="*/ 0 w 12192000"/>
              <a:gd name="connsiteY241" fmla="*/ 4516084 h 5096785"/>
              <a:gd name="connsiteX242" fmla="*/ 0 w 12192000"/>
              <a:gd name="connsiteY242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123938 w 12192000"/>
              <a:gd name="connsiteY175" fmla="*/ 5089912 h 5096785"/>
              <a:gd name="connsiteX176" fmla="*/ 3055081 w 12192000"/>
              <a:gd name="connsiteY176" fmla="*/ 5080424 h 5096785"/>
              <a:gd name="connsiteX177" fmla="*/ 3049807 w 12192000"/>
              <a:gd name="connsiteY177" fmla="*/ 5080860 h 5096785"/>
              <a:gd name="connsiteX178" fmla="*/ 3029122 w 12192000"/>
              <a:gd name="connsiteY178" fmla="*/ 5070085 h 5096785"/>
              <a:gd name="connsiteX179" fmla="*/ 3017862 w 12192000"/>
              <a:gd name="connsiteY179" fmla="*/ 5065942 h 5096785"/>
              <a:gd name="connsiteX180" fmla="*/ 3015868 w 12192000"/>
              <a:gd name="connsiteY180" fmla="*/ 5061832 h 5096785"/>
              <a:gd name="connsiteX181" fmla="*/ 2998644 w 12192000"/>
              <a:gd name="connsiteY181" fmla="*/ 5057210 h 5096785"/>
              <a:gd name="connsiteX182" fmla="*/ 2996219 w 12192000"/>
              <a:gd name="connsiteY182" fmla="*/ 5057788 h 5096785"/>
              <a:gd name="connsiteX183" fmla="*/ 2983676 w 12192000"/>
              <a:gd name="connsiteY183" fmla="*/ 5049852 h 5096785"/>
              <a:gd name="connsiteX184" fmla="*/ 2903609 w 12192000"/>
              <a:gd name="connsiteY184" fmla="*/ 4998457 h 5096785"/>
              <a:gd name="connsiteX185" fmla="*/ 2758830 w 12192000"/>
              <a:gd name="connsiteY185" fmla="*/ 4974760 h 5096785"/>
              <a:gd name="connsiteX186" fmla="*/ 2532669 w 12192000"/>
              <a:gd name="connsiteY186" fmla="*/ 4940573 h 5096785"/>
              <a:gd name="connsiteX187" fmla="*/ 2389931 w 12192000"/>
              <a:gd name="connsiteY187" fmla="*/ 4905785 h 5096785"/>
              <a:gd name="connsiteX188" fmla="*/ 2335186 w 12192000"/>
              <a:gd name="connsiteY188" fmla="*/ 4902957 h 5096785"/>
              <a:gd name="connsiteX189" fmla="*/ 2295307 w 12192000"/>
              <a:gd name="connsiteY189" fmla="*/ 4879800 h 5096785"/>
              <a:gd name="connsiteX190" fmla="*/ 2273393 w 12192000"/>
              <a:gd name="connsiteY190" fmla="*/ 4883565 h 5096785"/>
              <a:gd name="connsiteX191" fmla="*/ 2269523 w 12192000"/>
              <a:gd name="connsiteY191" fmla="*/ 4884442 h 5096785"/>
              <a:gd name="connsiteX192" fmla="*/ 2256015 w 12192000"/>
              <a:gd name="connsiteY192" fmla="*/ 4883014 h 5096785"/>
              <a:gd name="connsiteX193" fmla="*/ 2249731 w 12192000"/>
              <a:gd name="connsiteY193" fmla="*/ 4888778 h 5096785"/>
              <a:gd name="connsiteX194" fmla="*/ 2227629 w 12192000"/>
              <a:gd name="connsiteY194" fmla="*/ 4891047 h 5096785"/>
              <a:gd name="connsiteX195" fmla="*/ 2203460 w 12192000"/>
              <a:gd name="connsiteY195" fmla="*/ 4886696 h 5096785"/>
              <a:gd name="connsiteX196" fmla="*/ 2091528 w 12192000"/>
              <a:gd name="connsiteY196" fmla="*/ 4859155 h 5096785"/>
              <a:gd name="connsiteX197" fmla="*/ 2022901 w 12192000"/>
              <a:gd name="connsiteY197" fmla="*/ 4846594 h 5096785"/>
              <a:gd name="connsiteX198" fmla="*/ 1994227 w 12192000"/>
              <a:gd name="connsiteY198" fmla="*/ 4847973 h 5096785"/>
              <a:gd name="connsiteX199" fmla="*/ 1955936 w 12192000"/>
              <a:gd name="connsiteY199" fmla="*/ 4845765 h 5096785"/>
              <a:gd name="connsiteX200" fmla="*/ 1741924 w 12192000"/>
              <a:gd name="connsiteY200" fmla="*/ 4808054 h 5096785"/>
              <a:gd name="connsiteX201" fmla="*/ 1734410 w 12192000"/>
              <a:gd name="connsiteY201" fmla="*/ 4811675 h 5096785"/>
              <a:gd name="connsiteX202" fmla="*/ 1691423 w 12192000"/>
              <a:gd name="connsiteY202" fmla="*/ 4802777 h 5096785"/>
              <a:gd name="connsiteX203" fmla="*/ 1554504 w 12192000"/>
              <a:gd name="connsiteY203" fmla="*/ 4739985 h 5096785"/>
              <a:gd name="connsiteX204" fmla="*/ 1470119 w 12192000"/>
              <a:gd name="connsiteY204" fmla="*/ 4723470 h 5096785"/>
              <a:gd name="connsiteX205" fmla="*/ 1437967 w 12192000"/>
              <a:gd name="connsiteY205" fmla="*/ 4722710 h 5096785"/>
              <a:gd name="connsiteX206" fmla="*/ 1384234 w 12192000"/>
              <a:gd name="connsiteY206" fmla="*/ 4721117 h 5096785"/>
              <a:gd name="connsiteX207" fmla="*/ 1338647 w 12192000"/>
              <a:gd name="connsiteY207" fmla="*/ 4732483 h 5096785"/>
              <a:gd name="connsiteX208" fmla="*/ 1295869 w 12192000"/>
              <a:gd name="connsiteY208" fmla="*/ 4726175 h 5096785"/>
              <a:gd name="connsiteX209" fmla="*/ 1292949 w 12192000"/>
              <a:gd name="connsiteY209" fmla="*/ 4708469 h 5096785"/>
              <a:gd name="connsiteX210" fmla="*/ 1244908 w 12192000"/>
              <a:gd name="connsiteY210" fmla="*/ 4706993 h 5096785"/>
              <a:gd name="connsiteX211" fmla="*/ 1171266 w 12192000"/>
              <a:gd name="connsiteY211" fmla="*/ 4706535 h 5096785"/>
              <a:gd name="connsiteX212" fmla="*/ 1160868 w 12192000"/>
              <a:gd name="connsiteY212" fmla="*/ 4701936 h 5096785"/>
              <a:gd name="connsiteX213" fmla="*/ 1147599 w 12192000"/>
              <a:gd name="connsiteY213" fmla="*/ 4714833 h 5096785"/>
              <a:gd name="connsiteX214" fmla="*/ 1119603 w 12192000"/>
              <a:gd name="connsiteY214" fmla="*/ 4721303 h 5096785"/>
              <a:gd name="connsiteX215" fmla="*/ 997851 w 12192000"/>
              <a:gd name="connsiteY215" fmla="*/ 4722336 h 5096785"/>
              <a:gd name="connsiteX216" fmla="*/ 976455 w 12192000"/>
              <a:gd name="connsiteY216" fmla="*/ 4726407 h 5096785"/>
              <a:gd name="connsiteX217" fmla="*/ 949939 w 12192000"/>
              <a:gd name="connsiteY217" fmla="*/ 4719699 h 5096785"/>
              <a:gd name="connsiteX218" fmla="*/ 894148 w 12192000"/>
              <a:gd name="connsiteY218" fmla="*/ 4710406 h 5096785"/>
              <a:gd name="connsiteX219" fmla="*/ 857990 w 12192000"/>
              <a:gd name="connsiteY219" fmla="*/ 4696844 h 5096785"/>
              <a:gd name="connsiteX220" fmla="*/ 848649 w 12192000"/>
              <a:gd name="connsiteY220" fmla="*/ 4704021 h 5096785"/>
              <a:gd name="connsiteX221" fmla="*/ 826436 w 12192000"/>
              <a:gd name="connsiteY221" fmla="*/ 4707421 h 5096785"/>
              <a:gd name="connsiteX222" fmla="*/ 733052 w 12192000"/>
              <a:gd name="connsiteY222" fmla="*/ 4701884 h 5096785"/>
              <a:gd name="connsiteX223" fmla="*/ 716185 w 12192000"/>
              <a:gd name="connsiteY223" fmla="*/ 4703827 h 5096785"/>
              <a:gd name="connsiteX224" fmla="*/ 696663 w 12192000"/>
              <a:gd name="connsiteY224" fmla="*/ 4697420 h 5096785"/>
              <a:gd name="connsiteX225" fmla="*/ 582722 w 12192000"/>
              <a:gd name="connsiteY225" fmla="*/ 4658637 h 5096785"/>
              <a:gd name="connsiteX226" fmla="*/ 581118 w 12192000"/>
              <a:gd name="connsiteY226" fmla="*/ 4654120 h 5096785"/>
              <a:gd name="connsiteX227" fmla="*/ 546453 w 12192000"/>
              <a:gd name="connsiteY227" fmla="*/ 4652542 h 5096785"/>
              <a:gd name="connsiteX228" fmla="*/ 536773 w 12192000"/>
              <a:gd name="connsiteY228" fmla="*/ 4644609 h 5096785"/>
              <a:gd name="connsiteX229" fmla="*/ 518899 w 12192000"/>
              <a:gd name="connsiteY229" fmla="*/ 4642839 h 5096785"/>
              <a:gd name="connsiteX230" fmla="*/ 388896 w 12192000"/>
              <a:gd name="connsiteY230" fmla="*/ 4619173 h 5096785"/>
              <a:gd name="connsiteX231" fmla="*/ 366479 w 12192000"/>
              <a:gd name="connsiteY231" fmla="*/ 4618896 h 5096785"/>
              <a:gd name="connsiteX232" fmla="*/ 342781 w 12192000"/>
              <a:gd name="connsiteY232" fmla="*/ 4601239 h 5096785"/>
              <a:gd name="connsiteX233" fmla="*/ 255925 w 12192000"/>
              <a:gd name="connsiteY233" fmla="*/ 4598685 h 5096785"/>
              <a:gd name="connsiteX234" fmla="*/ 226919 w 12192000"/>
              <a:gd name="connsiteY234" fmla="*/ 4598460 h 5096785"/>
              <a:gd name="connsiteX235" fmla="*/ 213925 w 12192000"/>
              <a:gd name="connsiteY235" fmla="*/ 4597783 h 5096785"/>
              <a:gd name="connsiteX236" fmla="*/ 215196 w 12192000"/>
              <a:gd name="connsiteY236" fmla="*/ 4588576 h 5096785"/>
              <a:gd name="connsiteX237" fmla="*/ 180214 w 12192000"/>
              <a:gd name="connsiteY237" fmla="*/ 4583701 h 5096785"/>
              <a:gd name="connsiteX238" fmla="*/ 83203 w 12192000"/>
              <a:gd name="connsiteY238" fmla="*/ 4531664 h 5096785"/>
              <a:gd name="connsiteX239" fmla="*/ 4106 w 12192000"/>
              <a:gd name="connsiteY239" fmla="*/ 4517202 h 5096785"/>
              <a:gd name="connsiteX240" fmla="*/ 0 w 12192000"/>
              <a:gd name="connsiteY240" fmla="*/ 4516084 h 5096785"/>
              <a:gd name="connsiteX241" fmla="*/ 0 w 12192000"/>
              <a:gd name="connsiteY241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95307 w 12192000"/>
              <a:gd name="connsiteY188" fmla="*/ 4879800 h 5096785"/>
              <a:gd name="connsiteX189" fmla="*/ 2273393 w 12192000"/>
              <a:gd name="connsiteY189" fmla="*/ 4883565 h 5096785"/>
              <a:gd name="connsiteX190" fmla="*/ 2269523 w 12192000"/>
              <a:gd name="connsiteY190" fmla="*/ 4884442 h 5096785"/>
              <a:gd name="connsiteX191" fmla="*/ 2256015 w 12192000"/>
              <a:gd name="connsiteY191" fmla="*/ 4883014 h 5096785"/>
              <a:gd name="connsiteX192" fmla="*/ 2249731 w 12192000"/>
              <a:gd name="connsiteY192" fmla="*/ 4888778 h 5096785"/>
              <a:gd name="connsiteX193" fmla="*/ 2227629 w 12192000"/>
              <a:gd name="connsiteY193" fmla="*/ 4891047 h 5096785"/>
              <a:gd name="connsiteX194" fmla="*/ 2203460 w 12192000"/>
              <a:gd name="connsiteY194" fmla="*/ 4886696 h 5096785"/>
              <a:gd name="connsiteX195" fmla="*/ 2091528 w 12192000"/>
              <a:gd name="connsiteY195" fmla="*/ 4859155 h 5096785"/>
              <a:gd name="connsiteX196" fmla="*/ 2022901 w 12192000"/>
              <a:gd name="connsiteY196" fmla="*/ 4846594 h 5096785"/>
              <a:gd name="connsiteX197" fmla="*/ 1994227 w 12192000"/>
              <a:gd name="connsiteY197" fmla="*/ 4847973 h 5096785"/>
              <a:gd name="connsiteX198" fmla="*/ 1955936 w 12192000"/>
              <a:gd name="connsiteY198" fmla="*/ 4845765 h 5096785"/>
              <a:gd name="connsiteX199" fmla="*/ 1741924 w 12192000"/>
              <a:gd name="connsiteY199" fmla="*/ 4808054 h 5096785"/>
              <a:gd name="connsiteX200" fmla="*/ 1734410 w 12192000"/>
              <a:gd name="connsiteY200" fmla="*/ 4811675 h 5096785"/>
              <a:gd name="connsiteX201" fmla="*/ 1691423 w 12192000"/>
              <a:gd name="connsiteY201" fmla="*/ 4802777 h 5096785"/>
              <a:gd name="connsiteX202" fmla="*/ 1554504 w 12192000"/>
              <a:gd name="connsiteY202" fmla="*/ 4739985 h 5096785"/>
              <a:gd name="connsiteX203" fmla="*/ 1470119 w 12192000"/>
              <a:gd name="connsiteY203" fmla="*/ 4723470 h 5096785"/>
              <a:gd name="connsiteX204" fmla="*/ 1437967 w 12192000"/>
              <a:gd name="connsiteY204" fmla="*/ 4722710 h 5096785"/>
              <a:gd name="connsiteX205" fmla="*/ 1384234 w 12192000"/>
              <a:gd name="connsiteY205" fmla="*/ 4721117 h 5096785"/>
              <a:gd name="connsiteX206" fmla="*/ 1338647 w 12192000"/>
              <a:gd name="connsiteY206" fmla="*/ 4732483 h 5096785"/>
              <a:gd name="connsiteX207" fmla="*/ 1295869 w 12192000"/>
              <a:gd name="connsiteY207" fmla="*/ 4726175 h 5096785"/>
              <a:gd name="connsiteX208" fmla="*/ 1292949 w 12192000"/>
              <a:gd name="connsiteY208" fmla="*/ 4708469 h 5096785"/>
              <a:gd name="connsiteX209" fmla="*/ 1244908 w 12192000"/>
              <a:gd name="connsiteY209" fmla="*/ 4706993 h 5096785"/>
              <a:gd name="connsiteX210" fmla="*/ 1171266 w 12192000"/>
              <a:gd name="connsiteY210" fmla="*/ 4706535 h 5096785"/>
              <a:gd name="connsiteX211" fmla="*/ 1160868 w 12192000"/>
              <a:gd name="connsiteY211" fmla="*/ 4701936 h 5096785"/>
              <a:gd name="connsiteX212" fmla="*/ 1147599 w 12192000"/>
              <a:gd name="connsiteY212" fmla="*/ 4714833 h 5096785"/>
              <a:gd name="connsiteX213" fmla="*/ 1119603 w 12192000"/>
              <a:gd name="connsiteY213" fmla="*/ 4721303 h 5096785"/>
              <a:gd name="connsiteX214" fmla="*/ 997851 w 12192000"/>
              <a:gd name="connsiteY214" fmla="*/ 4722336 h 5096785"/>
              <a:gd name="connsiteX215" fmla="*/ 976455 w 12192000"/>
              <a:gd name="connsiteY215" fmla="*/ 4726407 h 5096785"/>
              <a:gd name="connsiteX216" fmla="*/ 949939 w 12192000"/>
              <a:gd name="connsiteY216" fmla="*/ 4719699 h 5096785"/>
              <a:gd name="connsiteX217" fmla="*/ 894148 w 12192000"/>
              <a:gd name="connsiteY217" fmla="*/ 4710406 h 5096785"/>
              <a:gd name="connsiteX218" fmla="*/ 857990 w 12192000"/>
              <a:gd name="connsiteY218" fmla="*/ 4696844 h 5096785"/>
              <a:gd name="connsiteX219" fmla="*/ 848649 w 12192000"/>
              <a:gd name="connsiteY219" fmla="*/ 4704021 h 5096785"/>
              <a:gd name="connsiteX220" fmla="*/ 826436 w 12192000"/>
              <a:gd name="connsiteY220" fmla="*/ 4707421 h 5096785"/>
              <a:gd name="connsiteX221" fmla="*/ 733052 w 12192000"/>
              <a:gd name="connsiteY221" fmla="*/ 4701884 h 5096785"/>
              <a:gd name="connsiteX222" fmla="*/ 716185 w 12192000"/>
              <a:gd name="connsiteY222" fmla="*/ 4703827 h 5096785"/>
              <a:gd name="connsiteX223" fmla="*/ 696663 w 12192000"/>
              <a:gd name="connsiteY223" fmla="*/ 4697420 h 5096785"/>
              <a:gd name="connsiteX224" fmla="*/ 582722 w 12192000"/>
              <a:gd name="connsiteY224" fmla="*/ 4658637 h 5096785"/>
              <a:gd name="connsiteX225" fmla="*/ 581118 w 12192000"/>
              <a:gd name="connsiteY225" fmla="*/ 4654120 h 5096785"/>
              <a:gd name="connsiteX226" fmla="*/ 546453 w 12192000"/>
              <a:gd name="connsiteY226" fmla="*/ 4652542 h 5096785"/>
              <a:gd name="connsiteX227" fmla="*/ 536773 w 12192000"/>
              <a:gd name="connsiteY227" fmla="*/ 4644609 h 5096785"/>
              <a:gd name="connsiteX228" fmla="*/ 518899 w 12192000"/>
              <a:gd name="connsiteY228" fmla="*/ 4642839 h 5096785"/>
              <a:gd name="connsiteX229" fmla="*/ 388896 w 12192000"/>
              <a:gd name="connsiteY229" fmla="*/ 4619173 h 5096785"/>
              <a:gd name="connsiteX230" fmla="*/ 366479 w 12192000"/>
              <a:gd name="connsiteY230" fmla="*/ 4618896 h 5096785"/>
              <a:gd name="connsiteX231" fmla="*/ 342781 w 12192000"/>
              <a:gd name="connsiteY231" fmla="*/ 4601239 h 5096785"/>
              <a:gd name="connsiteX232" fmla="*/ 255925 w 12192000"/>
              <a:gd name="connsiteY232" fmla="*/ 4598685 h 5096785"/>
              <a:gd name="connsiteX233" fmla="*/ 226919 w 12192000"/>
              <a:gd name="connsiteY233" fmla="*/ 4598460 h 5096785"/>
              <a:gd name="connsiteX234" fmla="*/ 213925 w 12192000"/>
              <a:gd name="connsiteY234" fmla="*/ 4597783 h 5096785"/>
              <a:gd name="connsiteX235" fmla="*/ 215196 w 12192000"/>
              <a:gd name="connsiteY235" fmla="*/ 4588576 h 5096785"/>
              <a:gd name="connsiteX236" fmla="*/ 180214 w 12192000"/>
              <a:gd name="connsiteY236" fmla="*/ 4583701 h 5096785"/>
              <a:gd name="connsiteX237" fmla="*/ 83203 w 12192000"/>
              <a:gd name="connsiteY237" fmla="*/ 4531664 h 5096785"/>
              <a:gd name="connsiteX238" fmla="*/ 4106 w 12192000"/>
              <a:gd name="connsiteY238" fmla="*/ 4517202 h 5096785"/>
              <a:gd name="connsiteX239" fmla="*/ 0 w 12192000"/>
              <a:gd name="connsiteY239" fmla="*/ 4516084 h 5096785"/>
              <a:gd name="connsiteX240" fmla="*/ 0 w 12192000"/>
              <a:gd name="connsiteY240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338647 w 12192000"/>
              <a:gd name="connsiteY205" fmla="*/ 4732483 h 5096785"/>
              <a:gd name="connsiteX206" fmla="*/ 1295869 w 12192000"/>
              <a:gd name="connsiteY206" fmla="*/ 4726175 h 5096785"/>
              <a:gd name="connsiteX207" fmla="*/ 1292949 w 12192000"/>
              <a:gd name="connsiteY207" fmla="*/ 4708469 h 5096785"/>
              <a:gd name="connsiteX208" fmla="*/ 1244908 w 12192000"/>
              <a:gd name="connsiteY208" fmla="*/ 4706993 h 5096785"/>
              <a:gd name="connsiteX209" fmla="*/ 1171266 w 12192000"/>
              <a:gd name="connsiteY209" fmla="*/ 4706535 h 5096785"/>
              <a:gd name="connsiteX210" fmla="*/ 1160868 w 12192000"/>
              <a:gd name="connsiteY210" fmla="*/ 4701936 h 5096785"/>
              <a:gd name="connsiteX211" fmla="*/ 1147599 w 12192000"/>
              <a:gd name="connsiteY211" fmla="*/ 4714833 h 5096785"/>
              <a:gd name="connsiteX212" fmla="*/ 1119603 w 12192000"/>
              <a:gd name="connsiteY212" fmla="*/ 4721303 h 5096785"/>
              <a:gd name="connsiteX213" fmla="*/ 997851 w 12192000"/>
              <a:gd name="connsiteY213" fmla="*/ 4722336 h 5096785"/>
              <a:gd name="connsiteX214" fmla="*/ 976455 w 12192000"/>
              <a:gd name="connsiteY214" fmla="*/ 4726407 h 5096785"/>
              <a:gd name="connsiteX215" fmla="*/ 949939 w 12192000"/>
              <a:gd name="connsiteY215" fmla="*/ 4719699 h 5096785"/>
              <a:gd name="connsiteX216" fmla="*/ 894148 w 12192000"/>
              <a:gd name="connsiteY216" fmla="*/ 4710406 h 5096785"/>
              <a:gd name="connsiteX217" fmla="*/ 857990 w 12192000"/>
              <a:gd name="connsiteY217" fmla="*/ 4696844 h 5096785"/>
              <a:gd name="connsiteX218" fmla="*/ 848649 w 12192000"/>
              <a:gd name="connsiteY218" fmla="*/ 4704021 h 5096785"/>
              <a:gd name="connsiteX219" fmla="*/ 826436 w 12192000"/>
              <a:gd name="connsiteY219" fmla="*/ 4707421 h 5096785"/>
              <a:gd name="connsiteX220" fmla="*/ 733052 w 12192000"/>
              <a:gd name="connsiteY220" fmla="*/ 4701884 h 5096785"/>
              <a:gd name="connsiteX221" fmla="*/ 716185 w 12192000"/>
              <a:gd name="connsiteY221" fmla="*/ 4703827 h 5096785"/>
              <a:gd name="connsiteX222" fmla="*/ 696663 w 12192000"/>
              <a:gd name="connsiteY222" fmla="*/ 4697420 h 5096785"/>
              <a:gd name="connsiteX223" fmla="*/ 582722 w 12192000"/>
              <a:gd name="connsiteY223" fmla="*/ 4658637 h 5096785"/>
              <a:gd name="connsiteX224" fmla="*/ 581118 w 12192000"/>
              <a:gd name="connsiteY224" fmla="*/ 4654120 h 5096785"/>
              <a:gd name="connsiteX225" fmla="*/ 546453 w 12192000"/>
              <a:gd name="connsiteY225" fmla="*/ 4652542 h 5096785"/>
              <a:gd name="connsiteX226" fmla="*/ 536773 w 12192000"/>
              <a:gd name="connsiteY226" fmla="*/ 4644609 h 5096785"/>
              <a:gd name="connsiteX227" fmla="*/ 518899 w 12192000"/>
              <a:gd name="connsiteY227" fmla="*/ 4642839 h 5096785"/>
              <a:gd name="connsiteX228" fmla="*/ 388896 w 12192000"/>
              <a:gd name="connsiteY228" fmla="*/ 4619173 h 5096785"/>
              <a:gd name="connsiteX229" fmla="*/ 366479 w 12192000"/>
              <a:gd name="connsiteY229" fmla="*/ 4618896 h 5096785"/>
              <a:gd name="connsiteX230" fmla="*/ 342781 w 12192000"/>
              <a:gd name="connsiteY230" fmla="*/ 4601239 h 5096785"/>
              <a:gd name="connsiteX231" fmla="*/ 255925 w 12192000"/>
              <a:gd name="connsiteY231" fmla="*/ 4598685 h 5096785"/>
              <a:gd name="connsiteX232" fmla="*/ 226919 w 12192000"/>
              <a:gd name="connsiteY232" fmla="*/ 4598460 h 5096785"/>
              <a:gd name="connsiteX233" fmla="*/ 213925 w 12192000"/>
              <a:gd name="connsiteY233" fmla="*/ 4597783 h 5096785"/>
              <a:gd name="connsiteX234" fmla="*/ 215196 w 12192000"/>
              <a:gd name="connsiteY234" fmla="*/ 4588576 h 5096785"/>
              <a:gd name="connsiteX235" fmla="*/ 180214 w 12192000"/>
              <a:gd name="connsiteY235" fmla="*/ 4583701 h 5096785"/>
              <a:gd name="connsiteX236" fmla="*/ 83203 w 12192000"/>
              <a:gd name="connsiteY236" fmla="*/ 4531664 h 5096785"/>
              <a:gd name="connsiteX237" fmla="*/ 4106 w 12192000"/>
              <a:gd name="connsiteY237" fmla="*/ 4517202 h 5096785"/>
              <a:gd name="connsiteX238" fmla="*/ 0 w 12192000"/>
              <a:gd name="connsiteY238" fmla="*/ 4516084 h 5096785"/>
              <a:gd name="connsiteX239" fmla="*/ 0 w 12192000"/>
              <a:gd name="connsiteY23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338647 w 12192000"/>
              <a:gd name="connsiteY205" fmla="*/ 4732483 h 5096785"/>
              <a:gd name="connsiteX206" fmla="*/ 1295869 w 12192000"/>
              <a:gd name="connsiteY206" fmla="*/ 4726175 h 5096785"/>
              <a:gd name="connsiteX207" fmla="*/ 1292949 w 12192000"/>
              <a:gd name="connsiteY207" fmla="*/ 4708469 h 5096785"/>
              <a:gd name="connsiteX208" fmla="*/ 1244908 w 12192000"/>
              <a:gd name="connsiteY208" fmla="*/ 4706993 h 5096785"/>
              <a:gd name="connsiteX209" fmla="*/ 1171266 w 12192000"/>
              <a:gd name="connsiteY209" fmla="*/ 4706535 h 5096785"/>
              <a:gd name="connsiteX210" fmla="*/ 1160868 w 12192000"/>
              <a:gd name="connsiteY210" fmla="*/ 4701936 h 5096785"/>
              <a:gd name="connsiteX211" fmla="*/ 1147599 w 12192000"/>
              <a:gd name="connsiteY211" fmla="*/ 4714833 h 5096785"/>
              <a:gd name="connsiteX212" fmla="*/ 1119603 w 12192000"/>
              <a:gd name="connsiteY212" fmla="*/ 4721303 h 5096785"/>
              <a:gd name="connsiteX213" fmla="*/ 997851 w 12192000"/>
              <a:gd name="connsiteY213" fmla="*/ 4722336 h 5096785"/>
              <a:gd name="connsiteX214" fmla="*/ 976455 w 12192000"/>
              <a:gd name="connsiteY214" fmla="*/ 4726407 h 5096785"/>
              <a:gd name="connsiteX215" fmla="*/ 949939 w 12192000"/>
              <a:gd name="connsiteY215" fmla="*/ 4719699 h 5096785"/>
              <a:gd name="connsiteX216" fmla="*/ 894148 w 12192000"/>
              <a:gd name="connsiteY216" fmla="*/ 4710406 h 5096785"/>
              <a:gd name="connsiteX217" fmla="*/ 857990 w 12192000"/>
              <a:gd name="connsiteY217" fmla="*/ 4696844 h 5096785"/>
              <a:gd name="connsiteX218" fmla="*/ 848649 w 12192000"/>
              <a:gd name="connsiteY218" fmla="*/ 4704021 h 5096785"/>
              <a:gd name="connsiteX219" fmla="*/ 826436 w 12192000"/>
              <a:gd name="connsiteY219" fmla="*/ 4707421 h 5096785"/>
              <a:gd name="connsiteX220" fmla="*/ 733052 w 12192000"/>
              <a:gd name="connsiteY220" fmla="*/ 4701884 h 5096785"/>
              <a:gd name="connsiteX221" fmla="*/ 716185 w 12192000"/>
              <a:gd name="connsiteY221" fmla="*/ 4703827 h 5096785"/>
              <a:gd name="connsiteX222" fmla="*/ 696663 w 12192000"/>
              <a:gd name="connsiteY222" fmla="*/ 4697420 h 5096785"/>
              <a:gd name="connsiteX223" fmla="*/ 582722 w 12192000"/>
              <a:gd name="connsiteY223" fmla="*/ 4658637 h 5096785"/>
              <a:gd name="connsiteX224" fmla="*/ 581118 w 12192000"/>
              <a:gd name="connsiteY224" fmla="*/ 4654120 h 5096785"/>
              <a:gd name="connsiteX225" fmla="*/ 546453 w 12192000"/>
              <a:gd name="connsiteY225" fmla="*/ 4652542 h 5096785"/>
              <a:gd name="connsiteX226" fmla="*/ 536773 w 12192000"/>
              <a:gd name="connsiteY226" fmla="*/ 4644609 h 5096785"/>
              <a:gd name="connsiteX227" fmla="*/ 388896 w 12192000"/>
              <a:gd name="connsiteY227" fmla="*/ 4619173 h 5096785"/>
              <a:gd name="connsiteX228" fmla="*/ 366479 w 12192000"/>
              <a:gd name="connsiteY228" fmla="*/ 4618896 h 5096785"/>
              <a:gd name="connsiteX229" fmla="*/ 342781 w 12192000"/>
              <a:gd name="connsiteY229" fmla="*/ 4601239 h 5096785"/>
              <a:gd name="connsiteX230" fmla="*/ 255925 w 12192000"/>
              <a:gd name="connsiteY230" fmla="*/ 4598685 h 5096785"/>
              <a:gd name="connsiteX231" fmla="*/ 226919 w 12192000"/>
              <a:gd name="connsiteY231" fmla="*/ 4598460 h 5096785"/>
              <a:gd name="connsiteX232" fmla="*/ 213925 w 12192000"/>
              <a:gd name="connsiteY232" fmla="*/ 4597783 h 5096785"/>
              <a:gd name="connsiteX233" fmla="*/ 215196 w 12192000"/>
              <a:gd name="connsiteY233" fmla="*/ 4588576 h 5096785"/>
              <a:gd name="connsiteX234" fmla="*/ 180214 w 12192000"/>
              <a:gd name="connsiteY234" fmla="*/ 4583701 h 5096785"/>
              <a:gd name="connsiteX235" fmla="*/ 83203 w 12192000"/>
              <a:gd name="connsiteY235" fmla="*/ 4531664 h 5096785"/>
              <a:gd name="connsiteX236" fmla="*/ 4106 w 12192000"/>
              <a:gd name="connsiteY236" fmla="*/ 4517202 h 5096785"/>
              <a:gd name="connsiteX237" fmla="*/ 0 w 12192000"/>
              <a:gd name="connsiteY237" fmla="*/ 4516084 h 5096785"/>
              <a:gd name="connsiteX238" fmla="*/ 0 w 12192000"/>
              <a:gd name="connsiteY238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338647 w 12192000"/>
              <a:gd name="connsiteY205" fmla="*/ 4732483 h 5096785"/>
              <a:gd name="connsiteX206" fmla="*/ 1295869 w 12192000"/>
              <a:gd name="connsiteY206" fmla="*/ 4726175 h 5096785"/>
              <a:gd name="connsiteX207" fmla="*/ 1292949 w 12192000"/>
              <a:gd name="connsiteY207" fmla="*/ 4708469 h 5096785"/>
              <a:gd name="connsiteX208" fmla="*/ 1244908 w 12192000"/>
              <a:gd name="connsiteY208" fmla="*/ 4706993 h 5096785"/>
              <a:gd name="connsiteX209" fmla="*/ 1171266 w 12192000"/>
              <a:gd name="connsiteY209" fmla="*/ 4706535 h 5096785"/>
              <a:gd name="connsiteX210" fmla="*/ 1160868 w 12192000"/>
              <a:gd name="connsiteY210" fmla="*/ 4701936 h 5096785"/>
              <a:gd name="connsiteX211" fmla="*/ 1147599 w 12192000"/>
              <a:gd name="connsiteY211" fmla="*/ 4714833 h 5096785"/>
              <a:gd name="connsiteX212" fmla="*/ 1119603 w 12192000"/>
              <a:gd name="connsiteY212" fmla="*/ 4721303 h 5096785"/>
              <a:gd name="connsiteX213" fmla="*/ 997851 w 12192000"/>
              <a:gd name="connsiteY213" fmla="*/ 4722336 h 5096785"/>
              <a:gd name="connsiteX214" fmla="*/ 976455 w 12192000"/>
              <a:gd name="connsiteY214" fmla="*/ 4726407 h 5096785"/>
              <a:gd name="connsiteX215" fmla="*/ 949939 w 12192000"/>
              <a:gd name="connsiteY215" fmla="*/ 4719699 h 5096785"/>
              <a:gd name="connsiteX216" fmla="*/ 894148 w 12192000"/>
              <a:gd name="connsiteY216" fmla="*/ 4710406 h 5096785"/>
              <a:gd name="connsiteX217" fmla="*/ 857990 w 12192000"/>
              <a:gd name="connsiteY217" fmla="*/ 4696844 h 5096785"/>
              <a:gd name="connsiteX218" fmla="*/ 848649 w 12192000"/>
              <a:gd name="connsiteY218" fmla="*/ 4704021 h 5096785"/>
              <a:gd name="connsiteX219" fmla="*/ 826436 w 12192000"/>
              <a:gd name="connsiteY219" fmla="*/ 4707421 h 5096785"/>
              <a:gd name="connsiteX220" fmla="*/ 733052 w 12192000"/>
              <a:gd name="connsiteY220" fmla="*/ 4701884 h 5096785"/>
              <a:gd name="connsiteX221" fmla="*/ 716185 w 12192000"/>
              <a:gd name="connsiteY221" fmla="*/ 4703827 h 5096785"/>
              <a:gd name="connsiteX222" fmla="*/ 582722 w 12192000"/>
              <a:gd name="connsiteY222" fmla="*/ 4658637 h 5096785"/>
              <a:gd name="connsiteX223" fmla="*/ 581118 w 12192000"/>
              <a:gd name="connsiteY223" fmla="*/ 4654120 h 5096785"/>
              <a:gd name="connsiteX224" fmla="*/ 546453 w 12192000"/>
              <a:gd name="connsiteY224" fmla="*/ 4652542 h 5096785"/>
              <a:gd name="connsiteX225" fmla="*/ 536773 w 12192000"/>
              <a:gd name="connsiteY225" fmla="*/ 4644609 h 5096785"/>
              <a:gd name="connsiteX226" fmla="*/ 388896 w 12192000"/>
              <a:gd name="connsiteY226" fmla="*/ 4619173 h 5096785"/>
              <a:gd name="connsiteX227" fmla="*/ 366479 w 12192000"/>
              <a:gd name="connsiteY227" fmla="*/ 4618896 h 5096785"/>
              <a:gd name="connsiteX228" fmla="*/ 342781 w 12192000"/>
              <a:gd name="connsiteY228" fmla="*/ 4601239 h 5096785"/>
              <a:gd name="connsiteX229" fmla="*/ 255925 w 12192000"/>
              <a:gd name="connsiteY229" fmla="*/ 4598685 h 5096785"/>
              <a:gd name="connsiteX230" fmla="*/ 226919 w 12192000"/>
              <a:gd name="connsiteY230" fmla="*/ 4598460 h 5096785"/>
              <a:gd name="connsiteX231" fmla="*/ 213925 w 12192000"/>
              <a:gd name="connsiteY231" fmla="*/ 4597783 h 5096785"/>
              <a:gd name="connsiteX232" fmla="*/ 215196 w 12192000"/>
              <a:gd name="connsiteY232" fmla="*/ 4588576 h 5096785"/>
              <a:gd name="connsiteX233" fmla="*/ 180214 w 12192000"/>
              <a:gd name="connsiteY233" fmla="*/ 4583701 h 5096785"/>
              <a:gd name="connsiteX234" fmla="*/ 83203 w 12192000"/>
              <a:gd name="connsiteY234" fmla="*/ 4531664 h 5096785"/>
              <a:gd name="connsiteX235" fmla="*/ 4106 w 12192000"/>
              <a:gd name="connsiteY235" fmla="*/ 4517202 h 5096785"/>
              <a:gd name="connsiteX236" fmla="*/ 0 w 12192000"/>
              <a:gd name="connsiteY236" fmla="*/ 4516084 h 5096785"/>
              <a:gd name="connsiteX237" fmla="*/ 0 w 12192000"/>
              <a:gd name="connsiteY237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338647 w 12192000"/>
              <a:gd name="connsiteY205" fmla="*/ 4732483 h 5096785"/>
              <a:gd name="connsiteX206" fmla="*/ 1295869 w 12192000"/>
              <a:gd name="connsiteY206" fmla="*/ 4726175 h 5096785"/>
              <a:gd name="connsiteX207" fmla="*/ 1292949 w 12192000"/>
              <a:gd name="connsiteY207" fmla="*/ 4708469 h 5096785"/>
              <a:gd name="connsiteX208" fmla="*/ 1244908 w 12192000"/>
              <a:gd name="connsiteY208" fmla="*/ 4706993 h 5096785"/>
              <a:gd name="connsiteX209" fmla="*/ 1171266 w 12192000"/>
              <a:gd name="connsiteY209" fmla="*/ 4706535 h 5096785"/>
              <a:gd name="connsiteX210" fmla="*/ 1160868 w 12192000"/>
              <a:gd name="connsiteY210" fmla="*/ 4701936 h 5096785"/>
              <a:gd name="connsiteX211" fmla="*/ 1147599 w 12192000"/>
              <a:gd name="connsiteY211" fmla="*/ 4714833 h 5096785"/>
              <a:gd name="connsiteX212" fmla="*/ 1119603 w 12192000"/>
              <a:gd name="connsiteY212" fmla="*/ 4721303 h 5096785"/>
              <a:gd name="connsiteX213" fmla="*/ 997851 w 12192000"/>
              <a:gd name="connsiteY213" fmla="*/ 4722336 h 5096785"/>
              <a:gd name="connsiteX214" fmla="*/ 976455 w 12192000"/>
              <a:gd name="connsiteY214" fmla="*/ 4726407 h 5096785"/>
              <a:gd name="connsiteX215" fmla="*/ 949939 w 12192000"/>
              <a:gd name="connsiteY215" fmla="*/ 4719699 h 5096785"/>
              <a:gd name="connsiteX216" fmla="*/ 894148 w 12192000"/>
              <a:gd name="connsiteY216" fmla="*/ 4710406 h 5096785"/>
              <a:gd name="connsiteX217" fmla="*/ 857990 w 12192000"/>
              <a:gd name="connsiteY217" fmla="*/ 4696844 h 5096785"/>
              <a:gd name="connsiteX218" fmla="*/ 848649 w 12192000"/>
              <a:gd name="connsiteY218" fmla="*/ 4704021 h 5096785"/>
              <a:gd name="connsiteX219" fmla="*/ 826436 w 12192000"/>
              <a:gd name="connsiteY219" fmla="*/ 4707421 h 5096785"/>
              <a:gd name="connsiteX220" fmla="*/ 733052 w 12192000"/>
              <a:gd name="connsiteY220" fmla="*/ 4701884 h 5096785"/>
              <a:gd name="connsiteX221" fmla="*/ 716185 w 12192000"/>
              <a:gd name="connsiteY221" fmla="*/ 4648168 h 5096785"/>
              <a:gd name="connsiteX222" fmla="*/ 582722 w 12192000"/>
              <a:gd name="connsiteY222" fmla="*/ 4658637 h 5096785"/>
              <a:gd name="connsiteX223" fmla="*/ 581118 w 12192000"/>
              <a:gd name="connsiteY223" fmla="*/ 4654120 h 5096785"/>
              <a:gd name="connsiteX224" fmla="*/ 546453 w 12192000"/>
              <a:gd name="connsiteY224" fmla="*/ 4652542 h 5096785"/>
              <a:gd name="connsiteX225" fmla="*/ 536773 w 12192000"/>
              <a:gd name="connsiteY225" fmla="*/ 4644609 h 5096785"/>
              <a:gd name="connsiteX226" fmla="*/ 388896 w 12192000"/>
              <a:gd name="connsiteY226" fmla="*/ 4619173 h 5096785"/>
              <a:gd name="connsiteX227" fmla="*/ 366479 w 12192000"/>
              <a:gd name="connsiteY227" fmla="*/ 4618896 h 5096785"/>
              <a:gd name="connsiteX228" fmla="*/ 342781 w 12192000"/>
              <a:gd name="connsiteY228" fmla="*/ 4601239 h 5096785"/>
              <a:gd name="connsiteX229" fmla="*/ 255925 w 12192000"/>
              <a:gd name="connsiteY229" fmla="*/ 4598685 h 5096785"/>
              <a:gd name="connsiteX230" fmla="*/ 226919 w 12192000"/>
              <a:gd name="connsiteY230" fmla="*/ 4598460 h 5096785"/>
              <a:gd name="connsiteX231" fmla="*/ 213925 w 12192000"/>
              <a:gd name="connsiteY231" fmla="*/ 4597783 h 5096785"/>
              <a:gd name="connsiteX232" fmla="*/ 215196 w 12192000"/>
              <a:gd name="connsiteY232" fmla="*/ 4588576 h 5096785"/>
              <a:gd name="connsiteX233" fmla="*/ 180214 w 12192000"/>
              <a:gd name="connsiteY233" fmla="*/ 4583701 h 5096785"/>
              <a:gd name="connsiteX234" fmla="*/ 83203 w 12192000"/>
              <a:gd name="connsiteY234" fmla="*/ 4531664 h 5096785"/>
              <a:gd name="connsiteX235" fmla="*/ 4106 w 12192000"/>
              <a:gd name="connsiteY235" fmla="*/ 4517202 h 5096785"/>
              <a:gd name="connsiteX236" fmla="*/ 0 w 12192000"/>
              <a:gd name="connsiteY236" fmla="*/ 4516084 h 5096785"/>
              <a:gd name="connsiteX237" fmla="*/ 0 w 12192000"/>
              <a:gd name="connsiteY237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295869 w 12192000"/>
              <a:gd name="connsiteY205" fmla="*/ 4726175 h 5096785"/>
              <a:gd name="connsiteX206" fmla="*/ 1292949 w 12192000"/>
              <a:gd name="connsiteY206" fmla="*/ 4708469 h 5096785"/>
              <a:gd name="connsiteX207" fmla="*/ 1244908 w 12192000"/>
              <a:gd name="connsiteY207" fmla="*/ 4706993 h 5096785"/>
              <a:gd name="connsiteX208" fmla="*/ 1171266 w 12192000"/>
              <a:gd name="connsiteY208" fmla="*/ 4706535 h 5096785"/>
              <a:gd name="connsiteX209" fmla="*/ 1160868 w 12192000"/>
              <a:gd name="connsiteY209" fmla="*/ 4701936 h 5096785"/>
              <a:gd name="connsiteX210" fmla="*/ 1147599 w 12192000"/>
              <a:gd name="connsiteY210" fmla="*/ 4714833 h 5096785"/>
              <a:gd name="connsiteX211" fmla="*/ 1119603 w 12192000"/>
              <a:gd name="connsiteY211" fmla="*/ 4721303 h 5096785"/>
              <a:gd name="connsiteX212" fmla="*/ 997851 w 12192000"/>
              <a:gd name="connsiteY212" fmla="*/ 4722336 h 5096785"/>
              <a:gd name="connsiteX213" fmla="*/ 976455 w 12192000"/>
              <a:gd name="connsiteY213" fmla="*/ 4726407 h 5096785"/>
              <a:gd name="connsiteX214" fmla="*/ 949939 w 12192000"/>
              <a:gd name="connsiteY214" fmla="*/ 4719699 h 5096785"/>
              <a:gd name="connsiteX215" fmla="*/ 894148 w 12192000"/>
              <a:gd name="connsiteY215" fmla="*/ 4710406 h 5096785"/>
              <a:gd name="connsiteX216" fmla="*/ 857990 w 12192000"/>
              <a:gd name="connsiteY216" fmla="*/ 4696844 h 5096785"/>
              <a:gd name="connsiteX217" fmla="*/ 848649 w 12192000"/>
              <a:gd name="connsiteY217" fmla="*/ 4704021 h 5096785"/>
              <a:gd name="connsiteX218" fmla="*/ 826436 w 12192000"/>
              <a:gd name="connsiteY218" fmla="*/ 4707421 h 5096785"/>
              <a:gd name="connsiteX219" fmla="*/ 733052 w 12192000"/>
              <a:gd name="connsiteY219" fmla="*/ 4701884 h 5096785"/>
              <a:gd name="connsiteX220" fmla="*/ 716185 w 12192000"/>
              <a:gd name="connsiteY220" fmla="*/ 4648168 h 5096785"/>
              <a:gd name="connsiteX221" fmla="*/ 582722 w 12192000"/>
              <a:gd name="connsiteY221" fmla="*/ 4658637 h 5096785"/>
              <a:gd name="connsiteX222" fmla="*/ 581118 w 12192000"/>
              <a:gd name="connsiteY222" fmla="*/ 4654120 h 5096785"/>
              <a:gd name="connsiteX223" fmla="*/ 546453 w 12192000"/>
              <a:gd name="connsiteY223" fmla="*/ 4652542 h 5096785"/>
              <a:gd name="connsiteX224" fmla="*/ 536773 w 12192000"/>
              <a:gd name="connsiteY224" fmla="*/ 4644609 h 5096785"/>
              <a:gd name="connsiteX225" fmla="*/ 388896 w 12192000"/>
              <a:gd name="connsiteY225" fmla="*/ 4619173 h 5096785"/>
              <a:gd name="connsiteX226" fmla="*/ 366479 w 12192000"/>
              <a:gd name="connsiteY226" fmla="*/ 4618896 h 5096785"/>
              <a:gd name="connsiteX227" fmla="*/ 342781 w 12192000"/>
              <a:gd name="connsiteY227" fmla="*/ 4601239 h 5096785"/>
              <a:gd name="connsiteX228" fmla="*/ 255925 w 12192000"/>
              <a:gd name="connsiteY228" fmla="*/ 4598685 h 5096785"/>
              <a:gd name="connsiteX229" fmla="*/ 226919 w 12192000"/>
              <a:gd name="connsiteY229" fmla="*/ 4598460 h 5096785"/>
              <a:gd name="connsiteX230" fmla="*/ 213925 w 12192000"/>
              <a:gd name="connsiteY230" fmla="*/ 4597783 h 5096785"/>
              <a:gd name="connsiteX231" fmla="*/ 215196 w 12192000"/>
              <a:gd name="connsiteY231" fmla="*/ 4588576 h 5096785"/>
              <a:gd name="connsiteX232" fmla="*/ 180214 w 12192000"/>
              <a:gd name="connsiteY232" fmla="*/ 4583701 h 5096785"/>
              <a:gd name="connsiteX233" fmla="*/ 83203 w 12192000"/>
              <a:gd name="connsiteY233" fmla="*/ 4531664 h 5096785"/>
              <a:gd name="connsiteX234" fmla="*/ 4106 w 12192000"/>
              <a:gd name="connsiteY234" fmla="*/ 4517202 h 5096785"/>
              <a:gd name="connsiteX235" fmla="*/ 0 w 12192000"/>
              <a:gd name="connsiteY235" fmla="*/ 4516084 h 5096785"/>
              <a:gd name="connsiteX236" fmla="*/ 0 w 12192000"/>
              <a:gd name="connsiteY23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295869 w 12192000"/>
              <a:gd name="connsiteY205" fmla="*/ 4726175 h 5096785"/>
              <a:gd name="connsiteX206" fmla="*/ 1292949 w 12192000"/>
              <a:gd name="connsiteY206" fmla="*/ 4684615 h 5096785"/>
              <a:gd name="connsiteX207" fmla="*/ 1244908 w 12192000"/>
              <a:gd name="connsiteY207" fmla="*/ 4706993 h 5096785"/>
              <a:gd name="connsiteX208" fmla="*/ 1171266 w 12192000"/>
              <a:gd name="connsiteY208" fmla="*/ 4706535 h 5096785"/>
              <a:gd name="connsiteX209" fmla="*/ 1160868 w 12192000"/>
              <a:gd name="connsiteY209" fmla="*/ 4701936 h 5096785"/>
              <a:gd name="connsiteX210" fmla="*/ 1147599 w 12192000"/>
              <a:gd name="connsiteY210" fmla="*/ 4714833 h 5096785"/>
              <a:gd name="connsiteX211" fmla="*/ 1119603 w 12192000"/>
              <a:gd name="connsiteY211" fmla="*/ 4721303 h 5096785"/>
              <a:gd name="connsiteX212" fmla="*/ 997851 w 12192000"/>
              <a:gd name="connsiteY212" fmla="*/ 4722336 h 5096785"/>
              <a:gd name="connsiteX213" fmla="*/ 976455 w 12192000"/>
              <a:gd name="connsiteY213" fmla="*/ 4726407 h 5096785"/>
              <a:gd name="connsiteX214" fmla="*/ 949939 w 12192000"/>
              <a:gd name="connsiteY214" fmla="*/ 4719699 h 5096785"/>
              <a:gd name="connsiteX215" fmla="*/ 894148 w 12192000"/>
              <a:gd name="connsiteY215" fmla="*/ 4710406 h 5096785"/>
              <a:gd name="connsiteX216" fmla="*/ 857990 w 12192000"/>
              <a:gd name="connsiteY216" fmla="*/ 4696844 h 5096785"/>
              <a:gd name="connsiteX217" fmla="*/ 848649 w 12192000"/>
              <a:gd name="connsiteY217" fmla="*/ 4704021 h 5096785"/>
              <a:gd name="connsiteX218" fmla="*/ 826436 w 12192000"/>
              <a:gd name="connsiteY218" fmla="*/ 4707421 h 5096785"/>
              <a:gd name="connsiteX219" fmla="*/ 733052 w 12192000"/>
              <a:gd name="connsiteY219" fmla="*/ 4701884 h 5096785"/>
              <a:gd name="connsiteX220" fmla="*/ 716185 w 12192000"/>
              <a:gd name="connsiteY220" fmla="*/ 4648168 h 5096785"/>
              <a:gd name="connsiteX221" fmla="*/ 582722 w 12192000"/>
              <a:gd name="connsiteY221" fmla="*/ 4658637 h 5096785"/>
              <a:gd name="connsiteX222" fmla="*/ 581118 w 12192000"/>
              <a:gd name="connsiteY222" fmla="*/ 4654120 h 5096785"/>
              <a:gd name="connsiteX223" fmla="*/ 546453 w 12192000"/>
              <a:gd name="connsiteY223" fmla="*/ 4652542 h 5096785"/>
              <a:gd name="connsiteX224" fmla="*/ 536773 w 12192000"/>
              <a:gd name="connsiteY224" fmla="*/ 4644609 h 5096785"/>
              <a:gd name="connsiteX225" fmla="*/ 388896 w 12192000"/>
              <a:gd name="connsiteY225" fmla="*/ 4619173 h 5096785"/>
              <a:gd name="connsiteX226" fmla="*/ 366479 w 12192000"/>
              <a:gd name="connsiteY226" fmla="*/ 4618896 h 5096785"/>
              <a:gd name="connsiteX227" fmla="*/ 342781 w 12192000"/>
              <a:gd name="connsiteY227" fmla="*/ 4601239 h 5096785"/>
              <a:gd name="connsiteX228" fmla="*/ 255925 w 12192000"/>
              <a:gd name="connsiteY228" fmla="*/ 4598685 h 5096785"/>
              <a:gd name="connsiteX229" fmla="*/ 226919 w 12192000"/>
              <a:gd name="connsiteY229" fmla="*/ 4598460 h 5096785"/>
              <a:gd name="connsiteX230" fmla="*/ 213925 w 12192000"/>
              <a:gd name="connsiteY230" fmla="*/ 4597783 h 5096785"/>
              <a:gd name="connsiteX231" fmla="*/ 215196 w 12192000"/>
              <a:gd name="connsiteY231" fmla="*/ 4588576 h 5096785"/>
              <a:gd name="connsiteX232" fmla="*/ 180214 w 12192000"/>
              <a:gd name="connsiteY232" fmla="*/ 4583701 h 5096785"/>
              <a:gd name="connsiteX233" fmla="*/ 83203 w 12192000"/>
              <a:gd name="connsiteY233" fmla="*/ 4531664 h 5096785"/>
              <a:gd name="connsiteX234" fmla="*/ 4106 w 12192000"/>
              <a:gd name="connsiteY234" fmla="*/ 4517202 h 5096785"/>
              <a:gd name="connsiteX235" fmla="*/ 0 w 12192000"/>
              <a:gd name="connsiteY235" fmla="*/ 4516084 h 5096785"/>
              <a:gd name="connsiteX236" fmla="*/ 0 w 12192000"/>
              <a:gd name="connsiteY23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295869 w 12192000"/>
              <a:gd name="connsiteY204" fmla="*/ 4726175 h 5096785"/>
              <a:gd name="connsiteX205" fmla="*/ 1292949 w 12192000"/>
              <a:gd name="connsiteY205" fmla="*/ 4684615 h 5096785"/>
              <a:gd name="connsiteX206" fmla="*/ 1244908 w 12192000"/>
              <a:gd name="connsiteY206" fmla="*/ 4706993 h 5096785"/>
              <a:gd name="connsiteX207" fmla="*/ 1171266 w 12192000"/>
              <a:gd name="connsiteY207" fmla="*/ 4706535 h 5096785"/>
              <a:gd name="connsiteX208" fmla="*/ 1160868 w 12192000"/>
              <a:gd name="connsiteY208" fmla="*/ 4701936 h 5096785"/>
              <a:gd name="connsiteX209" fmla="*/ 1147599 w 12192000"/>
              <a:gd name="connsiteY209" fmla="*/ 4714833 h 5096785"/>
              <a:gd name="connsiteX210" fmla="*/ 1119603 w 12192000"/>
              <a:gd name="connsiteY210" fmla="*/ 4721303 h 5096785"/>
              <a:gd name="connsiteX211" fmla="*/ 997851 w 12192000"/>
              <a:gd name="connsiteY211" fmla="*/ 4722336 h 5096785"/>
              <a:gd name="connsiteX212" fmla="*/ 976455 w 12192000"/>
              <a:gd name="connsiteY212" fmla="*/ 4726407 h 5096785"/>
              <a:gd name="connsiteX213" fmla="*/ 949939 w 12192000"/>
              <a:gd name="connsiteY213" fmla="*/ 4719699 h 5096785"/>
              <a:gd name="connsiteX214" fmla="*/ 894148 w 12192000"/>
              <a:gd name="connsiteY214" fmla="*/ 4710406 h 5096785"/>
              <a:gd name="connsiteX215" fmla="*/ 857990 w 12192000"/>
              <a:gd name="connsiteY215" fmla="*/ 4696844 h 5096785"/>
              <a:gd name="connsiteX216" fmla="*/ 848649 w 12192000"/>
              <a:gd name="connsiteY216" fmla="*/ 4704021 h 5096785"/>
              <a:gd name="connsiteX217" fmla="*/ 826436 w 12192000"/>
              <a:gd name="connsiteY217" fmla="*/ 4707421 h 5096785"/>
              <a:gd name="connsiteX218" fmla="*/ 733052 w 12192000"/>
              <a:gd name="connsiteY218" fmla="*/ 4701884 h 5096785"/>
              <a:gd name="connsiteX219" fmla="*/ 716185 w 12192000"/>
              <a:gd name="connsiteY219" fmla="*/ 4648168 h 5096785"/>
              <a:gd name="connsiteX220" fmla="*/ 582722 w 12192000"/>
              <a:gd name="connsiteY220" fmla="*/ 4658637 h 5096785"/>
              <a:gd name="connsiteX221" fmla="*/ 581118 w 12192000"/>
              <a:gd name="connsiteY221" fmla="*/ 4654120 h 5096785"/>
              <a:gd name="connsiteX222" fmla="*/ 546453 w 12192000"/>
              <a:gd name="connsiteY222" fmla="*/ 4652542 h 5096785"/>
              <a:gd name="connsiteX223" fmla="*/ 536773 w 12192000"/>
              <a:gd name="connsiteY223" fmla="*/ 4644609 h 5096785"/>
              <a:gd name="connsiteX224" fmla="*/ 388896 w 12192000"/>
              <a:gd name="connsiteY224" fmla="*/ 4619173 h 5096785"/>
              <a:gd name="connsiteX225" fmla="*/ 366479 w 12192000"/>
              <a:gd name="connsiteY225" fmla="*/ 4618896 h 5096785"/>
              <a:gd name="connsiteX226" fmla="*/ 342781 w 12192000"/>
              <a:gd name="connsiteY226" fmla="*/ 4601239 h 5096785"/>
              <a:gd name="connsiteX227" fmla="*/ 255925 w 12192000"/>
              <a:gd name="connsiteY227" fmla="*/ 4598685 h 5096785"/>
              <a:gd name="connsiteX228" fmla="*/ 226919 w 12192000"/>
              <a:gd name="connsiteY228" fmla="*/ 4598460 h 5096785"/>
              <a:gd name="connsiteX229" fmla="*/ 213925 w 12192000"/>
              <a:gd name="connsiteY229" fmla="*/ 4597783 h 5096785"/>
              <a:gd name="connsiteX230" fmla="*/ 215196 w 12192000"/>
              <a:gd name="connsiteY230" fmla="*/ 4588576 h 5096785"/>
              <a:gd name="connsiteX231" fmla="*/ 180214 w 12192000"/>
              <a:gd name="connsiteY231" fmla="*/ 4583701 h 5096785"/>
              <a:gd name="connsiteX232" fmla="*/ 83203 w 12192000"/>
              <a:gd name="connsiteY232" fmla="*/ 4531664 h 5096785"/>
              <a:gd name="connsiteX233" fmla="*/ 4106 w 12192000"/>
              <a:gd name="connsiteY233" fmla="*/ 4517202 h 5096785"/>
              <a:gd name="connsiteX234" fmla="*/ 0 w 12192000"/>
              <a:gd name="connsiteY234" fmla="*/ 4516084 h 5096785"/>
              <a:gd name="connsiteX235" fmla="*/ 0 w 12192000"/>
              <a:gd name="connsiteY23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3960074 w 12192000"/>
              <a:gd name="connsiteY138" fmla="*/ 5050708 h 5096785"/>
              <a:gd name="connsiteX139" fmla="*/ 3947260 w 12192000"/>
              <a:gd name="connsiteY139" fmla="*/ 5041167 h 5096785"/>
              <a:gd name="connsiteX140" fmla="*/ 3931969 w 12192000"/>
              <a:gd name="connsiteY140" fmla="*/ 5035902 h 5096785"/>
              <a:gd name="connsiteX141" fmla="*/ 3929836 w 12192000"/>
              <a:gd name="connsiteY141" fmla="*/ 5036901 h 5096785"/>
              <a:gd name="connsiteX142" fmla="*/ 3911296 w 12192000"/>
              <a:gd name="connsiteY142" fmla="*/ 5035663 h 5096785"/>
              <a:gd name="connsiteX143" fmla="*/ 3907746 w 12192000"/>
              <a:gd name="connsiteY143" fmla="*/ 5032107 h 5096785"/>
              <a:gd name="connsiteX144" fmla="*/ 3895182 w 12192000"/>
              <a:gd name="connsiteY144" fmla="*/ 5030229 h 5096785"/>
              <a:gd name="connsiteX145" fmla="*/ 3870866 w 12192000"/>
              <a:gd name="connsiteY145" fmla="*/ 5023753 h 5096785"/>
              <a:gd name="connsiteX146" fmla="*/ 3865913 w 12192000"/>
              <a:gd name="connsiteY146" fmla="*/ 5025143 h 5096785"/>
              <a:gd name="connsiteX147" fmla="*/ 3828606 w 12192000"/>
              <a:gd name="connsiteY147" fmla="*/ 5019426 h 5096785"/>
              <a:gd name="connsiteX148" fmla="*/ 3827901 w 12192000"/>
              <a:gd name="connsiteY148" fmla="*/ 5020583 h 5096785"/>
              <a:gd name="connsiteX149" fmla="*/ 3816543 w 12192000"/>
              <a:gd name="connsiteY149" fmla="*/ 5024366 h 5096785"/>
              <a:gd name="connsiteX150" fmla="*/ 3795278 w 12192000"/>
              <a:gd name="connsiteY150" fmla="*/ 5028779 h 5096785"/>
              <a:gd name="connsiteX151" fmla="*/ 3743858 w 12192000"/>
              <a:gd name="connsiteY151" fmla="*/ 5054237 h 5096785"/>
              <a:gd name="connsiteX152" fmla="*/ 3704945 w 12192000"/>
              <a:gd name="connsiteY152" fmla="*/ 5048413 h 5096785"/>
              <a:gd name="connsiteX153" fmla="*/ 3696992 w 12192000"/>
              <a:gd name="connsiteY153" fmla="*/ 5047914 h 5096785"/>
              <a:gd name="connsiteX154" fmla="*/ 3696780 w 12192000"/>
              <a:gd name="connsiteY154" fmla="*/ 5048181 h 5096785"/>
              <a:gd name="connsiteX155" fmla="*/ 3688290 w 12192000"/>
              <a:gd name="connsiteY155" fmla="*/ 5048204 h 5096785"/>
              <a:gd name="connsiteX156" fmla="*/ 3682486 w 12192000"/>
              <a:gd name="connsiteY156" fmla="*/ 5047000 h 5096785"/>
              <a:gd name="connsiteX157" fmla="*/ 3667056 w 12192000"/>
              <a:gd name="connsiteY157" fmla="*/ 5046030 h 5096785"/>
              <a:gd name="connsiteX158" fmla="*/ 3661403 w 12192000"/>
              <a:gd name="connsiteY158" fmla="*/ 5047537 h 5096785"/>
              <a:gd name="connsiteX159" fmla="*/ 3658673 w 12192000"/>
              <a:gd name="connsiteY159" fmla="*/ 5050790 h 5096785"/>
              <a:gd name="connsiteX160" fmla="*/ 3657333 w 12192000"/>
              <a:gd name="connsiteY160" fmla="*/ 5050325 h 5096785"/>
              <a:gd name="connsiteX161" fmla="*/ 3626778 w 12192000"/>
              <a:gd name="connsiteY161" fmla="*/ 5057882 h 5096785"/>
              <a:gd name="connsiteX162" fmla="*/ 3560067 w 12192000"/>
              <a:gd name="connsiteY162" fmla="*/ 5064266 h 5096785"/>
              <a:gd name="connsiteX163" fmla="*/ 3522641 w 12192000"/>
              <a:gd name="connsiteY163" fmla="*/ 5063654 h 5096785"/>
              <a:gd name="connsiteX164" fmla="*/ 3419275 w 12192000"/>
              <a:gd name="connsiteY164" fmla="*/ 5066646 h 5096785"/>
              <a:gd name="connsiteX165" fmla="*/ 3314869 w 12192000"/>
              <a:gd name="connsiteY165" fmla="*/ 5073197 h 5096785"/>
              <a:gd name="connsiteX166" fmla="*/ 3259088 w 12192000"/>
              <a:gd name="connsiteY166" fmla="*/ 5096363 h 5096785"/>
              <a:gd name="connsiteX167" fmla="*/ 3253104 w 12192000"/>
              <a:gd name="connsiteY167" fmla="*/ 5096785 h 5096785"/>
              <a:gd name="connsiteX168" fmla="*/ 3238751 w 12192000"/>
              <a:gd name="connsiteY168" fmla="*/ 5092996 h 5096785"/>
              <a:gd name="connsiteX169" fmla="*/ 3233681 w 12192000"/>
              <a:gd name="connsiteY169" fmla="*/ 5090758 h 5096785"/>
              <a:gd name="connsiteX170" fmla="*/ 3225562 w 12192000"/>
              <a:gd name="connsiteY170" fmla="*/ 5089215 h 5096785"/>
              <a:gd name="connsiteX171" fmla="*/ 3225260 w 12192000"/>
              <a:gd name="connsiteY171" fmla="*/ 5089437 h 5096785"/>
              <a:gd name="connsiteX172" fmla="*/ 3217859 w 12192000"/>
              <a:gd name="connsiteY172" fmla="*/ 5087484 h 5096785"/>
              <a:gd name="connsiteX173" fmla="*/ 3182980 w 12192000"/>
              <a:gd name="connsiteY173" fmla="*/ 5074650 h 5096785"/>
              <a:gd name="connsiteX174" fmla="*/ 3055081 w 12192000"/>
              <a:gd name="connsiteY174" fmla="*/ 5080424 h 5096785"/>
              <a:gd name="connsiteX175" fmla="*/ 3049807 w 12192000"/>
              <a:gd name="connsiteY175" fmla="*/ 5080860 h 5096785"/>
              <a:gd name="connsiteX176" fmla="*/ 3029122 w 12192000"/>
              <a:gd name="connsiteY176" fmla="*/ 5070085 h 5096785"/>
              <a:gd name="connsiteX177" fmla="*/ 3017862 w 12192000"/>
              <a:gd name="connsiteY177" fmla="*/ 5065942 h 5096785"/>
              <a:gd name="connsiteX178" fmla="*/ 3015868 w 12192000"/>
              <a:gd name="connsiteY178" fmla="*/ 5061832 h 5096785"/>
              <a:gd name="connsiteX179" fmla="*/ 2998644 w 12192000"/>
              <a:gd name="connsiteY179" fmla="*/ 5057210 h 5096785"/>
              <a:gd name="connsiteX180" fmla="*/ 2996219 w 12192000"/>
              <a:gd name="connsiteY180" fmla="*/ 5057788 h 5096785"/>
              <a:gd name="connsiteX181" fmla="*/ 2983676 w 12192000"/>
              <a:gd name="connsiteY181" fmla="*/ 5049852 h 5096785"/>
              <a:gd name="connsiteX182" fmla="*/ 2903609 w 12192000"/>
              <a:gd name="connsiteY182" fmla="*/ 4998457 h 5096785"/>
              <a:gd name="connsiteX183" fmla="*/ 2758830 w 12192000"/>
              <a:gd name="connsiteY183" fmla="*/ 4974760 h 5096785"/>
              <a:gd name="connsiteX184" fmla="*/ 2532669 w 12192000"/>
              <a:gd name="connsiteY184" fmla="*/ 4940573 h 5096785"/>
              <a:gd name="connsiteX185" fmla="*/ 2389931 w 12192000"/>
              <a:gd name="connsiteY185" fmla="*/ 4905785 h 5096785"/>
              <a:gd name="connsiteX186" fmla="*/ 2335186 w 12192000"/>
              <a:gd name="connsiteY186" fmla="*/ 4902957 h 5096785"/>
              <a:gd name="connsiteX187" fmla="*/ 2273393 w 12192000"/>
              <a:gd name="connsiteY187" fmla="*/ 4883565 h 5096785"/>
              <a:gd name="connsiteX188" fmla="*/ 2269523 w 12192000"/>
              <a:gd name="connsiteY188" fmla="*/ 4884442 h 5096785"/>
              <a:gd name="connsiteX189" fmla="*/ 2256015 w 12192000"/>
              <a:gd name="connsiteY189" fmla="*/ 4883014 h 5096785"/>
              <a:gd name="connsiteX190" fmla="*/ 2249731 w 12192000"/>
              <a:gd name="connsiteY190" fmla="*/ 4888778 h 5096785"/>
              <a:gd name="connsiteX191" fmla="*/ 2227629 w 12192000"/>
              <a:gd name="connsiteY191" fmla="*/ 4891047 h 5096785"/>
              <a:gd name="connsiteX192" fmla="*/ 2203460 w 12192000"/>
              <a:gd name="connsiteY192" fmla="*/ 4886696 h 5096785"/>
              <a:gd name="connsiteX193" fmla="*/ 2091528 w 12192000"/>
              <a:gd name="connsiteY193" fmla="*/ 4859155 h 5096785"/>
              <a:gd name="connsiteX194" fmla="*/ 2022901 w 12192000"/>
              <a:gd name="connsiteY194" fmla="*/ 4846594 h 5096785"/>
              <a:gd name="connsiteX195" fmla="*/ 1994227 w 12192000"/>
              <a:gd name="connsiteY195" fmla="*/ 4847973 h 5096785"/>
              <a:gd name="connsiteX196" fmla="*/ 1955936 w 12192000"/>
              <a:gd name="connsiteY196" fmla="*/ 4845765 h 5096785"/>
              <a:gd name="connsiteX197" fmla="*/ 1741924 w 12192000"/>
              <a:gd name="connsiteY197" fmla="*/ 4808054 h 5096785"/>
              <a:gd name="connsiteX198" fmla="*/ 1734410 w 12192000"/>
              <a:gd name="connsiteY198" fmla="*/ 4811675 h 5096785"/>
              <a:gd name="connsiteX199" fmla="*/ 1691423 w 12192000"/>
              <a:gd name="connsiteY199" fmla="*/ 4802777 h 5096785"/>
              <a:gd name="connsiteX200" fmla="*/ 1554504 w 12192000"/>
              <a:gd name="connsiteY200" fmla="*/ 4739985 h 5096785"/>
              <a:gd name="connsiteX201" fmla="*/ 1470119 w 12192000"/>
              <a:gd name="connsiteY201" fmla="*/ 4723470 h 5096785"/>
              <a:gd name="connsiteX202" fmla="*/ 1437967 w 12192000"/>
              <a:gd name="connsiteY202" fmla="*/ 4722710 h 5096785"/>
              <a:gd name="connsiteX203" fmla="*/ 1295869 w 12192000"/>
              <a:gd name="connsiteY203" fmla="*/ 4726175 h 5096785"/>
              <a:gd name="connsiteX204" fmla="*/ 1292949 w 12192000"/>
              <a:gd name="connsiteY204" fmla="*/ 4684615 h 5096785"/>
              <a:gd name="connsiteX205" fmla="*/ 1244908 w 12192000"/>
              <a:gd name="connsiteY205" fmla="*/ 4706993 h 5096785"/>
              <a:gd name="connsiteX206" fmla="*/ 1171266 w 12192000"/>
              <a:gd name="connsiteY206" fmla="*/ 4706535 h 5096785"/>
              <a:gd name="connsiteX207" fmla="*/ 1160868 w 12192000"/>
              <a:gd name="connsiteY207" fmla="*/ 4701936 h 5096785"/>
              <a:gd name="connsiteX208" fmla="*/ 1147599 w 12192000"/>
              <a:gd name="connsiteY208" fmla="*/ 4714833 h 5096785"/>
              <a:gd name="connsiteX209" fmla="*/ 1119603 w 12192000"/>
              <a:gd name="connsiteY209" fmla="*/ 4721303 h 5096785"/>
              <a:gd name="connsiteX210" fmla="*/ 997851 w 12192000"/>
              <a:gd name="connsiteY210" fmla="*/ 4722336 h 5096785"/>
              <a:gd name="connsiteX211" fmla="*/ 976455 w 12192000"/>
              <a:gd name="connsiteY211" fmla="*/ 4726407 h 5096785"/>
              <a:gd name="connsiteX212" fmla="*/ 949939 w 12192000"/>
              <a:gd name="connsiteY212" fmla="*/ 4719699 h 5096785"/>
              <a:gd name="connsiteX213" fmla="*/ 894148 w 12192000"/>
              <a:gd name="connsiteY213" fmla="*/ 4710406 h 5096785"/>
              <a:gd name="connsiteX214" fmla="*/ 857990 w 12192000"/>
              <a:gd name="connsiteY214" fmla="*/ 4696844 h 5096785"/>
              <a:gd name="connsiteX215" fmla="*/ 848649 w 12192000"/>
              <a:gd name="connsiteY215" fmla="*/ 4704021 h 5096785"/>
              <a:gd name="connsiteX216" fmla="*/ 826436 w 12192000"/>
              <a:gd name="connsiteY216" fmla="*/ 4707421 h 5096785"/>
              <a:gd name="connsiteX217" fmla="*/ 733052 w 12192000"/>
              <a:gd name="connsiteY217" fmla="*/ 4701884 h 5096785"/>
              <a:gd name="connsiteX218" fmla="*/ 716185 w 12192000"/>
              <a:gd name="connsiteY218" fmla="*/ 4648168 h 5096785"/>
              <a:gd name="connsiteX219" fmla="*/ 582722 w 12192000"/>
              <a:gd name="connsiteY219" fmla="*/ 4658637 h 5096785"/>
              <a:gd name="connsiteX220" fmla="*/ 581118 w 12192000"/>
              <a:gd name="connsiteY220" fmla="*/ 4654120 h 5096785"/>
              <a:gd name="connsiteX221" fmla="*/ 546453 w 12192000"/>
              <a:gd name="connsiteY221" fmla="*/ 4652542 h 5096785"/>
              <a:gd name="connsiteX222" fmla="*/ 536773 w 12192000"/>
              <a:gd name="connsiteY222" fmla="*/ 4644609 h 5096785"/>
              <a:gd name="connsiteX223" fmla="*/ 388896 w 12192000"/>
              <a:gd name="connsiteY223" fmla="*/ 4619173 h 5096785"/>
              <a:gd name="connsiteX224" fmla="*/ 366479 w 12192000"/>
              <a:gd name="connsiteY224" fmla="*/ 4618896 h 5096785"/>
              <a:gd name="connsiteX225" fmla="*/ 342781 w 12192000"/>
              <a:gd name="connsiteY225" fmla="*/ 4601239 h 5096785"/>
              <a:gd name="connsiteX226" fmla="*/ 255925 w 12192000"/>
              <a:gd name="connsiteY226" fmla="*/ 4598685 h 5096785"/>
              <a:gd name="connsiteX227" fmla="*/ 226919 w 12192000"/>
              <a:gd name="connsiteY227" fmla="*/ 4598460 h 5096785"/>
              <a:gd name="connsiteX228" fmla="*/ 213925 w 12192000"/>
              <a:gd name="connsiteY228" fmla="*/ 4597783 h 5096785"/>
              <a:gd name="connsiteX229" fmla="*/ 215196 w 12192000"/>
              <a:gd name="connsiteY229" fmla="*/ 4588576 h 5096785"/>
              <a:gd name="connsiteX230" fmla="*/ 180214 w 12192000"/>
              <a:gd name="connsiteY230" fmla="*/ 4583701 h 5096785"/>
              <a:gd name="connsiteX231" fmla="*/ 83203 w 12192000"/>
              <a:gd name="connsiteY231" fmla="*/ 4531664 h 5096785"/>
              <a:gd name="connsiteX232" fmla="*/ 4106 w 12192000"/>
              <a:gd name="connsiteY232" fmla="*/ 4517202 h 5096785"/>
              <a:gd name="connsiteX233" fmla="*/ 0 w 12192000"/>
              <a:gd name="connsiteY233" fmla="*/ 4516084 h 5096785"/>
              <a:gd name="connsiteX234" fmla="*/ 0 w 12192000"/>
              <a:gd name="connsiteY234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3947260 w 12192000"/>
              <a:gd name="connsiteY138" fmla="*/ 5041167 h 5096785"/>
              <a:gd name="connsiteX139" fmla="*/ 3931969 w 12192000"/>
              <a:gd name="connsiteY139" fmla="*/ 5035902 h 5096785"/>
              <a:gd name="connsiteX140" fmla="*/ 3929836 w 12192000"/>
              <a:gd name="connsiteY140" fmla="*/ 5036901 h 5096785"/>
              <a:gd name="connsiteX141" fmla="*/ 3911296 w 12192000"/>
              <a:gd name="connsiteY141" fmla="*/ 5035663 h 5096785"/>
              <a:gd name="connsiteX142" fmla="*/ 3907746 w 12192000"/>
              <a:gd name="connsiteY142" fmla="*/ 5032107 h 5096785"/>
              <a:gd name="connsiteX143" fmla="*/ 3895182 w 12192000"/>
              <a:gd name="connsiteY143" fmla="*/ 5030229 h 5096785"/>
              <a:gd name="connsiteX144" fmla="*/ 3870866 w 12192000"/>
              <a:gd name="connsiteY144" fmla="*/ 5023753 h 5096785"/>
              <a:gd name="connsiteX145" fmla="*/ 3865913 w 12192000"/>
              <a:gd name="connsiteY145" fmla="*/ 5025143 h 5096785"/>
              <a:gd name="connsiteX146" fmla="*/ 3828606 w 12192000"/>
              <a:gd name="connsiteY146" fmla="*/ 5019426 h 5096785"/>
              <a:gd name="connsiteX147" fmla="*/ 3827901 w 12192000"/>
              <a:gd name="connsiteY147" fmla="*/ 5020583 h 5096785"/>
              <a:gd name="connsiteX148" fmla="*/ 3816543 w 12192000"/>
              <a:gd name="connsiteY148" fmla="*/ 5024366 h 5096785"/>
              <a:gd name="connsiteX149" fmla="*/ 3795278 w 12192000"/>
              <a:gd name="connsiteY149" fmla="*/ 5028779 h 5096785"/>
              <a:gd name="connsiteX150" fmla="*/ 3743858 w 12192000"/>
              <a:gd name="connsiteY150" fmla="*/ 5054237 h 5096785"/>
              <a:gd name="connsiteX151" fmla="*/ 3704945 w 12192000"/>
              <a:gd name="connsiteY151" fmla="*/ 5048413 h 5096785"/>
              <a:gd name="connsiteX152" fmla="*/ 3696992 w 12192000"/>
              <a:gd name="connsiteY152" fmla="*/ 5047914 h 5096785"/>
              <a:gd name="connsiteX153" fmla="*/ 3696780 w 12192000"/>
              <a:gd name="connsiteY153" fmla="*/ 5048181 h 5096785"/>
              <a:gd name="connsiteX154" fmla="*/ 3688290 w 12192000"/>
              <a:gd name="connsiteY154" fmla="*/ 5048204 h 5096785"/>
              <a:gd name="connsiteX155" fmla="*/ 3682486 w 12192000"/>
              <a:gd name="connsiteY155" fmla="*/ 5047000 h 5096785"/>
              <a:gd name="connsiteX156" fmla="*/ 3667056 w 12192000"/>
              <a:gd name="connsiteY156" fmla="*/ 5046030 h 5096785"/>
              <a:gd name="connsiteX157" fmla="*/ 3661403 w 12192000"/>
              <a:gd name="connsiteY157" fmla="*/ 5047537 h 5096785"/>
              <a:gd name="connsiteX158" fmla="*/ 3658673 w 12192000"/>
              <a:gd name="connsiteY158" fmla="*/ 5050790 h 5096785"/>
              <a:gd name="connsiteX159" fmla="*/ 3657333 w 12192000"/>
              <a:gd name="connsiteY159" fmla="*/ 5050325 h 5096785"/>
              <a:gd name="connsiteX160" fmla="*/ 3626778 w 12192000"/>
              <a:gd name="connsiteY160" fmla="*/ 5057882 h 5096785"/>
              <a:gd name="connsiteX161" fmla="*/ 3560067 w 12192000"/>
              <a:gd name="connsiteY161" fmla="*/ 5064266 h 5096785"/>
              <a:gd name="connsiteX162" fmla="*/ 3522641 w 12192000"/>
              <a:gd name="connsiteY162" fmla="*/ 5063654 h 5096785"/>
              <a:gd name="connsiteX163" fmla="*/ 3419275 w 12192000"/>
              <a:gd name="connsiteY163" fmla="*/ 5066646 h 5096785"/>
              <a:gd name="connsiteX164" fmla="*/ 3314869 w 12192000"/>
              <a:gd name="connsiteY164" fmla="*/ 5073197 h 5096785"/>
              <a:gd name="connsiteX165" fmla="*/ 3259088 w 12192000"/>
              <a:gd name="connsiteY165" fmla="*/ 5096363 h 5096785"/>
              <a:gd name="connsiteX166" fmla="*/ 3253104 w 12192000"/>
              <a:gd name="connsiteY166" fmla="*/ 5096785 h 5096785"/>
              <a:gd name="connsiteX167" fmla="*/ 3238751 w 12192000"/>
              <a:gd name="connsiteY167" fmla="*/ 5092996 h 5096785"/>
              <a:gd name="connsiteX168" fmla="*/ 3233681 w 12192000"/>
              <a:gd name="connsiteY168" fmla="*/ 5090758 h 5096785"/>
              <a:gd name="connsiteX169" fmla="*/ 3225562 w 12192000"/>
              <a:gd name="connsiteY169" fmla="*/ 5089215 h 5096785"/>
              <a:gd name="connsiteX170" fmla="*/ 3225260 w 12192000"/>
              <a:gd name="connsiteY170" fmla="*/ 5089437 h 5096785"/>
              <a:gd name="connsiteX171" fmla="*/ 3217859 w 12192000"/>
              <a:gd name="connsiteY171" fmla="*/ 5087484 h 5096785"/>
              <a:gd name="connsiteX172" fmla="*/ 3182980 w 12192000"/>
              <a:gd name="connsiteY172" fmla="*/ 5074650 h 5096785"/>
              <a:gd name="connsiteX173" fmla="*/ 3055081 w 12192000"/>
              <a:gd name="connsiteY173" fmla="*/ 5080424 h 5096785"/>
              <a:gd name="connsiteX174" fmla="*/ 3049807 w 12192000"/>
              <a:gd name="connsiteY174" fmla="*/ 5080860 h 5096785"/>
              <a:gd name="connsiteX175" fmla="*/ 3029122 w 12192000"/>
              <a:gd name="connsiteY175" fmla="*/ 5070085 h 5096785"/>
              <a:gd name="connsiteX176" fmla="*/ 3017862 w 12192000"/>
              <a:gd name="connsiteY176" fmla="*/ 5065942 h 5096785"/>
              <a:gd name="connsiteX177" fmla="*/ 3015868 w 12192000"/>
              <a:gd name="connsiteY177" fmla="*/ 5061832 h 5096785"/>
              <a:gd name="connsiteX178" fmla="*/ 2998644 w 12192000"/>
              <a:gd name="connsiteY178" fmla="*/ 5057210 h 5096785"/>
              <a:gd name="connsiteX179" fmla="*/ 2996219 w 12192000"/>
              <a:gd name="connsiteY179" fmla="*/ 5057788 h 5096785"/>
              <a:gd name="connsiteX180" fmla="*/ 2983676 w 12192000"/>
              <a:gd name="connsiteY180" fmla="*/ 5049852 h 5096785"/>
              <a:gd name="connsiteX181" fmla="*/ 2903609 w 12192000"/>
              <a:gd name="connsiteY181" fmla="*/ 4998457 h 5096785"/>
              <a:gd name="connsiteX182" fmla="*/ 2758830 w 12192000"/>
              <a:gd name="connsiteY182" fmla="*/ 4974760 h 5096785"/>
              <a:gd name="connsiteX183" fmla="*/ 2532669 w 12192000"/>
              <a:gd name="connsiteY183" fmla="*/ 4940573 h 5096785"/>
              <a:gd name="connsiteX184" fmla="*/ 2389931 w 12192000"/>
              <a:gd name="connsiteY184" fmla="*/ 4905785 h 5096785"/>
              <a:gd name="connsiteX185" fmla="*/ 2335186 w 12192000"/>
              <a:gd name="connsiteY185" fmla="*/ 4902957 h 5096785"/>
              <a:gd name="connsiteX186" fmla="*/ 2273393 w 12192000"/>
              <a:gd name="connsiteY186" fmla="*/ 4883565 h 5096785"/>
              <a:gd name="connsiteX187" fmla="*/ 2269523 w 12192000"/>
              <a:gd name="connsiteY187" fmla="*/ 4884442 h 5096785"/>
              <a:gd name="connsiteX188" fmla="*/ 2256015 w 12192000"/>
              <a:gd name="connsiteY188" fmla="*/ 4883014 h 5096785"/>
              <a:gd name="connsiteX189" fmla="*/ 2249731 w 12192000"/>
              <a:gd name="connsiteY189" fmla="*/ 4888778 h 5096785"/>
              <a:gd name="connsiteX190" fmla="*/ 2227629 w 12192000"/>
              <a:gd name="connsiteY190" fmla="*/ 4891047 h 5096785"/>
              <a:gd name="connsiteX191" fmla="*/ 2203460 w 12192000"/>
              <a:gd name="connsiteY191" fmla="*/ 4886696 h 5096785"/>
              <a:gd name="connsiteX192" fmla="*/ 2091528 w 12192000"/>
              <a:gd name="connsiteY192" fmla="*/ 4859155 h 5096785"/>
              <a:gd name="connsiteX193" fmla="*/ 2022901 w 12192000"/>
              <a:gd name="connsiteY193" fmla="*/ 4846594 h 5096785"/>
              <a:gd name="connsiteX194" fmla="*/ 1994227 w 12192000"/>
              <a:gd name="connsiteY194" fmla="*/ 4847973 h 5096785"/>
              <a:gd name="connsiteX195" fmla="*/ 1955936 w 12192000"/>
              <a:gd name="connsiteY195" fmla="*/ 4845765 h 5096785"/>
              <a:gd name="connsiteX196" fmla="*/ 1741924 w 12192000"/>
              <a:gd name="connsiteY196" fmla="*/ 4808054 h 5096785"/>
              <a:gd name="connsiteX197" fmla="*/ 1734410 w 12192000"/>
              <a:gd name="connsiteY197" fmla="*/ 4811675 h 5096785"/>
              <a:gd name="connsiteX198" fmla="*/ 1691423 w 12192000"/>
              <a:gd name="connsiteY198" fmla="*/ 4802777 h 5096785"/>
              <a:gd name="connsiteX199" fmla="*/ 1554504 w 12192000"/>
              <a:gd name="connsiteY199" fmla="*/ 4739985 h 5096785"/>
              <a:gd name="connsiteX200" fmla="*/ 1470119 w 12192000"/>
              <a:gd name="connsiteY200" fmla="*/ 4723470 h 5096785"/>
              <a:gd name="connsiteX201" fmla="*/ 1437967 w 12192000"/>
              <a:gd name="connsiteY201" fmla="*/ 4722710 h 5096785"/>
              <a:gd name="connsiteX202" fmla="*/ 1295869 w 12192000"/>
              <a:gd name="connsiteY202" fmla="*/ 4726175 h 5096785"/>
              <a:gd name="connsiteX203" fmla="*/ 1292949 w 12192000"/>
              <a:gd name="connsiteY203" fmla="*/ 4684615 h 5096785"/>
              <a:gd name="connsiteX204" fmla="*/ 1244908 w 12192000"/>
              <a:gd name="connsiteY204" fmla="*/ 4706993 h 5096785"/>
              <a:gd name="connsiteX205" fmla="*/ 1171266 w 12192000"/>
              <a:gd name="connsiteY205" fmla="*/ 4706535 h 5096785"/>
              <a:gd name="connsiteX206" fmla="*/ 1160868 w 12192000"/>
              <a:gd name="connsiteY206" fmla="*/ 4701936 h 5096785"/>
              <a:gd name="connsiteX207" fmla="*/ 1147599 w 12192000"/>
              <a:gd name="connsiteY207" fmla="*/ 4714833 h 5096785"/>
              <a:gd name="connsiteX208" fmla="*/ 1119603 w 12192000"/>
              <a:gd name="connsiteY208" fmla="*/ 4721303 h 5096785"/>
              <a:gd name="connsiteX209" fmla="*/ 997851 w 12192000"/>
              <a:gd name="connsiteY209" fmla="*/ 4722336 h 5096785"/>
              <a:gd name="connsiteX210" fmla="*/ 976455 w 12192000"/>
              <a:gd name="connsiteY210" fmla="*/ 4726407 h 5096785"/>
              <a:gd name="connsiteX211" fmla="*/ 949939 w 12192000"/>
              <a:gd name="connsiteY211" fmla="*/ 4719699 h 5096785"/>
              <a:gd name="connsiteX212" fmla="*/ 894148 w 12192000"/>
              <a:gd name="connsiteY212" fmla="*/ 4710406 h 5096785"/>
              <a:gd name="connsiteX213" fmla="*/ 857990 w 12192000"/>
              <a:gd name="connsiteY213" fmla="*/ 4696844 h 5096785"/>
              <a:gd name="connsiteX214" fmla="*/ 848649 w 12192000"/>
              <a:gd name="connsiteY214" fmla="*/ 4704021 h 5096785"/>
              <a:gd name="connsiteX215" fmla="*/ 826436 w 12192000"/>
              <a:gd name="connsiteY215" fmla="*/ 4707421 h 5096785"/>
              <a:gd name="connsiteX216" fmla="*/ 733052 w 12192000"/>
              <a:gd name="connsiteY216" fmla="*/ 4701884 h 5096785"/>
              <a:gd name="connsiteX217" fmla="*/ 716185 w 12192000"/>
              <a:gd name="connsiteY217" fmla="*/ 4648168 h 5096785"/>
              <a:gd name="connsiteX218" fmla="*/ 582722 w 12192000"/>
              <a:gd name="connsiteY218" fmla="*/ 4658637 h 5096785"/>
              <a:gd name="connsiteX219" fmla="*/ 581118 w 12192000"/>
              <a:gd name="connsiteY219" fmla="*/ 4654120 h 5096785"/>
              <a:gd name="connsiteX220" fmla="*/ 546453 w 12192000"/>
              <a:gd name="connsiteY220" fmla="*/ 4652542 h 5096785"/>
              <a:gd name="connsiteX221" fmla="*/ 536773 w 12192000"/>
              <a:gd name="connsiteY221" fmla="*/ 4644609 h 5096785"/>
              <a:gd name="connsiteX222" fmla="*/ 388896 w 12192000"/>
              <a:gd name="connsiteY222" fmla="*/ 4619173 h 5096785"/>
              <a:gd name="connsiteX223" fmla="*/ 366479 w 12192000"/>
              <a:gd name="connsiteY223" fmla="*/ 4618896 h 5096785"/>
              <a:gd name="connsiteX224" fmla="*/ 342781 w 12192000"/>
              <a:gd name="connsiteY224" fmla="*/ 4601239 h 5096785"/>
              <a:gd name="connsiteX225" fmla="*/ 255925 w 12192000"/>
              <a:gd name="connsiteY225" fmla="*/ 4598685 h 5096785"/>
              <a:gd name="connsiteX226" fmla="*/ 226919 w 12192000"/>
              <a:gd name="connsiteY226" fmla="*/ 4598460 h 5096785"/>
              <a:gd name="connsiteX227" fmla="*/ 213925 w 12192000"/>
              <a:gd name="connsiteY227" fmla="*/ 4597783 h 5096785"/>
              <a:gd name="connsiteX228" fmla="*/ 215196 w 12192000"/>
              <a:gd name="connsiteY228" fmla="*/ 4588576 h 5096785"/>
              <a:gd name="connsiteX229" fmla="*/ 180214 w 12192000"/>
              <a:gd name="connsiteY229" fmla="*/ 4583701 h 5096785"/>
              <a:gd name="connsiteX230" fmla="*/ 83203 w 12192000"/>
              <a:gd name="connsiteY230" fmla="*/ 4531664 h 5096785"/>
              <a:gd name="connsiteX231" fmla="*/ 4106 w 12192000"/>
              <a:gd name="connsiteY231" fmla="*/ 4517202 h 5096785"/>
              <a:gd name="connsiteX232" fmla="*/ 0 w 12192000"/>
              <a:gd name="connsiteY232" fmla="*/ 4516084 h 5096785"/>
              <a:gd name="connsiteX233" fmla="*/ 0 w 12192000"/>
              <a:gd name="connsiteY233" fmla="*/ 0 h 5096785"/>
              <a:gd name="connsiteX0" fmla="*/ 0 w 12192000"/>
              <a:gd name="connsiteY0" fmla="*/ 0 h 5238841"/>
              <a:gd name="connsiteX1" fmla="*/ 12192000 w 12192000"/>
              <a:gd name="connsiteY1" fmla="*/ 0 h 5238841"/>
              <a:gd name="connsiteX2" fmla="*/ 12192000 w 12192000"/>
              <a:gd name="connsiteY2" fmla="*/ 3809005 h 5238841"/>
              <a:gd name="connsiteX3" fmla="*/ 12142543 w 12192000"/>
              <a:gd name="connsiteY3" fmla="*/ 3817043 h 5238841"/>
              <a:gd name="connsiteX4" fmla="*/ 12109241 w 12192000"/>
              <a:gd name="connsiteY4" fmla="*/ 3824228 h 5238841"/>
              <a:gd name="connsiteX5" fmla="*/ 11668991 w 12192000"/>
              <a:gd name="connsiteY5" fmla="*/ 3788038 h 5238841"/>
              <a:gd name="connsiteX6" fmla="*/ 11476952 w 12192000"/>
              <a:gd name="connsiteY6" fmla="*/ 3866786 h 5238841"/>
              <a:gd name="connsiteX7" fmla="*/ 11336487 w 12192000"/>
              <a:gd name="connsiteY7" fmla="*/ 3971513 h 5238841"/>
              <a:gd name="connsiteX8" fmla="*/ 11214181 w 12192000"/>
              <a:gd name="connsiteY8" fmla="*/ 4004215 h 5238841"/>
              <a:gd name="connsiteX9" fmla="*/ 11042540 w 12192000"/>
              <a:gd name="connsiteY9" fmla="*/ 4002613 h 5238841"/>
              <a:gd name="connsiteX10" fmla="*/ 10833086 w 12192000"/>
              <a:gd name="connsiteY10" fmla="*/ 3997707 h 5238841"/>
              <a:gd name="connsiteX11" fmla="*/ 10599680 w 12192000"/>
              <a:gd name="connsiteY11" fmla="*/ 3982661 h 5238841"/>
              <a:gd name="connsiteX12" fmla="*/ 10519971 w 12192000"/>
              <a:gd name="connsiteY12" fmla="*/ 3975018 h 5238841"/>
              <a:gd name="connsiteX13" fmla="*/ 10217282 w 12192000"/>
              <a:gd name="connsiteY13" fmla="*/ 4020809 h 5238841"/>
              <a:gd name="connsiteX14" fmla="*/ 9936427 w 12192000"/>
              <a:gd name="connsiteY14" fmla="*/ 4137843 h 5238841"/>
              <a:gd name="connsiteX15" fmla="*/ 9800299 w 12192000"/>
              <a:gd name="connsiteY15" fmla="*/ 4186098 h 5238841"/>
              <a:gd name="connsiteX16" fmla="*/ 9707822 w 12192000"/>
              <a:gd name="connsiteY16" fmla="*/ 4189102 h 5238841"/>
              <a:gd name="connsiteX17" fmla="*/ 9543973 w 12192000"/>
              <a:gd name="connsiteY17" fmla="*/ 4245802 h 5238841"/>
              <a:gd name="connsiteX18" fmla="*/ 9528747 w 12192000"/>
              <a:gd name="connsiteY18" fmla="*/ 4251724 h 5238841"/>
              <a:gd name="connsiteX19" fmla="*/ 9436976 w 12192000"/>
              <a:gd name="connsiteY19" fmla="*/ 4269351 h 5238841"/>
              <a:gd name="connsiteX20" fmla="*/ 9371827 w 12192000"/>
              <a:gd name="connsiteY20" fmla="*/ 4303912 h 5238841"/>
              <a:gd name="connsiteX21" fmla="*/ 9260304 w 12192000"/>
              <a:gd name="connsiteY21" fmla="*/ 4328021 h 5238841"/>
              <a:gd name="connsiteX22" fmla="*/ 9148799 w 12192000"/>
              <a:gd name="connsiteY22" fmla="*/ 4348506 h 5238841"/>
              <a:gd name="connsiteX23" fmla="*/ 9107898 w 12192000"/>
              <a:gd name="connsiteY23" fmla="*/ 4354282 h 5238841"/>
              <a:gd name="connsiteX24" fmla="*/ 8990743 w 12192000"/>
              <a:gd name="connsiteY24" fmla="*/ 4382161 h 5238841"/>
              <a:gd name="connsiteX25" fmla="*/ 8979819 w 12192000"/>
              <a:gd name="connsiteY25" fmla="*/ 4366419 h 5238841"/>
              <a:gd name="connsiteX26" fmla="*/ 8936044 w 12192000"/>
              <a:gd name="connsiteY26" fmla="*/ 4370992 h 5238841"/>
              <a:gd name="connsiteX27" fmla="*/ 8897707 w 12192000"/>
              <a:gd name="connsiteY27" fmla="*/ 4392673 h 5238841"/>
              <a:gd name="connsiteX28" fmla="*/ 8845635 w 12192000"/>
              <a:gd name="connsiteY28" fmla="*/ 4404300 h 5238841"/>
              <a:gd name="connsiteX29" fmla="*/ 8814562 w 12192000"/>
              <a:gd name="connsiteY29" fmla="*/ 4411434 h 5238841"/>
              <a:gd name="connsiteX30" fmla="*/ 8726349 w 12192000"/>
              <a:gd name="connsiteY30" fmla="*/ 4416668 h 5238841"/>
              <a:gd name="connsiteX31" fmla="*/ 8566678 w 12192000"/>
              <a:gd name="connsiteY31" fmla="*/ 4391711 h 5238841"/>
              <a:gd name="connsiteX32" fmla="*/ 8521516 w 12192000"/>
              <a:gd name="connsiteY32" fmla="*/ 4393927 h 5238841"/>
              <a:gd name="connsiteX33" fmla="*/ 8515998 w 12192000"/>
              <a:gd name="connsiteY33" fmla="*/ 4399124 h 5238841"/>
              <a:gd name="connsiteX34" fmla="*/ 8449547 w 12192000"/>
              <a:gd name="connsiteY34" fmla="*/ 4383170 h 5238841"/>
              <a:gd name="connsiteX35" fmla="*/ 8360285 w 12192000"/>
              <a:gd name="connsiteY35" fmla="*/ 4398502 h 5238841"/>
              <a:gd name="connsiteX36" fmla="*/ 8256584 w 12192000"/>
              <a:gd name="connsiteY36" fmla="*/ 4423564 h 5238841"/>
              <a:gd name="connsiteX37" fmla="*/ 8229821 w 12192000"/>
              <a:gd name="connsiteY37" fmla="*/ 4431840 h 5238841"/>
              <a:gd name="connsiteX38" fmla="*/ 8158476 w 12192000"/>
              <a:gd name="connsiteY38" fmla="*/ 4436904 h 5238841"/>
              <a:gd name="connsiteX39" fmla="*/ 7993707 w 12192000"/>
              <a:gd name="connsiteY39" fmla="*/ 4447962 h 5238841"/>
              <a:gd name="connsiteX40" fmla="*/ 7990346 w 12192000"/>
              <a:gd name="connsiteY40" fmla="*/ 4454853 h 5238841"/>
              <a:gd name="connsiteX41" fmla="*/ 7976786 w 12192000"/>
              <a:gd name="connsiteY41" fmla="*/ 4456820 h 5238841"/>
              <a:gd name="connsiteX42" fmla="*/ 7973491 w 12192000"/>
              <a:gd name="connsiteY42" fmla="*/ 4458577 h 5238841"/>
              <a:gd name="connsiteX43" fmla="*/ 7954281 w 12192000"/>
              <a:gd name="connsiteY43" fmla="*/ 4467421 h 5238841"/>
              <a:gd name="connsiteX44" fmla="*/ 7905540 w 12192000"/>
              <a:gd name="connsiteY44" fmla="*/ 4455628 h 5238841"/>
              <a:gd name="connsiteX45" fmla="*/ 7851932 w 12192000"/>
              <a:gd name="connsiteY45" fmla="*/ 4466353 h 5238841"/>
              <a:gd name="connsiteX46" fmla="*/ 7639078 w 12192000"/>
              <a:gd name="connsiteY46" fmla="*/ 4467635 h 5238841"/>
              <a:gd name="connsiteX47" fmla="*/ 7612359 w 12192000"/>
              <a:gd name="connsiteY47" fmla="*/ 4492789 h 5238841"/>
              <a:gd name="connsiteX48" fmla="*/ 7527328 w 12192000"/>
              <a:gd name="connsiteY48" fmla="*/ 4502199 h 5238841"/>
              <a:gd name="connsiteX49" fmla="*/ 7388717 w 12192000"/>
              <a:gd name="connsiteY49" fmla="*/ 4470799 h 5238841"/>
              <a:gd name="connsiteX50" fmla="*/ 7231898 w 12192000"/>
              <a:gd name="connsiteY50" fmla="*/ 4486028 h 5238841"/>
              <a:gd name="connsiteX51" fmla="*/ 7218425 w 12192000"/>
              <a:gd name="connsiteY51" fmla="*/ 4477288 h 5238841"/>
              <a:gd name="connsiteX52" fmla="*/ 7202795 w 12192000"/>
              <a:gd name="connsiteY52" fmla="*/ 4472972 h 5238841"/>
              <a:gd name="connsiteX53" fmla="*/ 7200744 w 12192000"/>
              <a:gd name="connsiteY53" fmla="*/ 4474099 h 5238841"/>
              <a:gd name="connsiteX54" fmla="*/ 7182163 w 12192000"/>
              <a:gd name="connsiteY54" fmla="*/ 4474005 h 5238841"/>
              <a:gd name="connsiteX55" fmla="*/ 7178368 w 12192000"/>
              <a:gd name="connsiteY55" fmla="*/ 4470673 h 5238841"/>
              <a:gd name="connsiteX56" fmla="*/ 7165705 w 12192000"/>
              <a:gd name="connsiteY56" fmla="*/ 4469569 h 5238841"/>
              <a:gd name="connsiteX57" fmla="*/ 7140991 w 12192000"/>
              <a:gd name="connsiteY57" fmla="*/ 4464599 h 5238841"/>
              <a:gd name="connsiteX58" fmla="*/ 7136152 w 12192000"/>
              <a:gd name="connsiteY58" fmla="*/ 4466292 h 5238841"/>
              <a:gd name="connsiteX59" fmla="*/ 7098544 w 12192000"/>
              <a:gd name="connsiteY59" fmla="*/ 4462879 h 5238841"/>
              <a:gd name="connsiteX60" fmla="*/ 7097922 w 12192000"/>
              <a:gd name="connsiteY60" fmla="*/ 4464077 h 5238841"/>
              <a:gd name="connsiteX61" fmla="*/ 7086877 w 12192000"/>
              <a:gd name="connsiteY61" fmla="*/ 4468554 h 5238841"/>
              <a:gd name="connsiteX62" fmla="*/ 7065999 w 12192000"/>
              <a:gd name="connsiteY62" fmla="*/ 4474270 h 5238841"/>
              <a:gd name="connsiteX63" fmla="*/ 7016598 w 12192000"/>
              <a:gd name="connsiteY63" fmla="*/ 4502855 h 5238841"/>
              <a:gd name="connsiteX64" fmla="*/ 6977375 w 12192000"/>
              <a:gd name="connsiteY64" fmla="*/ 4499434 h 5238841"/>
              <a:gd name="connsiteX65" fmla="*/ 6969409 w 12192000"/>
              <a:gd name="connsiteY65" fmla="*/ 4499424 h 5238841"/>
              <a:gd name="connsiteX66" fmla="*/ 6969218 w 12192000"/>
              <a:gd name="connsiteY66" fmla="*/ 4499704 h 5238841"/>
              <a:gd name="connsiteX67" fmla="*/ 6960755 w 12192000"/>
              <a:gd name="connsiteY67" fmla="*/ 4500249 h 5238841"/>
              <a:gd name="connsiteX68" fmla="*/ 6954882 w 12192000"/>
              <a:gd name="connsiteY68" fmla="*/ 4499405 h 5238841"/>
              <a:gd name="connsiteX69" fmla="*/ 6939428 w 12192000"/>
              <a:gd name="connsiteY69" fmla="*/ 4499385 h 5238841"/>
              <a:gd name="connsiteX70" fmla="*/ 6933902 w 12192000"/>
              <a:gd name="connsiteY70" fmla="*/ 4501239 h 5238841"/>
              <a:gd name="connsiteX71" fmla="*/ 6891244 w 12192000"/>
              <a:gd name="connsiteY71" fmla="*/ 4536371 h 5238841"/>
              <a:gd name="connsiteX72" fmla="*/ 6794496 w 12192000"/>
              <a:gd name="connsiteY72" fmla="*/ 4567924 h 5238841"/>
              <a:gd name="connsiteX73" fmla="*/ 6574528 w 12192000"/>
              <a:gd name="connsiteY73" fmla="*/ 4641155 h 5238841"/>
              <a:gd name="connsiteX74" fmla="*/ 6573036 w 12192000"/>
              <a:gd name="connsiteY74" fmla="*/ 4641049 h 5238841"/>
              <a:gd name="connsiteX75" fmla="*/ 6571920 w 12192000"/>
              <a:gd name="connsiteY75" fmla="*/ 4644739 h 5238841"/>
              <a:gd name="connsiteX76" fmla="*/ 6552021 w 12192000"/>
              <a:gd name="connsiteY76" fmla="*/ 4650379 h 5238841"/>
              <a:gd name="connsiteX77" fmla="*/ 6545925 w 12192000"/>
              <a:gd name="connsiteY77" fmla="*/ 4650675 h 5238841"/>
              <a:gd name="connsiteX78" fmla="*/ 6537822 w 12192000"/>
              <a:gd name="connsiteY78" fmla="*/ 4652769 h 5238841"/>
              <a:gd name="connsiteX79" fmla="*/ 6537743 w 12192000"/>
              <a:gd name="connsiteY79" fmla="*/ 4653068 h 5238841"/>
              <a:gd name="connsiteX80" fmla="*/ 6490057 w 12192000"/>
              <a:gd name="connsiteY80" fmla="*/ 4658624 h 5238841"/>
              <a:gd name="connsiteX81" fmla="*/ 6386800 w 12192000"/>
              <a:gd name="connsiteY81" fmla="*/ 4715431 h 5238841"/>
              <a:gd name="connsiteX82" fmla="*/ 6382703 w 12192000"/>
              <a:gd name="connsiteY82" fmla="*/ 4717930 h 5238841"/>
              <a:gd name="connsiteX83" fmla="*/ 6356495 w 12192000"/>
              <a:gd name="connsiteY83" fmla="*/ 4717843 h 5238841"/>
              <a:gd name="connsiteX84" fmla="*/ 6343628 w 12192000"/>
              <a:gd name="connsiteY84" fmla="*/ 4719161 h 5238841"/>
              <a:gd name="connsiteX85" fmla="*/ 6338605 w 12192000"/>
              <a:gd name="connsiteY85" fmla="*/ 4716723 h 5238841"/>
              <a:gd name="connsiteX86" fmla="*/ 6320318 w 12192000"/>
              <a:gd name="connsiteY86" fmla="*/ 4720095 h 5238841"/>
              <a:gd name="connsiteX87" fmla="*/ 6318742 w 12192000"/>
              <a:gd name="connsiteY87" fmla="*/ 4721541 h 5238841"/>
              <a:gd name="connsiteX88" fmla="*/ 6301708 w 12192000"/>
              <a:gd name="connsiteY88" fmla="*/ 4720380 h 5238841"/>
              <a:gd name="connsiteX89" fmla="*/ 6285082 w 12192000"/>
              <a:gd name="connsiteY89" fmla="*/ 4714639 h 5238841"/>
              <a:gd name="connsiteX90" fmla="*/ 6136936 w 12192000"/>
              <a:gd name="connsiteY90" fmla="*/ 4758246 h 5238841"/>
              <a:gd name="connsiteX91" fmla="*/ 5988578 w 12192000"/>
              <a:gd name="connsiteY91" fmla="*/ 4754427 h 5238841"/>
              <a:gd name="connsiteX92" fmla="*/ 5908701 w 12192000"/>
              <a:gd name="connsiteY92" fmla="*/ 4779160 h 5238841"/>
              <a:gd name="connsiteX93" fmla="*/ 5892219 w 12192000"/>
              <a:gd name="connsiteY93" fmla="*/ 4807892 h 5238841"/>
              <a:gd name="connsiteX94" fmla="*/ 5683612 w 12192000"/>
              <a:gd name="connsiteY94" fmla="*/ 4848770 h 5238841"/>
              <a:gd name="connsiteX95" fmla="*/ 5635111 w 12192000"/>
              <a:gd name="connsiteY95" fmla="*/ 4868888 h 5238841"/>
              <a:gd name="connsiteX96" fmla="*/ 5582652 w 12192000"/>
              <a:gd name="connsiteY96" fmla="*/ 4866836 h 5238841"/>
              <a:gd name="connsiteX97" fmla="*/ 5567213 w 12192000"/>
              <a:gd name="connsiteY97" fmla="*/ 4878769 h 5238841"/>
              <a:gd name="connsiteX98" fmla="*/ 5564659 w 12192000"/>
              <a:gd name="connsiteY98" fmla="*/ 4881042 h 5238841"/>
              <a:gd name="connsiteX99" fmla="*/ 5552102 w 12192000"/>
              <a:gd name="connsiteY99" fmla="*/ 4885426 h 5238841"/>
              <a:gd name="connsiteX100" fmla="*/ 5551475 w 12192000"/>
              <a:gd name="connsiteY100" fmla="*/ 4892560 h 5238841"/>
              <a:gd name="connsiteX101" fmla="*/ 5534664 w 12192000"/>
              <a:gd name="connsiteY101" fmla="*/ 4903385 h 5238841"/>
              <a:gd name="connsiteX102" fmla="*/ 5510737 w 12192000"/>
              <a:gd name="connsiteY102" fmla="*/ 4909807 h 5238841"/>
              <a:gd name="connsiteX103" fmla="*/ 5393901 w 12192000"/>
              <a:gd name="connsiteY103" fmla="*/ 4933709 h 5238841"/>
              <a:gd name="connsiteX104" fmla="*/ 5325782 w 12192000"/>
              <a:gd name="connsiteY104" fmla="*/ 4951789 h 5238841"/>
              <a:gd name="connsiteX105" fmla="*/ 5302703 w 12192000"/>
              <a:gd name="connsiteY105" fmla="*/ 4964590 h 5238841"/>
              <a:gd name="connsiteX106" fmla="*/ 5268591 w 12192000"/>
              <a:gd name="connsiteY106" fmla="*/ 4978479 h 5238841"/>
              <a:gd name="connsiteX107" fmla="*/ 5210559 w 12192000"/>
              <a:gd name="connsiteY107" fmla="*/ 5007585 h 5238841"/>
              <a:gd name="connsiteX108" fmla="*/ 5177597 w 12192000"/>
              <a:gd name="connsiteY108" fmla="*/ 5015926 h 5238841"/>
              <a:gd name="connsiteX109" fmla="*/ 5160569 w 12192000"/>
              <a:gd name="connsiteY109" fmla="*/ 5025681 h 5238841"/>
              <a:gd name="connsiteX110" fmla="*/ 5152748 w 12192000"/>
              <a:gd name="connsiteY110" fmla="*/ 5026569 h 5238841"/>
              <a:gd name="connsiteX111" fmla="*/ 5127678 w 12192000"/>
              <a:gd name="connsiteY111" fmla="*/ 5032947 h 5238841"/>
              <a:gd name="connsiteX112" fmla="*/ 5113147 w 12192000"/>
              <a:gd name="connsiteY112" fmla="*/ 5035818 h 5238841"/>
              <a:gd name="connsiteX113" fmla="*/ 5107301 w 12192000"/>
              <a:gd name="connsiteY113" fmla="*/ 5036672 h 5238841"/>
              <a:gd name="connsiteX114" fmla="*/ 5093215 w 12192000"/>
              <a:gd name="connsiteY114" fmla="*/ 5032880 h 5238841"/>
              <a:gd name="connsiteX115" fmla="*/ 5077058 w 12192000"/>
              <a:gd name="connsiteY115" fmla="*/ 5038681 h 5238841"/>
              <a:gd name="connsiteX116" fmla="*/ 5057349 w 12192000"/>
              <a:gd name="connsiteY116" fmla="*/ 5036015 h 5238841"/>
              <a:gd name="connsiteX117" fmla="*/ 5053945 w 12192000"/>
              <a:gd name="connsiteY117" fmla="*/ 5041952 h 5238841"/>
              <a:gd name="connsiteX118" fmla="*/ 5040021 w 12192000"/>
              <a:gd name="connsiteY118" fmla="*/ 5050052 h 5238841"/>
              <a:gd name="connsiteX119" fmla="*/ 5025913 w 12192000"/>
              <a:gd name="connsiteY119" fmla="*/ 5046535 h 5238841"/>
              <a:gd name="connsiteX120" fmla="*/ 4998218 w 12192000"/>
              <a:gd name="connsiteY120" fmla="*/ 5048065 h 5238841"/>
              <a:gd name="connsiteX121" fmla="*/ 4991008 w 12192000"/>
              <a:gd name="connsiteY121" fmla="*/ 5050439 h 5238841"/>
              <a:gd name="connsiteX122" fmla="*/ 4963503 w 12192000"/>
              <a:gd name="connsiteY122" fmla="*/ 5047575 h 5238841"/>
              <a:gd name="connsiteX123" fmla="*/ 4921053 w 12192000"/>
              <a:gd name="connsiteY123" fmla="*/ 5048925 h 5238841"/>
              <a:gd name="connsiteX124" fmla="*/ 4873420 w 12192000"/>
              <a:gd name="connsiteY124" fmla="*/ 5054929 h 5238841"/>
              <a:gd name="connsiteX125" fmla="*/ 4858825 w 12192000"/>
              <a:gd name="connsiteY125" fmla="*/ 5051329 h 5238841"/>
              <a:gd name="connsiteX126" fmla="*/ 4769340 w 12192000"/>
              <a:gd name="connsiteY126" fmla="*/ 5053090 h 5238841"/>
              <a:gd name="connsiteX127" fmla="*/ 4744152 w 12192000"/>
              <a:gd name="connsiteY127" fmla="*/ 5053391 h 5238841"/>
              <a:gd name="connsiteX128" fmla="*/ 4723556 w 12192000"/>
              <a:gd name="connsiteY128" fmla="*/ 5059633 h 5238841"/>
              <a:gd name="connsiteX129" fmla="*/ 4719699 w 12192000"/>
              <a:gd name="connsiteY129" fmla="*/ 5066298 h 5238841"/>
              <a:gd name="connsiteX130" fmla="*/ 4706016 w 12192000"/>
              <a:gd name="connsiteY130" fmla="*/ 5067422 h 5238841"/>
              <a:gd name="connsiteX131" fmla="*/ 4702593 w 12192000"/>
              <a:gd name="connsiteY131" fmla="*/ 5068973 h 5238841"/>
              <a:gd name="connsiteX132" fmla="*/ 4682766 w 12192000"/>
              <a:gd name="connsiteY132" fmla="*/ 5076609 h 5238841"/>
              <a:gd name="connsiteX133" fmla="*/ 4634960 w 12192000"/>
              <a:gd name="connsiteY133" fmla="*/ 5061852 h 5238841"/>
              <a:gd name="connsiteX134" fmla="*/ 4580645 w 12192000"/>
              <a:gd name="connsiteY134" fmla="*/ 5069246 h 5238841"/>
              <a:gd name="connsiteX135" fmla="*/ 4368005 w 12192000"/>
              <a:gd name="connsiteY135" fmla="*/ 5057426 h 5238841"/>
              <a:gd name="connsiteX136" fmla="*/ 4339489 w 12192000"/>
              <a:gd name="connsiteY136" fmla="*/ 5080858 h 5238841"/>
              <a:gd name="connsiteX137" fmla="*/ 4253895 w 12192000"/>
              <a:gd name="connsiteY137" fmla="*/ 5085008 h 5238841"/>
              <a:gd name="connsiteX138" fmla="*/ 3947260 w 12192000"/>
              <a:gd name="connsiteY138" fmla="*/ 5041167 h 5238841"/>
              <a:gd name="connsiteX139" fmla="*/ 3931969 w 12192000"/>
              <a:gd name="connsiteY139" fmla="*/ 5035902 h 5238841"/>
              <a:gd name="connsiteX140" fmla="*/ 3929836 w 12192000"/>
              <a:gd name="connsiteY140" fmla="*/ 5036901 h 5238841"/>
              <a:gd name="connsiteX141" fmla="*/ 3911296 w 12192000"/>
              <a:gd name="connsiteY141" fmla="*/ 5035663 h 5238841"/>
              <a:gd name="connsiteX142" fmla="*/ 3955454 w 12192000"/>
              <a:gd name="connsiteY142" fmla="*/ 5238841 h 5238841"/>
              <a:gd name="connsiteX143" fmla="*/ 3895182 w 12192000"/>
              <a:gd name="connsiteY143" fmla="*/ 5030229 h 5238841"/>
              <a:gd name="connsiteX144" fmla="*/ 3870866 w 12192000"/>
              <a:gd name="connsiteY144" fmla="*/ 5023753 h 5238841"/>
              <a:gd name="connsiteX145" fmla="*/ 3865913 w 12192000"/>
              <a:gd name="connsiteY145" fmla="*/ 5025143 h 5238841"/>
              <a:gd name="connsiteX146" fmla="*/ 3828606 w 12192000"/>
              <a:gd name="connsiteY146" fmla="*/ 5019426 h 5238841"/>
              <a:gd name="connsiteX147" fmla="*/ 3827901 w 12192000"/>
              <a:gd name="connsiteY147" fmla="*/ 5020583 h 5238841"/>
              <a:gd name="connsiteX148" fmla="*/ 3816543 w 12192000"/>
              <a:gd name="connsiteY148" fmla="*/ 5024366 h 5238841"/>
              <a:gd name="connsiteX149" fmla="*/ 3795278 w 12192000"/>
              <a:gd name="connsiteY149" fmla="*/ 5028779 h 5238841"/>
              <a:gd name="connsiteX150" fmla="*/ 3743858 w 12192000"/>
              <a:gd name="connsiteY150" fmla="*/ 5054237 h 5238841"/>
              <a:gd name="connsiteX151" fmla="*/ 3704945 w 12192000"/>
              <a:gd name="connsiteY151" fmla="*/ 5048413 h 5238841"/>
              <a:gd name="connsiteX152" fmla="*/ 3696992 w 12192000"/>
              <a:gd name="connsiteY152" fmla="*/ 5047914 h 5238841"/>
              <a:gd name="connsiteX153" fmla="*/ 3696780 w 12192000"/>
              <a:gd name="connsiteY153" fmla="*/ 5048181 h 5238841"/>
              <a:gd name="connsiteX154" fmla="*/ 3688290 w 12192000"/>
              <a:gd name="connsiteY154" fmla="*/ 5048204 h 5238841"/>
              <a:gd name="connsiteX155" fmla="*/ 3682486 w 12192000"/>
              <a:gd name="connsiteY155" fmla="*/ 5047000 h 5238841"/>
              <a:gd name="connsiteX156" fmla="*/ 3667056 w 12192000"/>
              <a:gd name="connsiteY156" fmla="*/ 5046030 h 5238841"/>
              <a:gd name="connsiteX157" fmla="*/ 3661403 w 12192000"/>
              <a:gd name="connsiteY157" fmla="*/ 5047537 h 5238841"/>
              <a:gd name="connsiteX158" fmla="*/ 3658673 w 12192000"/>
              <a:gd name="connsiteY158" fmla="*/ 5050790 h 5238841"/>
              <a:gd name="connsiteX159" fmla="*/ 3657333 w 12192000"/>
              <a:gd name="connsiteY159" fmla="*/ 5050325 h 5238841"/>
              <a:gd name="connsiteX160" fmla="*/ 3626778 w 12192000"/>
              <a:gd name="connsiteY160" fmla="*/ 5057882 h 5238841"/>
              <a:gd name="connsiteX161" fmla="*/ 3560067 w 12192000"/>
              <a:gd name="connsiteY161" fmla="*/ 5064266 h 5238841"/>
              <a:gd name="connsiteX162" fmla="*/ 3522641 w 12192000"/>
              <a:gd name="connsiteY162" fmla="*/ 5063654 h 5238841"/>
              <a:gd name="connsiteX163" fmla="*/ 3419275 w 12192000"/>
              <a:gd name="connsiteY163" fmla="*/ 5066646 h 5238841"/>
              <a:gd name="connsiteX164" fmla="*/ 3314869 w 12192000"/>
              <a:gd name="connsiteY164" fmla="*/ 5073197 h 5238841"/>
              <a:gd name="connsiteX165" fmla="*/ 3259088 w 12192000"/>
              <a:gd name="connsiteY165" fmla="*/ 5096363 h 5238841"/>
              <a:gd name="connsiteX166" fmla="*/ 3253104 w 12192000"/>
              <a:gd name="connsiteY166" fmla="*/ 5096785 h 5238841"/>
              <a:gd name="connsiteX167" fmla="*/ 3238751 w 12192000"/>
              <a:gd name="connsiteY167" fmla="*/ 5092996 h 5238841"/>
              <a:gd name="connsiteX168" fmla="*/ 3233681 w 12192000"/>
              <a:gd name="connsiteY168" fmla="*/ 5090758 h 5238841"/>
              <a:gd name="connsiteX169" fmla="*/ 3225562 w 12192000"/>
              <a:gd name="connsiteY169" fmla="*/ 5089215 h 5238841"/>
              <a:gd name="connsiteX170" fmla="*/ 3225260 w 12192000"/>
              <a:gd name="connsiteY170" fmla="*/ 5089437 h 5238841"/>
              <a:gd name="connsiteX171" fmla="*/ 3217859 w 12192000"/>
              <a:gd name="connsiteY171" fmla="*/ 5087484 h 5238841"/>
              <a:gd name="connsiteX172" fmla="*/ 3182980 w 12192000"/>
              <a:gd name="connsiteY172" fmla="*/ 5074650 h 5238841"/>
              <a:gd name="connsiteX173" fmla="*/ 3055081 w 12192000"/>
              <a:gd name="connsiteY173" fmla="*/ 5080424 h 5238841"/>
              <a:gd name="connsiteX174" fmla="*/ 3049807 w 12192000"/>
              <a:gd name="connsiteY174" fmla="*/ 5080860 h 5238841"/>
              <a:gd name="connsiteX175" fmla="*/ 3029122 w 12192000"/>
              <a:gd name="connsiteY175" fmla="*/ 5070085 h 5238841"/>
              <a:gd name="connsiteX176" fmla="*/ 3017862 w 12192000"/>
              <a:gd name="connsiteY176" fmla="*/ 5065942 h 5238841"/>
              <a:gd name="connsiteX177" fmla="*/ 3015868 w 12192000"/>
              <a:gd name="connsiteY177" fmla="*/ 5061832 h 5238841"/>
              <a:gd name="connsiteX178" fmla="*/ 2998644 w 12192000"/>
              <a:gd name="connsiteY178" fmla="*/ 5057210 h 5238841"/>
              <a:gd name="connsiteX179" fmla="*/ 2996219 w 12192000"/>
              <a:gd name="connsiteY179" fmla="*/ 5057788 h 5238841"/>
              <a:gd name="connsiteX180" fmla="*/ 2983676 w 12192000"/>
              <a:gd name="connsiteY180" fmla="*/ 5049852 h 5238841"/>
              <a:gd name="connsiteX181" fmla="*/ 2903609 w 12192000"/>
              <a:gd name="connsiteY181" fmla="*/ 4998457 h 5238841"/>
              <a:gd name="connsiteX182" fmla="*/ 2758830 w 12192000"/>
              <a:gd name="connsiteY182" fmla="*/ 4974760 h 5238841"/>
              <a:gd name="connsiteX183" fmla="*/ 2532669 w 12192000"/>
              <a:gd name="connsiteY183" fmla="*/ 4940573 h 5238841"/>
              <a:gd name="connsiteX184" fmla="*/ 2389931 w 12192000"/>
              <a:gd name="connsiteY184" fmla="*/ 4905785 h 5238841"/>
              <a:gd name="connsiteX185" fmla="*/ 2335186 w 12192000"/>
              <a:gd name="connsiteY185" fmla="*/ 4902957 h 5238841"/>
              <a:gd name="connsiteX186" fmla="*/ 2273393 w 12192000"/>
              <a:gd name="connsiteY186" fmla="*/ 4883565 h 5238841"/>
              <a:gd name="connsiteX187" fmla="*/ 2269523 w 12192000"/>
              <a:gd name="connsiteY187" fmla="*/ 4884442 h 5238841"/>
              <a:gd name="connsiteX188" fmla="*/ 2256015 w 12192000"/>
              <a:gd name="connsiteY188" fmla="*/ 4883014 h 5238841"/>
              <a:gd name="connsiteX189" fmla="*/ 2249731 w 12192000"/>
              <a:gd name="connsiteY189" fmla="*/ 4888778 h 5238841"/>
              <a:gd name="connsiteX190" fmla="*/ 2227629 w 12192000"/>
              <a:gd name="connsiteY190" fmla="*/ 4891047 h 5238841"/>
              <a:gd name="connsiteX191" fmla="*/ 2203460 w 12192000"/>
              <a:gd name="connsiteY191" fmla="*/ 4886696 h 5238841"/>
              <a:gd name="connsiteX192" fmla="*/ 2091528 w 12192000"/>
              <a:gd name="connsiteY192" fmla="*/ 4859155 h 5238841"/>
              <a:gd name="connsiteX193" fmla="*/ 2022901 w 12192000"/>
              <a:gd name="connsiteY193" fmla="*/ 4846594 h 5238841"/>
              <a:gd name="connsiteX194" fmla="*/ 1994227 w 12192000"/>
              <a:gd name="connsiteY194" fmla="*/ 4847973 h 5238841"/>
              <a:gd name="connsiteX195" fmla="*/ 1955936 w 12192000"/>
              <a:gd name="connsiteY195" fmla="*/ 4845765 h 5238841"/>
              <a:gd name="connsiteX196" fmla="*/ 1741924 w 12192000"/>
              <a:gd name="connsiteY196" fmla="*/ 4808054 h 5238841"/>
              <a:gd name="connsiteX197" fmla="*/ 1734410 w 12192000"/>
              <a:gd name="connsiteY197" fmla="*/ 4811675 h 5238841"/>
              <a:gd name="connsiteX198" fmla="*/ 1691423 w 12192000"/>
              <a:gd name="connsiteY198" fmla="*/ 4802777 h 5238841"/>
              <a:gd name="connsiteX199" fmla="*/ 1554504 w 12192000"/>
              <a:gd name="connsiteY199" fmla="*/ 4739985 h 5238841"/>
              <a:gd name="connsiteX200" fmla="*/ 1470119 w 12192000"/>
              <a:gd name="connsiteY200" fmla="*/ 4723470 h 5238841"/>
              <a:gd name="connsiteX201" fmla="*/ 1437967 w 12192000"/>
              <a:gd name="connsiteY201" fmla="*/ 4722710 h 5238841"/>
              <a:gd name="connsiteX202" fmla="*/ 1295869 w 12192000"/>
              <a:gd name="connsiteY202" fmla="*/ 4726175 h 5238841"/>
              <a:gd name="connsiteX203" fmla="*/ 1292949 w 12192000"/>
              <a:gd name="connsiteY203" fmla="*/ 4684615 h 5238841"/>
              <a:gd name="connsiteX204" fmla="*/ 1244908 w 12192000"/>
              <a:gd name="connsiteY204" fmla="*/ 4706993 h 5238841"/>
              <a:gd name="connsiteX205" fmla="*/ 1171266 w 12192000"/>
              <a:gd name="connsiteY205" fmla="*/ 4706535 h 5238841"/>
              <a:gd name="connsiteX206" fmla="*/ 1160868 w 12192000"/>
              <a:gd name="connsiteY206" fmla="*/ 4701936 h 5238841"/>
              <a:gd name="connsiteX207" fmla="*/ 1147599 w 12192000"/>
              <a:gd name="connsiteY207" fmla="*/ 4714833 h 5238841"/>
              <a:gd name="connsiteX208" fmla="*/ 1119603 w 12192000"/>
              <a:gd name="connsiteY208" fmla="*/ 4721303 h 5238841"/>
              <a:gd name="connsiteX209" fmla="*/ 997851 w 12192000"/>
              <a:gd name="connsiteY209" fmla="*/ 4722336 h 5238841"/>
              <a:gd name="connsiteX210" fmla="*/ 976455 w 12192000"/>
              <a:gd name="connsiteY210" fmla="*/ 4726407 h 5238841"/>
              <a:gd name="connsiteX211" fmla="*/ 949939 w 12192000"/>
              <a:gd name="connsiteY211" fmla="*/ 4719699 h 5238841"/>
              <a:gd name="connsiteX212" fmla="*/ 894148 w 12192000"/>
              <a:gd name="connsiteY212" fmla="*/ 4710406 h 5238841"/>
              <a:gd name="connsiteX213" fmla="*/ 857990 w 12192000"/>
              <a:gd name="connsiteY213" fmla="*/ 4696844 h 5238841"/>
              <a:gd name="connsiteX214" fmla="*/ 848649 w 12192000"/>
              <a:gd name="connsiteY214" fmla="*/ 4704021 h 5238841"/>
              <a:gd name="connsiteX215" fmla="*/ 826436 w 12192000"/>
              <a:gd name="connsiteY215" fmla="*/ 4707421 h 5238841"/>
              <a:gd name="connsiteX216" fmla="*/ 733052 w 12192000"/>
              <a:gd name="connsiteY216" fmla="*/ 4701884 h 5238841"/>
              <a:gd name="connsiteX217" fmla="*/ 716185 w 12192000"/>
              <a:gd name="connsiteY217" fmla="*/ 4648168 h 5238841"/>
              <a:gd name="connsiteX218" fmla="*/ 582722 w 12192000"/>
              <a:gd name="connsiteY218" fmla="*/ 4658637 h 5238841"/>
              <a:gd name="connsiteX219" fmla="*/ 581118 w 12192000"/>
              <a:gd name="connsiteY219" fmla="*/ 4654120 h 5238841"/>
              <a:gd name="connsiteX220" fmla="*/ 546453 w 12192000"/>
              <a:gd name="connsiteY220" fmla="*/ 4652542 h 5238841"/>
              <a:gd name="connsiteX221" fmla="*/ 536773 w 12192000"/>
              <a:gd name="connsiteY221" fmla="*/ 4644609 h 5238841"/>
              <a:gd name="connsiteX222" fmla="*/ 388896 w 12192000"/>
              <a:gd name="connsiteY222" fmla="*/ 4619173 h 5238841"/>
              <a:gd name="connsiteX223" fmla="*/ 366479 w 12192000"/>
              <a:gd name="connsiteY223" fmla="*/ 4618896 h 5238841"/>
              <a:gd name="connsiteX224" fmla="*/ 342781 w 12192000"/>
              <a:gd name="connsiteY224" fmla="*/ 4601239 h 5238841"/>
              <a:gd name="connsiteX225" fmla="*/ 255925 w 12192000"/>
              <a:gd name="connsiteY225" fmla="*/ 4598685 h 5238841"/>
              <a:gd name="connsiteX226" fmla="*/ 226919 w 12192000"/>
              <a:gd name="connsiteY226" fmla="*/ 4598460 h 5238841"/>
              <a:gd name="connsiteX227" fmla="*/ 213925 w 12192000"/>
              <a:gd name="connsiteY227" fmla="*/ 4597783 h 5238841"/>
              <a:gd name="connsiteX228" fmla="*/ 215196 w 12192000"/>
              <a:gd name="connsiteY228" fmla="*/ 4588576 h 5238841"/>
              <a:gd name="connsiteX229" fmla="*/ 180214 w 12192000"/>
              <a:gd name="connsiteY229" fmla="*/ 4583701 h 5238841"/>
              <a:gd name="connsiteX230" fmla="*/ 83203 w 12192000"/>
              <a:gd name="connsiteY230" fmla="*/ 4531664 h 5238841"/>
              <a:gd name="connsiteX231" fmla="*/ 4106 w 12192000"/>
              <a:gd name="connsiteY231" fmla="*/ 4517202 h 5238841"/>
              <a:gd name="connsiteX232" fmla="*/ 0 w 12192000"/>
              <a:gd name="connsiteY232" fmla="*/ 4516084 h 5238841"/>
              <a:gd name="connsiteX233" fmla="*/ 0 w 12192000"/>
              <a:gd name="connsiteY233" fmla="*/ 0 h 5238841"/>
              <a:gd name="connsiteX0" fmla="*/ 0 w 12192000"/>
              <a:gd name="connsiteY0" fmla="*/ 0 h 5238841"/>
              <a:gd name="connsiteX1" fmla="*/ 12192000 w 12192000"/>
              <a:gd name="connsiteY1" fmla="*/ 0 h 5238841"/>
              <a:gd name="connsiteX2" fmla="*/ 12192000 w 12192000"/>
              <a:gd name="connsiteY2" fmla="*/ 3809005 h 5238841"/>
              <a:gd name="connsiteX3" fmla="*/ 12142543 w 12192000"/>
              <a:gd name="connsiteY3" fmla="*/ 3817043 h 5238841"/>
              <a:gd name="connsiteX4" fmla="*/ 12109241 w 12192000"/>
              <a:gd name="connsiteY4" fmla="*/ 3824228 h 5238841"/>
              <a:gd name="connsiteX5" fmla="*/ 11668991 w 12192000"/>
              <a:gd name="connsiteY5" fmla="*/ 3788038 h 5238841"/>
              <a:gd name="connsiteX6" fmla="*/ 11476952 w 12192000"/>
              <a:gd name="connsiteY6" fmla="*/ 3866786 h 5238841"/>
              <a:gd name="connsiteX7" fmla="*/ 11336487 w 12192000"/>
              <a:gd name="connsiteY7" fmla="*/ 3971513 h 5238841"/>
              <a:gd name="connsiteX8" fmla="*/ 11214181 w 12192000"/>
              <a:gd name="connsiteY8" fmla="*/ 4004215 h 5238841"/>
              <a:gd name="connsiteX9" fmla="*/ 11042540 w 12192000"/>
              <a:gd name="connsiteY9" fmla="*/ 4002613 h 5238841"/>
              <a:gd name="connsiteX10" fmla="*/ 10833086 w 12192000"/>
              <a:gd name="connsiteY10" fmla="*/ 3997707 h 5238841"/>
              <a:gd name="connsiteX11" fmla="*/ 10599680 w 12192000"/>
              <a:gd name="connsiteY11" fmla="*/ 3982661 h 5238841"/>
              <a:gd name="connsiteX12" fmla="*/ 10519971 w 12192000"/>
              <a:gd name="connsiteY12" fmla="*/ 3975018 h 5238841"/>
              <a:gd name="connsiteX13" fmla="*/ 10217282 w 12192000"/>
              <a:gd name="connsiteY13" fmla="*/ 4020809 h 5238841"/>
              <a:gd name="connsiteX14" fmla="*/ 9936427 w 12192000"/>
              <a:gd name="connsiteY14" fmla="*/ 4137843 h 5238841"/>
              <a:gd name="connsiteX15" fmla="*/ 9800299 w 12192000"/>
              <a:gd name="connsiteY15" fmla="*/ 4186098 h 5238841"/>
              <a:gd name="connsiteX16" fmla="*/ 9707822 w 12192000"/>
              <a:gd name="connsiteY16" fmla="*/ 4189102 h 5238841"/>
              <a:gd name="connsiteX17" fmla="*/ 9543973 w 12192000"/>
              <a:gd name="connsiteY17" fmla="*/ 4245802 h 5238841"/>
              <a:gd name="connsiteX18" fmla="*/ 9528747 w 12192000"/>
              <a:gd name="connsiteY18" fmla="*/ 4251724 h 5238841"/>
              <a:gd name="connsiteX19" fmla="*/ 9436976 w 12192000"/>
              <a:gd name="connsiteY19" fmla="*/ 4269351 h 5238841"/>
              <a:gd name="connsiteX20" fmla="*/ 9371827 w 12192000"/>
              <a:gd name="connsiteY20" fmla="*/ 4303912 h 5238841"/>
              <a:gd name="connsiteX21" fmla="*/ 9260304 w 12192000"/>
              <a:gd name="connsiteY21" fmla="*/ 4328021 h 5238841"/>
              <a:gd name="connsiteX22" fmla="*/ 9148799 w 12192000"/>
              <a:gd name="connsiteY22" fmla="*/ 4348506 h 5238841"/>
              <a:gd name="connsiteX23" fmla="*/ 9107898 w 12192000"/>
              <a:gd name="connsiteY23" fmla="*/ 4354282 h 5238841"/>
              <a:gd name="connsiteX24" fmla="*/ 8990743 w 12192000"/>
              <a:gd name="connsiteY24" fmla="*/ 4382161 h 5238841"/>
              <a:gd name="connsiteX25" fmla="*/ 8979819 w 12192000"/>
              <a:gd name="connsiteY25" fmla="*/ 4366419 h 5238841"/>
              <a:gd name="connsiteX26" fmla="*/ 8936044 w 12192000"/>
              <a:gd name="connsiteY26" fmla="*/ 4370992 h 5238841"/>
              <a:gd name="connsiteX27" fmla="*/ 8897707 w 12192000"/>
              <a:gd name="connsiteY27" fmla="*/ 4392673 h 5238841"/>
              <a:gd name="connsiteX28" fmla="*/ 8845635 w 12192000"/>
              <a:gd name="connsiteY28" fmla="*/ 4404300 h 5238841"/>
              <a:gd name="connsiteX29" fmla="*/ 8814562 w 12192000"/>
              <a:gd name="connsiteY29" fmla="*/ 4411434 h 5238841"/>
              <a:gd name="connsiteX30" fmla="*/ 8726349 w 12192000"/>
              <a:gd name="connsiteY30" fmla="*/ 4416668 h 5238841"/>
              <a:gd name="connsiteX31" fmla="*/ 8566678 w 12192000"/>
              <a:gd name="connsiteY31" fmla="*/ 4391711 h 5238841"/>
              <a:gd name="connsiteX32" fmla="*/ 8521516 w 12192000"/>
              <a:gd name="connsiteY32" fmla="*/ 4393927 h 5238841"/>
              <a:gd name="connsiteX33" fmla="*/ 8515998 w 12192000"/>
              <a:gd name="connsiteY33" fmla="*/ 4399124 h 5238841"/>
              <a:gd name="connsiteX34" fmla="*/ 8449547 w 12192000"/>
              <a:gd name="connsiteY34" fmla="*/ 4383170 h 5238841"/>
              <a:gd name="connsiteX35" fmla="*/ 8360285 w 12192000"/>
              <a:gd name="connsiteY35" fmla="*/ 4398502 h 5238841"/>
              <a:gd name="connsiteX36" fmla="*/ 8256584 w 12192000"/>
              <a:gd name="connsiteY36" fmla="*/ 4423564 h 5238841"/>
              <a:gd name="connsiteX37" fmla="*/ 8229821 w 12192000"/>
              <a:gd name="connsiteY37" fmla="*/ 4431840 h 5238841"/>
              <a:gd name="connsiteX38" fmla="*/ 8158476 w 12192000"/>
              <a:gd name="connsiteY38" fmla="*/ 4436904 h 5238841"/>
              <a:gd name="connsiteX39" fmla="*/ 7993707 w 12192000"/>
              <a:gd name="connsiteY39" fmla="*/ 4447962 h 5238841"/>
              <a:gd name="connsiteX40" fmla="*/ 7990346 w 12192000"/>
              <a:gd name="connsiteY40" fmla="*/ 4454853 h 5238841"/>
              <a:gd name="connsiteX41" fmla="*/ 7976786 w 12192000"/>
              <a:gd name="connsiteY41" fmla="*/ 4456820 h 5238841"/>
              <a:gd name="connsiteX42" fmla="*/ 7973491 w 12192000"/>
              <a:gd name="connsiteY42" fmla="*/ 4458577 h 5238841"/>
              <a:gd name="connsiteX43" fmla="*/ 7954281 w 12192000"/>
              <a:gd name="connsiteY43" fmla="*/ 4467421 h 5238841"/>
              <a:gd name="connsiteX44" fmla="*/ 7905540 w 12192000"/>
              <a:gd name="connsiteY44" fmla="*/ 4455628 h 5238841"/>
              <a:gd name="connsiteX45" fmla="*/ 7851932 w 12192000"/>
              <a:gd name="connsiteY45" fmla="*/ 4466353 h 5238841"/>
              <a:gd name="connsiteX46" fmla="*/ 7639078 w 12192000"/>
              <a:gd name="connsiteY46" fmla="*/ 4467635 h 5238841"/>
              <a:gd name="connsiteX47" fmla="*/ 7612359 w 12192000"/>
              <a:gd name="connsiteY47" fmla="*/ 4492789 h 5238841"/>
              <a:gd name="connsiteX48" fmla="*/ 7527328 w 12192000"/>
              <a:gd name="connsiteY48" fmla="*/ 4502199 h 5238841"/>
              <a:gd name="connsiteX49" fmla="*/ 7388717 w 12192000"/>
              <a:gd name="connsiteY49" fmla="*/ 4470799 h 5238841"/>
              <a:gd name="connsiteX50" fmla="*/ 7231898 w 12192000"/>
              <a:gd name="connsiteY50" fmla="*/ 4486028 h 5238841"/>
              <a:gd name="connsiteX51" fmla="*/ 7218425 w 12192000"/>
              <a:gd name="connsiteY51" fmla="*/ 4477288 h 5238841"/>
              <a:gd name="connsiteX52" fmla="*/ 7202795 w 12192000"/>
              <a:gd name="connsiteY52" fmla="*/ 4472972 h 5238841"/>
              <a:gd name="connsiteX53" fmla="*/ 7200744 w 12192000"/>
              <a:gd name="connsiteY53" fmla="*/ 4474099 h 5238841"/>
              <a:gd name="connsiteX54" fmla="*/ 7182163 w 12192000"/>
              <a:gd name="connsiteY54" fmla="*/ 4474005 h 5238841"/>
              <a:gd name="connsiteX55" fmla="*/ 7178368 w 12192000"/>
              <a:gd name="connsiteY55" fmla="*/ 4470673 h 5238841"/>
              <a:gd name="connsiteX56" fmla="*/ 7165705 w 12192000"/>
              <a:gd name="connsiteY56" fmla="*/ 4469569 h 5238841"/>
              <a:gd name="connsiteX57" fmla="*/ 7140991 w 12192000"/>
              <a:gd name="connsiteY57" fmla="*/ 4464599 h 5238841"/>
              <a:gd name="connsiteX58" fmla="*/ 7136152 w 12192000"/>
              <a:gd name="connsiteY58" fmla="*/ 4466292 h 5238841"/>
              <a:gd name="connsiteX59" fmla="*/ 7098544 w 12192000"/>
              <a:gd name="connsiteY59" fmla="*/ 4462879 h 5238841"/>
              <a:gd name="connsiteX60" fmla="*/ 7097922 w 12192000"/>
              <a:gd name="connsiteY60" fmla="*/ 4464077 h 5238841"/>
              <a:gd name="connsiteX61" fmla="*/ 7086877 w 12192000"/>
              <a:gd name="connsiteY61" fmla="*/ 4468554 h 5238841"/>
              <a:gd name="connsiteX62" fmla="*/ 7065999 w 12192000"/>
              <a:gd name="connsiteY62" fmla="*/ 4474270 h 5238841"/>
              <a:gd name="connsiteX63" fmla="*/ 7016598 w 12192000"/>
              <a:gd name="connsiteY63" fmla="*/ 4502855 h 5238841"/>
              <a:gd name="connsiteX64" fmla="*/ 6977375 w 12192000"/>
              <a:gd name="connsiteY64" fmla="*/ 4499434 h 5238841"/>
              <a:gd name="connsiteX65" fmla="*/ 6969409 w 12192000"/>
              <a:gd name="connsiteY65" fmla="*/ 4499424 h 5238841"/>
              <a:gd name="connsiteX66" fmla="*/ 6969218 w 12192000"/>
              <a:gd name="connsiteY66" fmla="*/ 4499704 h 5238841"/>
              <a:gd name="connsiteX67" fmla="*/ 6960755 w 12192000"/>
              <a:gd name="connsiteY67" fmla="*/ 4500249 h 5238841"/>
              <a:gd name="connsiteX68" fmla="*/ 6954882 w 12192000"/>
              <a:gd name="connsiteY68" fmla="*/ 4499405 h 5238841"/>
              <a:gd name="connsiteX69" fmla="*/ 6939428 w 12192000"/>
              <a:gd name="connsiteY69" fmla="*/ 4499385 h 5238841"/>
              <a:gd name="connsiteX70" fmla="*/ 6933902 w 12192000"/>
              <a:gd name="connsiteY70" fmla="*/ 4501239 h 5238841"/>
              <a:gd name="connsiteX71" fmla="*/ 6891244 w 12192000"/>
              <a:gd name="connsiteY71" fmla="*/ 4536371 h 5238841"/>
              <a:gd name="connsiteX72" fmla="*/ 6794496 w 12192000"/>
              <a:gd name="connsiteY72" fmla="*/ 4567924 h 5238841"/>
              <a:gd name="connsiteX73" fmla="*/ 6574528 w 12192000"/>
              <a:gd name="connsiteY73" fmla="*/ 4641155 h 5238841"/>
              <a:gd name="connsiteX74" fmla="*/ 6573036 w 12192000"/>
              <a:gd name="connsiteY74" fmla="*/ 4641049 h 5238841"/>
              <a:gd name="connsiteX75" fmla="*/ 6571920 w 12192000"/>
              <a:gd name="connsiteY75" fmla="*/ 4644739 h 5238841"/>
              <a:gd name="connsiteX76" fmla="*/ 6552021 w 12192000"/>
              <a:gd name="connsiteY76" fmla="*/ 4650379 h 5238841"/>
              <a:gd name="connsiteX77" fmla="*/ 6545925 w 12192000"/>
              <a:gd name="connsiteY77" fmla="*/ 4650675 h 5238841"/>
              <a:gd name="connsiteX78" fmla="*/ 6537822 w 12192000"/>
              <a:gd name="connsiteY78" fmla="*/ 4652769 h 5238841"/>
              <a:gd name="connsiteX79" fmla="*/ 6537743 w 12192000"/>
              <a:gd name="connsiteY79" fmla="*/ 4653068 h 5238841"/>
              <a:gd name="connsiteX80" fmla="*/ 6490057 w 12192000"/>
              <a:gd name="connsiteY80" fmla="*/ 4658624 h 5238841"/>
              <a:gd name="connsiteX81" fmla="*/ 6386800 w 12192000"/>
              <a:gd name="connsiteY81" fmla="*/ 4715431 h 5238841"/>
              <a:gd name="connsiteX82" fmla="*/ 6382703 w 12192000"/>
              <a:gd name="connsiteY82" fmla="*/ 4717930 h 5238841"/>
              <a:gd name="connsiteX83" fmla="*/ 6356495 w 12192000"/>
              <a:gd name="connsiteY83" fmla="*/ 4717843 h 5238841"/>
              <a:gd name="connsiteX84" fmla="*/ 6343628 w 12192000"/>
              <a:gd name="connsiteY84" fmla="*/ 4719161 h 5238841"/>
              <a:gd name="connsiteX85" fmla="*/ 6338605 w 12192000"/>
              <a:gd name="connsiteY85" fmla="*/ 4716723 h 5238841"/>
              <a:gd name="connsiteX86" fmla="*/ 6320318 w 12192000"/>
              <a:gd name="connsiteY86" fmla="*/ 4720095 h 5238841"/>
              <a:gd name="connsiteX87" fmla="*/ 6318742 w 12192000"/>
              <a:gd name="connsiteY87" fmla="*/ 4721541 h 5238841"/>
              <a:gd name="connsiteX88" fmla="*/ 6301708 w 12192000"/>
              <a:gd name="connsiteY88" fmla="*/ 4720380 h 5238841"/>
              <a:gd name="connsiteX89" fmla="*/ 6285082 w 12192000"/>
              <a:gd name="connsiteY89" fmla="*/ 4714639 h 5238841"/>
              <a:gd name="connsiteX90" fmla="*/ 6136936 w 12192000"/>
              <a:gd name="connsiteY90" fmla="*/ 4758246 h 5238841"/>
              <a:gd name="connsiteX91" fmla="*/ 5988578 w 12192000"/>
              <a:gd name="connsiteY91" fmla="*/ 4754427 h 5238841"/>
              <a:gd name="connsiteX92" fmla="*/ 5908701 w 12192000"/>
              <a:gd name="connsiteY92" fmla="*/ 4779160 h 5238841"/>
              <a:gd name="connsiteX93" fmla="*/ 5892219 w 12192000"/>
              <a:gd name="connsiteY93" fmla="*/ 4807892 h 5238841"/>
              <a:gd name="connsiteX94" fmla="*/ 5683612 w 12192000"/>
              <a:gd name="connsiteY94" fmla="*/ 4848770 h 5238841"/>
              <a:gd name="connsiteX95" fmla="*/ 5635111 w 12192000"/>
              <a:gd name="connsiteY95" fmla="*/ 4868888 h 5238841"/>
              <a:gd name="connsiteX96" fmla="*/ 5582652 w 12192000"/>
              <a:gd name="connsiteY96" fmla="*/ 4866836 h 5238841"/>
              <a:gd name="connsiteX97" fmla="*/ 5567213 w 12192000"/>
              <a:gd name="connsiteY97" fmla="*/ 4878769 h 5238841"/>
              <a:gd name="connsiteX98" fmla="*/ 5564659 w 12192000"/>
              <a:gd name="connsiteY98" fmla="*/ 4881042 h 5238841"/>
              <a:gd name="connsiteX99" fmla="*/ 5552102 w 12192000"/>
              <a:gd name="connsiteY99" fmla="*/ 4885426 h 5238841"/>
              <a:gd name="connsiteX100" fmla="*/ 5551475 w 12192000"/>
              <a:gd name="connsiteY100" fmla="*/ 4892560 h 5238841"/>
              <a:gd name="connsiteX101" fmla="*/ 5534664 w 12192000"/>
              <a:gd name="connsiteY101" fmla="*/ 4903385 h 5238841"/>
              <a:gd name="connsiteX102" fmla="*/ 5510737 w 12192000"/>
              <a:gd name="connsiteY102" fmla="*/ 4909807 h 5238841"/>
              <a:gd name="connsiteX103" fmla="*/ 5393901 w 12192000"/>
              <a:gd name="connsiteY103" fmla="*/ 4933709 h 5238841"/>
              <a:gd name="connsiteX104" fmla="*/ 5325782 w 12192000"/>
              <a:gd name="connsiteY104" fmla="*/ 4951789 h 5238841"/>
              <a:gd name="connsiteX105" fmla="*/ 5302703 w 12192000"/>
              <a:gd name="connsiteY105" fmla="*/ 4964590 h 5238841"/>
              <a:gd name="connsiteX106" fmla="*/ 5268591 w 12192000"/>
              <a:gd name="connsiteY106" fmla="*/ 4978479 h 5238841"/>
              <a:gd name="connsiteX107" fmla="*/ 5210559 w 12192000"/>
              <a:gd name="connsiteY107" fmla="*/ 5007585 h 5238841"/>
              <a:gd name="connsiteX108" fmla="*/ 5177597 w 12192000"/>
              <a:gd name="connsiteY108" fmla="*/ 5015926 h 5238841"/>
              <a:gd name="connsiteX109" fmla="*/ 5160569 w 12192000"/>
              <a:gd name="connsiteY109" fmla="*/ 5025681 h 5238841"/>
              <a:gd name="connsiteX110" fmla="*/ 5152748 w 12192000"/>
              <a:gd name="connsiteY110" fmla="*/ 5026569 h 5238841"/>
              <a:gd name="connsiteX111" fmla="*/ 5127678 w 12192000"/>
              <a:gd name="connsiteY111" fmla="*/ 5032947 h 5238841"/>
              <a:gd name="connsiteX112" fmla="*/ 5113147 w 12192000"/>
              <a:gd name="connsiteY112" fmla="*/ 5035818 h 5238841"/>
              <a:gd name="connsiteX113" fmla="*/ 5107301 w 12192000"/>
              <a:gd name="connsiteY113" fmla="*/ 5036672 h 5238841"/>
              <a:gd name="connsiteX114" fmla="*/ 5093215 w 12192000"/>
              <a:gd name="connsiteY114" fmla="*/ 5032880 h 5238841"/>
              <a:gd name="connsiteX115" fmla="*/ 5077058 w 12192000"/>
              <a:gd name="connsiteY115" fmla="*/ 5038681 h 5238841"/>
              <a:gd name="connsiteX116" fmla="*/ 5057349 w 12192000"/>
              <a:gd name="connsiteY116" fmla="*/ 5036015 h 5238841"/>
              <a:gd name="connsiteX117" fmla="*/ 5053945 w 12192000"/>
              <a:gd name="connsiteY117" fmla="*/ 5041952 h 5238841"/>
              <a:gd name="connsiteX118" fmla="*/ 5040021 w 12192000"/>
              <a:gd name="connsiteY118" fmla="*/ 5050052 h 5238841"/>
              <a:gd name="connsiteX119" fmla="*/ 5025913 w 12192000"/>
              <a:gd name="connsiteY119" fmla="*/ 5046535 h 5238841"/>
              <a:gd name="connsiteX120" fmla="*/ 4998218 w 12192000"/>
              <a:gd name="connsiteY120" fmla="*/ 5048065 h 5238841"/>
              <a:gd name="connsiteX121" fmla="*/ 4991008 w 12192000"/>
              <a:gd name="connsiteY121" fmla="*/ 5050439 h 5238841"/>
              <a:gd name="connsiteX122" fmla="*/ 4963503 w 12192000"/>
              <a:gd name="connsiteY122" fmla="*/ 5047575 h 5238841"/>
              <a:gd name="connsiteX123" fmla="*/ 4921053 w 12192000"/>
              <a:gd name="connsiteY123" fmla="*/ 5048925 h 5238841"/>
              <a:gd name="connsiteX124" fmla="*/ 4873420 w 12192000"/>
              <a:gd name="connsiteY124" fmla="*/ 5054929 h 5238841"/>
              <a:gd name="connsiteX125" fmla="*/ 4858825 w 12192000"/>
              <a:gd name="connsiteY125" fmla="*/ 5051329 h 5238841"/>
              <a:gd name="connsiteX126" fmla="*/ 4769340 w 12192000"/>
              <a:gd name="connsiteY126" fmla="*/ 5053090 h 5238841"/>
              <a:gd name="connsiteX127" fmla="*/ 4744152 w 12192000"/>
              <a:gd name="connsiteY127" fmla="*/ 5053391 h 5238841"/>
              <a:gd name="connsiteX128" fmla="*/ 4723556 w 12192000"/>
              <a:gd name="connsiteY128" fmla="*/ 5059633 h 5238841"/>
              <a:gd name="connsiteX129" fmla="*/ 4719699 w 12192000"/>
              <a:gd name="connsiteY129" fmla="*/ 5066298 h 5238841"/>
              <a:gd name="connsiteX130" fmla="*/ 4706016 w 12192000"/>
              <a:gd name="connsiteY130" fmla="*/ 5067422 h 5238841"/>
              <a:gd name="connsiteX131" fmla="*/ 4702593 w 12192000"/>
              <a:gd name="connsiteY131" fmla="*/ 5068973 h 5238841"/>
              <a:gd name="connsiteX132" fmla="*/ 4682766 w 12192000"/>
              <a:gd name="connsiteY132" fmla="*/ 5076609 h 5238841"/>
              <a:gd name="connsiteX133" fmla="*/ 4634960 w 12192000"/>
              <a:gd name="connsiteY133" fmla="*/ 5061852 h 5238841"/>
              <a:gd name="connsiteX134" fmla="*/ 4580645 w 12192000"/>
              <a:gd name="connsiteY134" fmla="*/ 5069246 h 5238841"/>
              <a:gd name="connsiteX135" fmla="*/ 4368005 w 12192000"/>
              <a:gd name="connsiteY135" fmla="*/ 5057426 h 5238841"/>
              <a:gd name="connsiteX136" fmla="*/ 4339489 w 12192000"/>
              <a:gd name="connsiteY136" fmla="*/ 5080858 h 5238841"/>
              <a:gd name="connsiteX137" fmla="*/ 4253895 w 12192000"/>
              <a:gd name="connsiteY137" fmla="*/ 5085008 h 5238841"/>
              <a:gd name="connsiteX138" fmla="*/ 3947260 w 12192000"/>
              <a:gd name="connsiteY138" fmla="*/ 5041167 h 5238841"/>
              <a:gd name="connsiteX139" fmla="*/ 3931969 w 12192000"/>
              <a:gd name="connsiteY139" fmla="*/ 5035902 h 5238841"/>
              <a:gd name="connsiteX140" fmla="*/ 3911296 w 12192000"/>
              <a:gd name="connsiteY140" fmla="*/ 5035663 h 5238841"/>
              <a:gd name="connsiteX141" fmla="*/ 3955454 w 12192000"/>
              <a:gd name="connsiteY141" fmla="*/ 5238841 h 5238841"/>
              <a:gd name="connsiteX142" fmla="*/ 3895182 w 12192000"/>
              <a:gd name="connsiteY142" fmla="*/ 5030229 h 5238841"/>
              <a:gd name="connsiteX143" fmla="*/ 3870866 w 12192000"/>
              <a:gd name="connsiteY143" fmla="*/ 5023753 h 5238841"/>
              <a:gd name="connsiteX144" fmla="*/ 3865913 w 12192000"/>
              <a:gd name="connsiteY144" fmla="*/ 5025143 h 5238841"/>
              <a:gd name="connsiteX145" fmla="*/ 3828606 w 12192000"/>
              <a:gd name="connsiteY145" fmla="*/ 5019426 h 5238841"/>
              <a:gd name="connsiteX146" fmla="*/ 3827901 w 12192000"/>
              <a:gd name="connsiteY146" fmla="*/ 5020583 h 5238841"/>
              <a:gd name="connsiteX147" fmla="*/ 3816543 w 12192000"/>
              <a:gd name="connsiteY147" fmla="*/ 5024366 h 5238841"/>
              <a:gd name="connsiteX148" fmla="*/ 3795278 w 12192000"/>
              <a:gd name="connsiteY148" fmla="*/ 5028779 h 5238841"/>
              <a:gd name="connsiteX149" fmla="*/ 3743858 w 12192000"/>
              <a:gd name="connsiteY149" fmla="*/ 5054237 h 5238841"/>
              <a:gd name="connsiteX150" fmla="*/ 3704945 w 12192000"/>
              <a:gd name="connsiteY150" fmla="*/ 5048413 h 5238841"/>
              <a:gd name="connsiteX151" fmla="*/ 3696992 w 12192000"/>
              <a:gd name="connsiteY151" fmla="*/ 5047914 h 5238841"/>
              <a:gd name="connsiteX152" fmla="*/ 3696780 w 12192000"/>
              <a:gd name="connsiteY152" fmla="*/ 5048181 h 5238841"/>
              <a:gd name="connsiteX153" fmla="*/ 3688290 w 12192000"/>
              <a:gd name="connsiteY153" fmla="*/ 5048204 h 5238841"/>
              <a:gd name="connsiteX154" fmla="*/ 3682486 w 12192000"/>
              <a:gd name="connsiteY154" fmla="*/ 5047000 h 5238841"/>
              <a:gd name="connsiteX155" fmla="*/ 3667056 w 12192000"/>
              <a:gd name="connsiteY155" fmla="*/ 5046030 h 5238841"/>
              <a:gd name="connsiteX156" fmla="*/ 3661403 w 12192000"/>
              <a:gd name="connsiteY156" fmla="*/ 5047537 h 5238841"/>
              <a:gd name="connsiteX157" fmla="*/ 3658673 w 12192000"/>
              <a:gd name="connsiteY157" fmla="*/ 5050790 h 5238841"/>
              <a:gd name="connsiteX158" fmla="*/ 3657333 w 12192000"/>
              <a:gd name="connsiteY158" fmla="*/ 5050325 h 5238841"/>
              <a:gd name="connsiteX159" fmla="*/ 3626778 w 12192000"/>
              <a:gd name="connsiteY159" fmla="*/ 5057882 h 5238841"/>
              <a:gd name="connsiteX160" fmla="*/ 3560067 w 12192000"/>
              <a:gd name="connsiteY160" fmla="*/ 5064266 h 5238841"/>
              <a:gd name="connsiteX161" fmla="*/ 3522641 w 12192000"/>
              <a:gd name="connsiteY161" fmla="*/ 5063654 h 5238841"/>
              <a:gd name="connsiteX162" fmla="*/ 3419275 w 12192000"/>
              <a:gd name="connsiteY162" fmla="*/ 5066646 h 5238841"/>
              <a:gd name="connsiteX163" fmla="*/ 3314869 w 12192000"/>
              <a:gd name="connsiteY163" fmla="*/ 5073197 h 5238841"/>
              <a:gd name="connsiteX164" fmla="*/ 3259088 w 12192000"/>
              <a:gd name="connsiteY164" fmla="*/ 5096363 h 5238841"/>
              <a:gd name="connsiteX165" fmla="*/ 3253104 w 12192000"/>
              <a:gd name="connsiteY165" fmla="*/ 5096785 h 5238841"/>
              <a:gd name="connsiteX166" fmla="*/ 3238751 w 12192000"/>
              <a:gd name="connsiteY166" fmla="*/ 5092996 h 5238841"/>
              <a:gd name="connsiteX167" fmla="*/ 3233681 w 12192000"/>
              <a:gd name="connsiteY167" fmla="*/ 5090758 h 5238841"/>
              <a:gd name="connsiteX168" fmla="*/ 3225562 w 12192000"/>
              <a:gd name="connsiteY168" fmla="*/ 5089215 h 5238841"/>
              <a:gd name="connsiteX169" fmla="*/ 3225260 w 12192000"/>
              <a:gd name="connsiteY169" fmla="*/ 5089437 h 5238841"/>
              <a:gd name="connsiteX170" fmla="*/ 3217859 w 12192000"/>
              <a:gd name="connsiteY170" fmla="*/ 5087484 h 5238841"/>
              <a:gd name="connsiteX171" fmla="*/ 3182980 w 12192000"/>
              <a:gd name="connsiteY171" fmla="*/ 5074650 h 5238841"/>
              <a:gd name="connsiteX172" fmla="*/ 3055081 w 12192000"/>
              <a:gd name="connsiteY172" fmla="*/ 5080424 h 5238841"/>
              <a:gd name="connsiteX173" fmla="*/ 3049807 w 12192000"/>
              <a:gd name="connsiteY173" fmla="*/ 5080860 h 5238841"/>
              <a:gd name="connsiteX174" fmla="*/ 3029122 w 12192000"/>
              <a:gd name="connsiteY174" fmla="*/ 5070085 h 5238841"/>
              <a:gd name="connsiteX175" fmla="*/ 3017862 w 12192000"/>
              <a:gd name="connsiteY175" fmla="*/ 5065942 h 5238841"/>
              <a:gd name="connsiteX176" fmla="*/ 3015868 w 12192000"/>
              <a:gd name="connsiteY176" fmla="*/ 5061832 h 5238841"/>
              <a:gd name="connsiteX177" fmla="*/ 2998644 w 12192000"/>
              <a:gd name="connsiteY177" fmla="*/ 5057210 h 5238841"/>
              <a:gd name="connsiteX178" fmla="*/ 2996219 w 12192000"/>
              <a:gd name="connsiteY178" fmla="*/ 5057788 h 5238841"/>
              <a:gd name="connsiteX179" fmla="*/ 2983676 w 12192000"/>
              <a:gd name="connsiteY179" fmla="*/ 5049852 h 5238841"/>
              <a:gd name="connsiteX180" fmla="*/ 2903609 w 12192000"/>
              <a:gd name="connsiteY180" fmla="*/ 4998457 h 5238841"/>
              <a:gd name="connsiteX181" fmla="*/ 2758830 w 12192000"/>
              <a:gd name="connsiteY181" fmla="*/ 4974760 h 5238841"/>
              <a:gd name="connsiteX182" fmla="*/ 2532669 w 12192000"/>
              <a:gd name="connsiteY182" fmla="*/ 4940573 h 5238841"/>
              <a:gd name="connsiteX183" fmla="*/ 2389931 w 12192000"/>
              <a:gd name="connsiteY183" fmla="*/ 4905785 h 5238841"/>
              <a:gd name="connsiteX184" fmla="*/ 2335186 w 12192000"/>
              <a:gd name="connsiteY184" fmla="*/ 4902957 h 5238841"/>
              <a:gd name="connsiteX185" fmla="*/ 2273393 w 12192000"/>
              <a:gd name="connsiteY185" fmla="*/ 4883565 h 5238841"/>
              <a:gd name="connsiteX186" fmla="*/ 2269523 w 12192000"/>
              <a:gd name="connsiteY186" fmla="*/ 4884442 h 5238841"/>
              <a:gd name="connsiteX187" fmla="*/ 2256015 w 12192000"/>
              <a:gd name="connsiteY187" fmla="*/ 4883014 h 5238841"/>
              <a:gd name="connsiteX188" fmla="*/ 2249731 w 12192000"/>
              <a:gd name="connsiteY188" fmla="*/ 4888778 h 5238841"/>
              <a:gd name="connsiteX189" fmla="*/ 2227629 w 12192000"/>
              <a:gd name="connsiteY189" fmla="*/ 4891047 h 5238841"/>
              <a:gd name="connsiteX190" fmla="*/ 2203460 w 12192000"/>
              <a:gd name="connsiteY190" fmla="*/ 4886696 h 5238841"/>
              <a:gd name="connsiteX191" fmla="*/ 2091528 w 12192000"/>
              <a:gd name="connsiteY191" fmla="*/ 4859155 h 5238841"/>
              <a:gd name="connsiteX192" fmla="*/ 2022901 w 12192000"/>
              <a:gd name="connsiteY192" fmla="*/ 4846594 h 5238841"/>
              <a:gd name="connsiteX193" fmla="*/ 1994227 w 12192000"/>
              <a:gd name="connsiteY193" fmla="*/ 4847973 h 5238841"/>
              <a:gd name="connsiteX194" fmla="*/ 1955936 w 12192000"/>
              <a:gd name="connsiteY194" fmla="*/ 4845765 h 5238841"/>
              <a:gd name="connsiteX195" fmla="*/ 1741924 w 12192000"/>
              <a:gd name="connsiteY195" fmla="*/ 4808054 h 5238841"/>
              <a:gd name="connsiteX196" fmla="*/ 1734410 w 12192000"/>
              <a:gd name="connsiteY196" fmla="*/ 4811675 h 5238841"/>
              <a:gd name="connsiteX197" fmla="*/ 1691423 w 12192000"/>
              <a:gd name="connsiteY197" fmla="*/ 4802777 h 5238841"/>
              <a:gd name="connsiteX198" fmla="*/ 1554504 w 12192000"/>
              <a:gd name="connsiteY198" fmla="*/ 4739985 h 5238841"/>
              <a:gd name="connsiteX199" fmla="*/ 1470119 w 12192000"/>
              <a:gd name="connsiteY199" fmla="*/ 4723470 h 5238841"/>
              <a:gd name="connsiteX200" fmla="*/ 1437967 w 12192000"/>
              <a:gd name="connsiteY200" fmla="*/ 4722710 h 5238841"/>
              <a:gd name="connsiteX201" fmla="*/ 1295869 w 12192000"/>
              <a:gd name="connsiteY201" fmla="*/ 4726175 h 5238841"/>
              <a:gd name="connsiteX202" fmla="*/ 1292949 w 12192000"/>
              <a:gd name="connsiteY202" fmla="*/ 4684615 h 5238841"/>
              <a:gd name="connsiteX203" fmla="*/ 1244908 w 12192000"/>
              <a:gd name="connsiteY203" fmla="*/ 4706993 h 5238841"/>
              <a:gd name="connsiteX204" fmla="*/ 1171266 w 12192000"/>
              <a:gd name="connsiteY204" fmla="*/ 4706535 h 5238841"/>
              <a:gd name="connsiteX205" fmla="*/ 1160868 w 12192000"/>
              <a:gd name="connsiteY205" fmla="*/ 4701936 h 5238841"/>
              <a:gd name="connsiteX206" fmla="*/ 1147599 w 12192000"/>
              <a:gd name="connsiteY206" fmla="*/ 4714833 h 5238841"/>
              <a:gd name="connsiteX207" fmla="*/ 1119603 w 12192000"/>
              <a:gd name="connsiteY207" fmla="*/ 4721303 h 5238841"/>
              <a:gd name="connsiteX208" fmla="*/ 997851 w 12192000"/>
              <a:gd name="connsiteY208" fmla="*/ 4722336 h 5238841"/>
              <a:gd name="connsiteX209" fmla="*/ 976455 w 12192000"/>
              <a:gd name="connsiteY209" fmla="*/ 4726407 h 5238841"/>
              <a:gd name="connsiteX210" fmla="*/ 949939 w 12192000"/>
              <a:gd name="connsiteY210" fmla="*/ 4719699 h 5238841"/>
              <a:gd name="connsiteX211" fmla="*/ 894148 w 12192000"/>
              <a:gd name="connsiteY211" fmla="*/ 4710406 h 5238841"/>
              <a:gd name="connsiteX212" fmla="*/ 857990 w 12192000"/>
              <a:gd name="connsiteY212" fmla="*/ 4696844 h 5238841"/>
              <a:gd name="connsiteX213" fmla="*/ 848649 w 12192000"/>
              <a:gd name="connsiteY213" fmla="*/ 4704021 h 5238841"/>
              <a:gd name="connsiteX214" fmla="*/ 826436 w 12192000"/>
              <a:gd name="connsiteY214" fmla="*/ 4707421 h 5238841"/>
              <a:gd name="connsiteX215" fmla="*/ 733052 w 12192000"/>
              <a:gd name="connsiteY215" fmla="*/ 4701884 h 5238841"/>
              <a:gd name="connsiteX216" fmla="*/ 716185 w 12192000"/>
              <a:gd name="connsiteY216" fmla="*/ 4648168 h 5238841"/>
              <a:gd name="connsiteX217" fmla="*/ 582722 w 12192000"/>
              <a:gd name="connsiteY217" fmla="*/ 4658637 h 5238841"/>
              <a:gd name="connsiteX218" fmla="*/ 581118 w 12192000"/>
              <a:gd name="connsiteY218" fmla="*/ 4654120 h 5238841"/>
              <a:gd name="connsiteX219" fmla="*/ 546453 w 12192000"/>
              <a:gd name="connsiteY219" fmla="*/ 4652542 h 5238841"/>
              <a:gd name="connsiteX220" fmla="*/ 536773 w 12192000"/>
              <a:gd name="connsiteY220" fmla="*/ 4644609 h 5238841"/>
              <a:gd name="connsiteX221" fmla="*/ 388896 w 12192000"/>
              <a:gd name="connsiteY221" fmla="*/ 4619173 h 5238841"/>
              <a:gd name="connsiteX222" fmla="*/ 366479 w 12192000"/>
              <a:gd name="connsiteY222" fmla="*/ 4618896 h 5238841"/>
              <a:gd name="connsiteX223" fmla="*/ 342781 w 12192000"/>
              <a:gd name="connsiteY223" fmla="*/ 4601239 h 5238841"/>
              <a:gd name="connsiteX224" fmla="*/ 255925 w 12192000"/>
              <a:gd name="connsiteY224" fmla="*/ 4598685 h 5238841"/>
              <a:gd name="connsiteX225" fmla="*/ 226919 w 12192000"/>
              <a:gd name="connsiteY225" fmla="*/ 4598460 h 5238841"/>
              <a:gd name="connsiteX226" fmla="*/ 213925 w 12192000"/>
              <a:gd name="connsiteY226" fmla="*/ 4597783 h 5238841"/>
              <a:gd name="connsiteX227" fmla="*/ 215196 w 12192000"/>
              <a:gd name="connsiteY227" fmla="*/ 4588576 h 5238841"/>
              <a:gd name="connsiteX228" fmla="*/ 180214 w 12192000"/>
              <a:gd name="connsiteY228" fmla="*/ 4583701 h 5238841"/>
              <a:gd name="connsiteX229" fmla="*/ 83203 w 12192000"/>
              <a:gd name="connsiteY229" fmla="*/ 4531664 h 5238841"/>
              <a:gd name="connsiteX230" fmla="*/ 4106 w 12192000"/>
              <a:gd name="connsiteY230" fmla="*/ 4517202 h 5238841"/>
              <a:gd name="connsiteX231" fmla="*/ 0 w 12192000"/>
              <a:gd name="connsiteY231" fmla="*/ 4516084 h 5238841"/>
              <a:gd name="connsiteX232" fmla="*/ 0 w 12192000"/>
              <a:gd name="connsiteY232" fmla="*/ 0 h 5238841"/>
              <a:gd name="connsiteX0" fmla="*/ 0 w 12192000"/>
              <a:gd name="connsiteY0" fmla="*/ 0 h 5238841"/>
              <a:gd name="connsiteX1" fmla="*/ 12192000 w 12192000"/>
              <a:gd name="connsiteY1" fmla="*/ 0 h 5238841"/>
              <a:gd name="connsiteX2" fmla="*/ 12192000 w 12192000"/>
              <a:gd name="connsiteY2" fmla="*/ 3809005 h 5238841"/>
              <a:gd name="connsiteX3" fmla="*/ 12142543 w 12192000"/>
              <a:gd name="connsiteY3" fmla="*/ 3817043 h 5238841"/>
              <a:gd name="connsiteX4" fmla="*/ 12109241 w 12192000"/>
              <a:gd name="connsiteY4" fmla="*/ 3824228 h 5238841"/>
              <a:gd name="connsiteX5" fmla="*/ 11668991 w 12192000"/>
              <a:gd name="connsiteY5" fmla="*/ 3788038 h 5238841"/>
              <a:gd name="connsiteX6" fmla="*/ 11476952 w 12192000"/>
              <a:gd name="connsiteY6" fmla="*/ 3866786 h 5238841"/>
              <a:gd name="connsiteX7" fmla="*/ 11336487 w 12192000"/>
              <a:gd name="connsiteY7" fmla="*/ 3971513 h 5238841"/>
              <a:gd name="connsiteX8" fmla="*/ 11214181 w 12192000"/>
              <a:gd name="connsiteY8" fmla="*/ 4004215 h 5238841"/>
              <a:gd name="connsiteX9" fmla="*/ 11042540 w 12192000"/>
              <a:gd name="connsiteY9" fmla="*/ 4002613 h 5238841"/>
              <a:gd name="connsiteX10" fmla="*/ 10833086 w 12192000"/>
              <a:gd name="connsiteY10" fmla="*/ 3997707 h 5238841"/>
              <a:gd name="connsiteX11" fmla="*/ 10599680 w 12192000"/>
              <a:gd name="connsiteY11" fmla="*/ 3982661 h 5238841"/>
              <a:gd name="connsiteX12" fmla="*/ 10519971 w 12192000"/>
              <a:gd name="connsiteY12" fmla="*/ 3975018 h 5238841"/>
              <a:gd name="connsiteX13" fmla="*/ 10217282 w 12192000"/>
              <a:gd name="connsiteY13" fmla="*/ 4020809 h 5238841"/>
              <a:gd name="connsiteX14" fmla="*/ 9936427 w 12192000"/>
              <a:gd name="connsiteY14" fmla="*/ 4137843 h 5238841"/>
              <a:gd name="connsiteX15" fmla="*/ 9800299 w 12192000"/>
              <a:gd name="connsiteY15" fmla="*/ 4186098 h 5238841"/>
              <a:gd name="connsiteX16" fmla="*/ 9707822 w 12192000"/>
              <a:gd name="connsiteY16" fmla="*/ 4189102 h 5238841"/>
              <a:gd name="connsiteX17" fmla="*/ 9543973 w 12192000"/>
              <a:gd name="connsiteY17" fmla="*/ 4245802 h 5238841"/>
              <a:gd name="connsiteX18" fmla="*/ 9528747 w 12192000"/>
              <a:gd name="connsiteY18" fmla="*/ 4251724 h 5238841"/>
              <a:gd name="connsiteX19" fmla="*/ 9436976 w 12192000"/>
              <a:gd name="connsiteY19" fmla="*/ 4269351 h 5238841"/>
              <a:gd name="connsiteX20" fmla="*/ 9371827 w 12192000"/>
              <a:gd name="connsiteY20" fmla="*/ 4303912 h 5238841"/>
              <a:gd name="connsiteX21" fmla="*/ 9260304 w 12192000"/>
              <a:gd name="connsiteY21" fmla="*/ 4328021 h 5238841"/>
              <a:gd name="connsiteX22" fmla="*/ 9148799 w 12192000"/>
              <a:gd name="connsiteY22" fmla="*/ 4348506 h 5238841"/>
              <a:gd name="connsiteX23" fmla="*/ 9107898 w 12192000"/>
              <a:gd name="connsiteY23" fmla="*/ 4354282 h 5238841"/>
              <a:gd name="connsiteX24" fmla="*/ 8990743 w 12192000"/>
              <a:gd name="connsiteY24" fmla="*/ 4382161 h 5238841"/>
              <a:gd name="connsiteX25" fmla="*/ 8979819 w 12192000"/>
              <a:gd name="connsiteY25" fmla="*/ 4366419 h 5238841"/>
              <a:gd name="connsiteX26" fmla="*/ 8936044 w 12192000"/>
              <a:gd name="connsiteY26" fmla="*/ 4370992 h 5238841"/>
              <a:gd name="connsiteX27" fmla="*/ 8897707 w 12192000"/>
              <a:gd name="connsiteY27" fmla="*/ 4392673 h 5238841"/>
              <a:gd name="connsiteX28" fmla="*/ 8845635 w 12192000"/>
              <a:gd name="connsiteY28" fmla="*/ 4404300 h 5238841"/>
              <a:gd name="connsiteX29" fmla="*/ 8814562 w 12192000"/>
              <a:gd name="connsiteY29" fmla="*/ 4411434 h 5238841"/>
              <a:gd name="connsiteX30" fmla="*/ 8726349 w 12192000"/>
              <a:gd name="connsiteY30" fmla="*/ 4416668 h 5238841"/>
              <a:gd name="connsiteX31" fmla="*/ 8566678 w 12192000"/>
              <a:gd name="connsiteY31" fmla="*/ 4391711 h 5238841"/>
              <a:gd name="connsiteX32" fmla="*/ 8521516 w 12192000"/>
              <a:gd name="connsiteY32" fmla="*/ 4393927 h 5238841"/>
              <a:gd name="connsiteX33" fmla="*/ 8515998 w 12192000"/>
              <a:gd name="connsiteY33" fmla="*/ 4399124 h 5238841"/>
              <a:gd name="connsiteX34" fmla="*/ 8449547 w 12192000"/>
              <a:gd name="connsiteY34" fmla="*/ 4383170 h 5238841"/>
              <a:gd name="connsiteX35" fmla="*/ 8360285 w 12192000"/>
              <a:gd name="connsiteY35" fmla="*/ 4398502 h 5238841"/>
              <a:gd name="connsiteX36" fmla="*/ 8256584 w 12192000"/>
              <a:gd name="connsiteY36" fmla="*/ 4423564 h 5238841"/>
              <a:gd name="connsiteX37" fmla="*/ 8229821 w 12192000"/>
              <a:gd name="connsiteY37" fmla="*/ 4431840 h 5238841"/>
              <a:gd name="connsiteX38" fmla="*/ 8158476 w 12192000"/>
              <a:gd name="connsiteY38" fmla="*/ 4436904 h 5238841"/>
              <a:gd name="connsiteX39" fmla="*/ 7993707 w 12192000"/>
              <a:gd name="connsiteY39" fmla="*/ 4447962 h 5238841"/>
              <a:gd name="connsiteX40" fmla="*/ 7990346 w 12192000"/>
              <a:gd name="connsiteY40" fmla="*/ 4454853 h 5238841"/>
              <a:gd name="connsiteX41" fmla="*/ 7976786 w 12192000"/>
              <a:gd name="connsiteY41" fmla="*/ 4456820 h 5238841"/>
              <a:gd name="connsiteX42" fmla="*/ 7973491 w 12192000"/>
              <a:gd name="connsiteY42" fmla="*/ 4458577 h 5238841"/>
              <a:gd name="connsiteX43" fmla="*/ 7954281 w 12192000"/>
              <a:gd name="connsiteY43" fmla="*/ 4467421 h 5238841"/>
              <a:gd name="connsiteX44" fmla="*/ 7905540 w 12192000"/>
              <a:gd name="connsiteY44" fmla="*/ 4455628 h 5238841"/>
              <a:gd name="connsiteX45" fmla="*/ 7851932 w 12192000"/>
              <a:gd name="connsiteY45" fmla="*/ 4466353 h 5238841"/>
              <a:gd name="connsiteX46" fmla="*/ 7639078 w 12192000"/>
              <a:gd name="connsiteY46" fmla="*/ 4467635 h 5238841"/>
              <a:gd name="connsiteX47" fmla="*/ 7612359 w 12192000"/>
              <a:gd name="connsiteY47" fmla="*/ 4492789 h 5238841"/>
              <a:gd name="connsiteX48" fmla="*/ 7527328 w 12192000"/>
              <a:gd name="connsiteY48" fmla="*/ 4502199 h 5238841"/>
              <a:gd name="connsiteX49" fmla="*/ 7388717 w 12192000"/>
              <a:gd name="connsiteY49" fmla="*/ 4470799 h 5238841"/>
              <a:gd name="connsiteX50" fmla="*/ 7231898 w 12192000"/>
              <a:gd name="connsiteY50" fmla="*/ 4486028 h 5238841"/>
              <a:gd name="connsiteX51" fmla="*/ 7218425 w 12192000"/>
              <a:gd name="connsiteY51" fmla="*/ 4477288 h 5238841"/>
              <a:gd name="connsiteX52" fmla="*/ 7202795 w 12192000"/>
              <a:gd name="connsiteY52" fmla="*/ 4472972 h 5238841"/>
              <a:gd name="connsiteX53" fmla="*/ 7200744 w 12192000"/>
              <a:gd name="connsiteY53" fmla="*/ 4474099 h 5238841"/>
              <a:gd name="connsiteX54" fmla="*/ 7182163 w 12192000"/>
              <a:gd name="connsiteY54" fmla="*/ 4474005 h 5238841"/>
              <a:gd name="connsiteX55" fmla="*/ 7178368 w 12192000"/>
              <a:gd name="connsiteY55" fmla="*/ 4470673 h 5238841"/>
              <a:gd name="connsiteX56" fmla="*/ 7165705 w 12192000"/>
              <a:gd name="connsiteY56" fmla="*/ 4469569 h 5238841"/>
              <a:gd name="connsiteX57" fmla="*/ 7140991 w 12192000"/>
              <a:gd name="connsiteY57" fmla="*/ 4464599 h 5238841"/>
              <a:gd name="connsiteX58" fmla="*/ 7136152 w 12192000"/>
              <a:gd name="connsiteY58" fmla="*/ 4466292 h 5238841"/>
              <a:gd name="connsiteX59" fmla="*/ 7098544 w 12192000"/>
              <a:gd name="connsiteY59" fmla="*/ 4462879 h 5238841"/>
              <a:gd name="connsiteX60" fmla="*/ 7097922 w 12192000"/>
              <a:gd name="connsiteY60" fmla="*/ 4464077 h 5238841"/>
              <a:gd name="connsiteX61" fmla="*/ 7086877 w 12192000"/>
              <a:gd name="connsiteY61" fmla="*/ 4468554 h 5238841"/>
              <a:gd name="connsiteX62" fmla="*/ 7065999 w 12192000"/>
              <a:gd name="connsiteY62" fmla="*/ 4474270 h 5238841"/>
              <a:gd name="connsiteX63" fmla="*/ 7016598 w 12192000"/>
              <a:gd name="connsiteY63" fmla="*/ 4502855 h 5238841"/>
              <a:gd name="connsiteX64" fmla="*/ 6977375 w 12192000"/>
              <a:gd name="connsiteY64" fmla="*/ 4499434 h 5238841"/>
              <a:gd name="connsiteX65" fmla="*/ 6969409 w 12192000"/>
              <a:gd name="connsiteY65" fmla="*/ 4499424 h 5238841"/>
              <a:gd name="connsiteX66" fmla="*/ 6969218 w 12192000"/>
              <a:gd name="connsiteY66" fmla="*/ 4499704 h 5238841"/>
              <a:gd name="connsiteX67" fmla="*/ 6960755 w 12192000"/>
              <a:gd name="connsiteY67" fmla="*/ 4500249 h 5238841"/>
              <a:gd name="connsiteX68" fmla="*/ 6954882 w 12192000"/>
              <a:gd name="connsiteY68" fmla="*/ 4499405 h 5238841"/>
              <a:gd name="connsiteX69" fmla="*/ 6939428 w 12192000"/>
              <a:gd name="connsiteY69" fmla="*/ 4499385 h 5238841"/>
              <a:gd name="connsiteX70" fmla="*/ 6933902 w 12192000"/>
              <a:gd name="connsiteY70" fmla="*/ 4501239 h 5238841"/>
              <a:gd name="connsiteX71" fmla="*/ 6891244 w 12192000"/>
              <a:gd name="connsiteY71" fmla="*/ 4536371 h 5238841"/>
              <a:gd name="connsiteX72" fmla="*/ 6794496 w 12192000"/>
              <a:gd name="connsiteY72" fmla="*/ 4567924 h 5238841"/>
              <a:gd name="connsiteX73" fmla="*/ 6574528 w 12192000"/>
              <a:gd name="connsiteY73" fmla="*/ 4641155 h 5238841"/>
              <a:gd name="connsiteX74" fmla="*/ 6573036 w 12192000"/>
              <a:gd name="connsiteY74" fmla="*/ 4641049 h 5238841"/>
              <a:gd name="connsiteX75" fmla="*/ 6571920 w 12192000"/>
              <a:gd name="connsiteY75" fmla="*/ 4644739 h 5238841"/>
              <a:gd name="connsiteX76" fmla="*/ 6552021 w 12192000"/>
              <a:gd name="connsiteY76" fmla="*/ 4650379 h 5238841"/>
              <a:gd name="connsiteX77" fmla="*/ 6545925 w 12192000"/>
              <a:gd name="connsiteY77" fmla="*/ 4650675 h 5238841"/>
              <a:gd name="connsiteX78" fmla="*/ 6537822 w 12192000"/>
              <a:gd name="connsiteY78" fmla="*/ 4652769 h 5238841"/>
              <a:gd name="connsiteX79" fmla="*/ 6537743 w 12192000"/>
              <a:gd name="connsiteY79" fmla="*/ 4653068 h 5238841"/>
              <a:gd name="connsiteX80" fmla="*/ 6490057 w 12192000"/>
              <a:gd name="connsiteY80" fmla="*/ 4658624 h 5238841"/>
              <a:gd name="connsiteX81" fmla="*/ 6386800 w 12192000"/>
              <a:gd name="connsiteY81" fmla="*/ 4715431 h 5238841"/>
              <a:gd name="connsiteX82" fmla="*/ 6382703 w 12192000"/>
              <a:gd name="connsiteY82" fmla="*/ 4717930 h 5238841"/>
              <a:gd name="connsiteX83" fmla="*/ 6356495 w 12192000"/>
              <a:gd name="connsiteY83" fmla="*/ 4717843 h 5238841"/>
              <a:gd name="connsiteX84" fmla="*/ 6343628 w 12192000"/>
              <a:gd name="connsiteY84" fmla="*/ 4719161 h 5238841"/>
              <a:gd name="connsiteX85" fmla="*/ 6338605 w 12192000"/>
              <a:gd name="connsiteY85" fmla="*/ 4716723 h 5238841"/>
              <a:gd name="connsiteX86" fmla="*/ 6320318 w 12192000"/>
              <a:gd name="connsiteY86" fmla="*/ 4720095 h 5238841"/>
              <a:gd name="connsiteX87" fmla="*/ 6318742 w 12192000"/>
              <a:gd name="connsiteY87" fmla="*/ 4721541 h 5238841"/>
              <a:gd name="connsiteX88" fmla="*/ 6301708 w 12192000"/>
              <a:gd name="connsiteY88" fmla="*/ 4720380 h 5238841"/>
              <a:gd name="connsiteX89" fmla="*/ 6285082 w 12192000"/>
              <a:gd name="connsiteY89" fmla="*/ 4714639 h 5238841"/>
              <a:gd name="connsiteX90" fmla="*/ 6136936 w 12192000"/>
              <a:gd name="connsiteY90" fmla="*/ 4758246 h 5238841"/>
              <a:gd name="connsiteX91" fmla="*/ 5988578 w 12192000"/>
              <a:gd name="connsiteY91" fmla="*/ 4754427 h 5238841"/>
              <a:gd name="connsiteX92" fmla="*/ 5908701 w 12192000"/>
              <a:gd name="connsiteY92" fmla="*/ 4779160 h 5238841"/>
              <a:gd name="connsiteX93" fmla="*/ 5892219 w 12192000"/>
              <a:gd name="connsiteY93" fmla="*/ 4807892 h 5238841"/>
              <a:gd name="connsiteX94" fmla="*/ 5683612 w 12192000"/>
              <a:gd name="connsiteY94" fmla="*/ 4848770 h 5238841"/>
              <a:gd name="connsiteX95" fmla="*/ 5635111 w 12192000"/>
              <a:gd name="connsiteY95" fmla="*/ 4868888 h 5238841"/>
              <a:gd name="connsiteX96" fmla="*/ 5582652 w 12192000"/>
              <a:gd name="connsiteY96" fmla="*/ 4866836 h 5238841"/>
              <a:gd name="connsiteX97" fmla="*/ 5567213 w 12192000"/>
              <a:gd name="connsiteY97" fmla="*/ 4878769 h 5238841"/>
              <a:gd name="connsiteX98" fmla="*/ 5564659 w 12192000"/>
              <a:gd name="connsiteY98" fmla="*/ 4881042 h 5238841"/>
              <a:gd name="connsiteX99" fmla="*/ 5552102 w 12192000"/>
              <a:gd name="connsiteY99" fmla="*/ 4885426 h 5238841"/>
              <a:gd name="connsiteX100" fmla="*/ 5551475 w 12192000"/>
              <a:gd name="connsiteY100" fmla="*/ 4892560 h 5238841"/>
              <a:gd name="connsiteX101" fmla="*/ 5534664 w 12192000"/>
              <a:gd name="connsiteY101" fmla="*/ 4903385 h 5238841"/>
              <a:gd name="connsiteX102" fmla="*/ 5510737 w 12192000"/>
              <a:gd name="connsiteY102" fmla="*/ 4909807 h 5238841"/>
              <a:gd name="connsiteX103" fmla="*/ 5393901 w 12192000"/>
              <a:gd name="connsiteY103" fmla="*/ 4933709 h 5238841"/>
              <a:gd name="connsiteX104" fmla="*/ 5325782 w 12192000"/>
              <a:gd name="connsiteY104" fmla="*/ 4951789 h 5238841"/>
              <a:gd name="connsiteX105" fmla="*/ 5302703 w 12192000"/>
              <a:gd name="connsiteY105" fmla="*/ 4964590 h 5238841"/>
              <a:gd name="connsiteX106" fmla="*/ 5268591 w 12192000"/>
              <a:gd name="connsiteY106" fmla="*/ 4978479 h 5238841"/>
              <a:gd name="connsiteX107" fmla="*/ 5210559 w 12192000"/>
              <a:gd name="connsiteY107" fmla="*/ 5007585 h 5238841"/>
              <a:gd name="connsiteX108" fmla="*/ 5177597 w 12192000"/>
              <a:gd name="connsiteY108" fmla="*/ 5015926 h 5238841"/>
              <a:gd name="connsiteX109" fmla="*/ 5160569 w 12192000"/>
              <a:gd name="connsiteY109" fmla="*/ 5025681 h 5238841"/>
              <a:gd name="connsiteX110" fmla="*/ 5152748 w 12192000"/>
              <a:gd name="connsiteY110" fmla="*/ 5026569 h 5238841"/>
              <a:gd name="connsiteX111" fmla="*/ 5127678 w 12192000"/>
              <a:gd name="connsiteY111" fmla="*/ 5032947 h 5238841"/>
              <a:gd name="connsiteX112" fmla="*/ 5113147 w 12192000"/>
              <a:gd name="connsiteY112" fmla="*/ 5035818 h 5238841"/>
              <a:gd name="connsiteX113" fmla="*/ 5107301 w 12192000"/>
              <a:gd name="connsiteY113" fmla="*/ 5036672 h 5238841"/>
              <a:gd name="connsiteX114" fmla="*/ 5093215 w 12192000"/>
              <a:gd name="connsiteY114" fmla="*/ 5032880 h 5238841"/>
              <a:gd name="connsiteX115" fmla="*/ 5077058 w 12192000"/>
              <a:gd name="connsiteY115" fmla="*/ 5038681 h 5238841"/>
              <a:gd name="connsiteX116" fmla="*/ 5057349 w 12192000"/>
              <a:gd name="connsiteY116" fmla="*/ 5036015 h 5238841"/>
              <a:gd name="connsiteX117" fmla="*/ 5053945 w 12192000"/>
              <a:gd name="connsiteY117" fmla="*/ 5041952 h 5238841"/>
              <a:gd name="connsiteX118" fmla="*/ 5040021 w 12192000"/>
              <a:gd name="connsiteY118" fmla="*/ 5050052 h 5238841"/>
              <a:gd name="connsiteX119" fmla="*/ 5025913 w 12192000"/>
              <a:gd name="connsiteY119" fmla="*/ 5046535 h 5238841"/>
              <a:gd name="connsiteX120" fmla="*/ 4998218 w 12192000"/>
              <a:gd name="connsiteY120" fmla="*/ 5048065 h 5238841"/>
              <a:gd name="connsiteX121" fmla="*/ 4991008 w 12192000"/>
              <a:gd name="connsiteY121" fmla="*/ 5050439 h 5238841"/>
              <a:gd name="connsiteX122" fmla="*/ 4963503 w 12192000"/>
              <a:gd name="connsiteY122" fmla="*/ 5047575 h 5238841"/>
              <a:gd name="connsiteX123" fmla="*/ 4921053 w 12192000"/>
              <a:gd name="connsiteY123" fmla="*/ 5048925 h 5238841"/>
              <a:gd name="connsiteX124" fmla="*/ 4873420 w 12192000"/>
              <a:gd name="connsiteY124" fmla="*/ 5054929 h 5238841"/>
              <a:gd name="connsiteX125" fmla="*/ 4858825 w 12192000"/>
              <a:gd name="connsiteY125" fmla="*/ 5051329 h 5238841"/>
              <a:gd name="connsiteX126" fmla="*/ 4769340 w 12192000"/>
              <a:gd name="connsiteY126" fmla="*/ 5053090 h 5238841"/>
              <a:gd name="connsiteX127" fmla="*/ 4744152 w 12192000"/>
              <a:gd name="connsiteY127" fmla="*/ 5053391 h 5238841"/>
              <a:gd name="connsiteX128" fmla="*/ 4723556 w 12192000"/>
              <a:gd name="connsiteY128" fmla="*/ 5059633 h 5238841"/>
              <a:gd name="connsiteX129" fmla="*/ 4719699 w 12192000"/>
              <a:gd name="connsiteY129" fmla="*/ 5066298 h 5238841"/>
              <a:gd name="connsiteX130" fmla="*/ 4706016 w 12192000"/>
              <a:gd name="connsiteY130" fmla="*/ 5067422 h 5238841"/>
              <a:gd name="connsiteX131" fmla="*/ 4702593 w 12192000"/>
              <a:gd name="connsiteY131" fmla="*/ 5068973 h 5238841"/>
              <a:gd name="connsiteX132" fmla="*/ 4682766 w 12192000"/>
              <a:gd name="connsiteY132" fmla="*/ 5076609 h 5238841"/>
              <a:gd name="connsiteX133" fmla="*/ 4634960 w 12192000"/>
              <a:gd name="connsiteY133" fmla="*/ 5061852 h 5238841"/>
              <a:gd name="connsiteX134" fmla="*/ 4580645 w 12192000"/>
              <a:gd name="connsiteY134" fmla="*/ 5069246 h 5238841"/>
              <a:gd name="connsiteX135" fmla="*/ 4368005 w 12192000"/>
              <a:gd name="connsiteY135" fmla="*/ 5057426 h 5238841"/>
              <a:gd name="connsiteX136" fmla="*/ 4339489 w 12192000"/>
              <a:gd name="connsiteY136" fmla="*/ 5080858 h 5238841"/>
              <a:gd name="connsiteX137" fmla="*/ 4253895 w 12192000"/>
              <a:gd name="connsiteY137" fmla="*/ 5085008 h 5238841"/>
              <a:gd name="connsiteX138" fmla="*/ 3947260 w 12192000"/>
              <a:gd name="connsiteY138" fmla="*/ 5041167 h 5238841"/>
              <a:gd name="connsiteX139" fmla="*/ 3911296 w 12192000"/>
              <a:gd name="connsiteY139" fmla="*/ 5035663 h 5238841"/>
              <a:gd name="connsiteX140" fmla="*/ 3955454 w 12192000"/>
              <a:gd name="connsiteY140" fmla="*/ 5238841 h 5238841"/>
              <a:gd name="connsiteX141" fmla="*/ 3895182 w 12192000"/>
              <a:gd name="connsiteY141" fmla="*/ 5030229 h 5238841"/>
              <a:gd name="connsiteX142" fmla="*/ 3870866 w 12192000"/>
              <a:gd name="connsiteY142" fmla="*/ 5023753 h 5238841"/>
              <a:gd name="connsiteX143" fmla="*/ 3865913 w 12192000"/>
              <a:gd name="connsiteY143" fmla="*/ 5025143 h 5238841"/>
              <a:gd name="connsiteX144" fmla="*/ 3828606 w 12192000"/>
              <a:gd name="connsiteY144" fmla="*/ 5019426 h 5238841"/>
              <a:gd name="connsiteX145" fmla="*/ 3827901 w 12192000"/>
              <a:gd name="connsiteY145" fmla="*/ 5020583 h 5238841"/>
              <a:gd name="connsiteX146" fmla="*/ 3816543 w 12192000"/>
              <a:gd name="connsiteY146" fmla="*/ 5024366 h 5238841"/>
              <a:gd name="connsiteX147" fmla="*/ 3795278 w 12192000"/>
              <a:gd name="connsiteY147" fmla="*/ 5028779 h 5238841"/>
              <a:gd name="connsiteX148" fmla="*/ 3743858 w 12192000"/>
              <a:gd name="connsiteY148" fmla="*/ 5054237 h 5238841"/>
              <a:gd name="connsiteX149" fmla="*/ 3704945 w 12192000"/>
              <a:gd name="connsiteY149" fmla="*/ 5048413 h 5238841"/>
              <a:gd name="connsiteX150" fmla="*/ 3696992 w 12192000"/>
              <a:gd name="connsiteY150" fmla="*/ 5047914 h 5238841"/>
              <a:gd name="connsiteX151" fmla="*/ 3696780 w 12192000"/>
              <a:gd name="connsiteY151" fmla="*/ 5048181 h 5238841"/>
              <a:gd name="connsiteX152" fmla="*/ 3688290 w 12192000"/>
              <a:gd name="connsiteY152" fmla="*/ 5048204 h 5238841"/>
              <a:gd name="connsiteX153" fmla="*/ 3682486 w 12192000"/>
              <a:gd name="connsiteY153" fmla="*/ 5047000 h 5238841"/>
              <a:gd name="connsiteX154" fmla="*/ 3667056 w 12192000"/>
              <a:gd name="connsiteY154" fmla="*/ 5046030 h 5238841"/>
              <a:gd name="connsiteX155" fmla="*/ 3661403 w 12192000"/>
              <a:gd name="connsiteY155" fmla="*/ 5047537 h 5238841"/>
              <a:gd name="connsiteX156" fmla="*/ 3658673 w 12192000"/>
              <a:gd name="connsiteY156" fmla="*/ 5050790 h 5238841"/>
              <a:gd name="connsiteX157" fmla="*/ 3657333 w 12192000"/>
              <a:gd name="connsiteY157" fmla="*/ 5050325 h 5238841"/>
              <a:gd name="connsiteX158" fmla="*/ 3626778 w 12192000"/>
              <a:gd name="connsiteY158" fmla="*/ 5057882 h 5238841"/>
              <a:gd name="connsiteX159" fmla="*/ 3560067 w 12192000"/>
              <a:gd name="connsiteY159" fmla="*/ 5064266 h 5238841"/>
              <a:gd name="connsiteX160" fmla="*/ 3522641 w 12192000"/>
              <a:gd name="connsiteY160" fmla="*/ 5063654 h 5238841"/>
              <a:gd name="connsiteX161" fmla="*/ 3419275 w 12192000"/>
              <a:gd name="connsiteY161" fmla="*/ 5066646 h 5238841"/>
              <a:gd name="connsiteX162" fmla="*/ 3314869 w 12192000"/>
              <a:gd name="connsiteY162" fmla="*/ 5073197 h 5238841"/>
              <a:gd name="connsiteX163" fmla="*/ 3259088 w 12192000"/>
              <a:gd name="connsiteY163" fmla="*/ 5096363 h 5238841"/>
              <a:gd name="connsiteX164" fmla="*/ 3253104 w 12192000"/>
              <a:gd name="connsiteY164" fmla="*/ 5096785 h 5238841"/>
              <a:gd name="connsiteX165" fmla="*/ 3238751 w 12192000"/>
              <a:gd name="connsiteY165" fmla="*/ 5092996 h 5238841"/>
              <a:gd name="connsiteX166" fmla="*/ 3233681 w 12192000"/>
              <a:gd name="connsiteY166" fmla="*/ 5090758 h 5238841"/>
              <a:gd name="connsiteX167" fmla="*/ 3225562 w 12192000"/>
              <a:gd name="connsiteY167" fmla="*/ 5089215 h 5238841"/>
              <a:gd name="connsiteX168" fmla="*/ 3225260 w 12192000"/>
              <a:gd name="connsiteY168" fmla="*/ 5089437 h 5238841"/>
              <a:gd name="connsiteX169" fmla="*/ 3217859 w 12192000"/>
              <a:gd name="connsiteY169" fmla="*/ 5087484 h 5238841"/>
              <a:gd name="connsiteX170" fmla="*/ 3182980 w 12192000"/>
              <a:gd name="connsiteY170" fmla="*/ 5074650 h 5238841"/>
              <a:gd name="connsiteX171" fmla="*/ 3055081 w 12192000"/>
              <a:gd name="connsiteY171" fmla="*/ 5080424 h 5238841"/>
              <a:gd name="connsiteX172" fmla="*/ 3049807 w 12192000"/>
              <a:gd name="connsiteY172" fmla="*/ 5080860 h 5238841"/>
              <a:gd name="connsiteX173" fmla="*/ 3029122 w 12192000"/>
              <a:gd name="connsiteY173" fmla="*/ 5070085 h 5238841"/>
              <a:gd name="connsiteX174" fmla="*/ 3017862 w 12192000"/>
              <a:gd name="connsiteY174" fmla="*/ 5065942 h 5238841"/>
              <a:gd name="connsiteX175" fmla="*/ 3015868 w 12192000"/>
              <a:gd name="connsiteY175" fmla="*/ 5061832 h 5238841"/>
              <a:gd name="connsiteX176" fmla="*/ 2998644 w 12192000"/>
              <a:gd name="connsiteY176" fmla="*/ 5057210 h 5238841"/>
              <a:gd name="connsiteX177" fmla="*/ 2996219 w 12192000"/>
              <a:gd name="connsiteY177" fmla="*/ 5057788 h 5238841"/>
              <a:gd name="connsiteX178" fmla="*/ 2983676 w 12192000"/>
              <a:gd name="connsiteY178" fmla="*/ 5049852 h 5238841"/>
              <a:gd name="connsiteX179" fmla="*/ 2903609 w 12192000"/>
              <a:gd name="connsiteY179" fmla="*/ 4998457 h 5238841"/>
              <a:gd name="connsiteX180" fmla="*/ 2758830 w 12192000"/>
              <a:gd name="connsiteY180" fmla="*/ 4974760 h 5238841"/>
              <a:gd name="connsiteX181" fmla="*/ 2532669 w 12192000"/>
              <a:gd name="connsiteY181" fmla="*/ 4940573 h 5238841"/>
              <a:gd name="connsiteX182" fmla="*/ 2389931 w 12192000"/>
              <a:gd name="connsiteY182" fmla="*/ 4905785 h 5238841"/>
              <a:gd name="connsiteX183" fmla="*/ 2335186 w 12192000"/>
              <a:gd name="connsiteY183" fmla="*/ 4902957 h 5238841"/>
              <a:gd name="connsiteX184" fmla="*/ 2273393 w 12192000"/>
              <a:gd name="connsiteY184" fmla="*/ 4883565 h 5238841"/>
              <a:gd name="connsiteX185" fmla="*/ 2269523 w 12192000"/>
              <a:gd name="connsiteY185" fmla="*/ 4884442 h 5238841"/>
              <a:gd name="connsiteX186" fmla="*/ 2256015 w 12192000"/>
              <a:gd name="connsiteY186" fmla="*/ 4883014 h 5238841"/>
              <a:gd name="connsiteX187" fmla="*/ 2249731 w 12192000"/>
              <a:gd name="connsiteY187" fmla="*/ 4888778 h 5238841"/>
              <a:gd name="connsiteX188" fmla="*/ 2227629 w 12192000"/>
              <a:gd name="connsiteY188" fmla="*/ 4891047 h 5238841"/>
              <a:gd name="connsiteX189" fmla="*/ 2203460 w 12192000"/>
              <a:gd name="connsiteY189" fmla="*/ 4886696 h 5238841"/>
              <a:gd name="connsiteX190" fmla="*/ 2091528 w 12192000"/>
              <a:gd name="connsiteY190" fmla="*/ 4859155 h 5238841"/>
              <a:gd name="connsiteX191" fmla="*/ 2022901 w 12192000"/>
              <a:gd name="connsiteY191" fmla="*/ 4846594 h 5238841"/>
              <a:gd name="connsiteX192" fmla="*/ 1994227 w 12192000"/>
              <a:gd name="connsiteY192" fmla="*/ 4847973 h 5238841"/>
              <a:gd name="connsiteX193" fmla="*/ 1955936 w 12192000"/>
              <a:gd name="connsiteY193" fmla="*/ 4845765 h 5238841"/>
              <a:gd name="connsiteX194" fmla="*/ 1741924 w 12192000"/>
              <a:gd name="connsiteY194" fmla="*/ 4808054 h 5238841"/>
              <a:gd name="connsiteX195" fmla="*/ 1734410 w 12192000"/>
              <a:gd name="connsiteY195" fmla="*/ 4811675 h 5238841"/>
              <a:gd name="connsiteX196" fmla="*/ 1691423 w 12192000"/>
              <a:gd name="connsiteY196" fmla="*/ 4802777 h 5238841"/>
              <a:gd name="connsiteX197" fmla="*/ 1554504 w 12192000"/>
              <a:gd name="connsiteY197" fmla="*/ 4739985 h 5238841"/>
              <a:gd name="connsiteX198" fmla="*/ 1470119 w 12192000"/>
              <a:gd name="connsiteY198" fmla="*/ 4723470 h 5238841"/>
              <a:gd name="connsiteX199" fmla="*/ 1437967 w 12192000"/>
              <a:gd name="connsiteY199" fmla="*/ 4722710 h 5238841"/>
              <a:gd name="connsiteX200" fmla="*/ 1295869 w 12192000"/>
              <a:gd name="connsiteY200" fmla="*/ 4726175 h 5238841"/>
              <a:gd name="connsiteX201" fmla="*/ 1292949 w 12192000"/>
              <a:gd name="connsiteY201" fmla="*/ 4684615 h 5238841"/>
              <a:gd name="connsiteX202" fmla="*/ 1244908 w 12192000"/>
              <a:gd name="connsiteY202" fmla="*/ 4706993 h 5238841"/>
              <a:gd name="connsiteX203" fmla="*/ 1171266 w 12192000"/>
              <a:gd name="connsiteY203" fmla="*/ 4706535 h 5238841"/>
              <a:gd name="connsiteX204" fmla="*/ 1160868 w 12192000"/>
              <a:gd name="connsiteY204" fmla="*/ 4701936 h 5238841"/>
              <a:gd name="connsiteX205" fmla="*/ 1147599 w 12192000"/>
              <a:gd name="connsiteY205" fmla="*/ 4714833 h 5238841"/>
              <a:gd name="connsiteX206" fmla="*/ 1119603 w 12192000"/>
              <a:gd name="connsiteY206" fmla="*/ 4721303 h 5238841"/>
              <a:gd name="connsiteX207" fmla="*/ 997851 w 12192000"/>
              <a:gd name="connsiteY207" fmla="*/ 4722336 h 5238841"/>
              <a:gd name="connsiteX208" fmla="*/ 976455 w 12192000"/>
              <a:gd name="connsiteY208" fmla="*/ 4726407 h 5238841"/>
              <a:gd name="connsiteX209" fmla="*/ 949939 w 12192000"/>
              <a:gd name="connsiteY209" fmla="*/ 4719699 h 5238841"/>
              <a:gd name="connsiteX210" fmla="*/ 894148 w 12192000"/>
              <a:gd name="connsiteY210" fmla="*/ 4710406 h 5238841"/>
              <a:gd name="connsiteX211" fmla="*/ 857990 w 12192000"/>
              <a:gd name="connsiteY211" fmla="*/ 4696844 h 5238841"/>
              <a:gd name="connsiteX212" fmla="*/ 848649 w 12192000"/>
              <a:gd name="connsiteY212" fmla="*/ 4704021 h 5238841"/>
              <a:gd name="connsiteX213" fmla="*/ 826436 w 12192000"/>
              <a:gd name="connsiteY213" fmla="*/ 4707421 h 5238841"/>
              <a:gd name="connsiteX214" fmla="*/ 733052 w 12192000"/>
              <a:gd name="connsiteY214" fmla="*/ 4701884 h 5238841"/>
              <a:gd name="connsiteX215" fmla="*/ 716185 w 12192000"/>
              <a:gd name="connsiteY215" fmla="*/ 4648168 h 5238841"/>
              <a:gd name="connsiteX216" fmla="*/ 582722 w 12192000"/>
              <a:gd name="connsiteY216" fmla="*/ 4658637 h 5238841"/>
              <a:gd name="connsiteX217" fmla="*/ 581118 w 12192000"/>
              <a:gd name="connsiteY217" fmla="*/ 4654120 h 5238841"/>
              <a:gd name="connsiteX218" fmla="*/ 546453 w 12192000"/>
              <a:gd name="connsiteY218" fmla="*/ 4652542 h 5238841"/>
              <a:gd name="connsiteX219" fmla="*/ 536773 w 12192000"/>
              <a:gd name="connsiteY219" fmla="*/ 4644609 h 5238841"/>
              <a:gd name="connsiteX220" fmla="*/ 388896 w 12192000"/>
              <a:gd name="connsiteY220" fmla="*/ 4619173 h 5238841"/>
              <a:gd name="connsiteX221" fmla="*/ 366479 w 12192000"/>
              <a:gd name="connsiteY221" fmla="*/ 4618896 h 5238841"/>
              <a:gd name="connsiteX222" fmla="*/ 342781 w 12192000"/>
              <a:gd name="connsiteY222" fmla="*/ 4601239 h 5238841"/>
              <a:gd name="connsiteX223" fmla="*/ 255925 w 12192000"/>
              <a:gd name="connsiteY223" fmla="*/ 4598685 h 5238841"/>
              <a:gd name="connsiteX224" fmla="*/ 226919 w 12192000"/>
              <a:gd name="connsiteY224" fmla="*/ 4598460 h 5238841"/>
              <a:gd name="connsiteX225" fmla="*/ 213925 w 12192000"/>
              <a:gd name="connsiteY225" fmla="*/ 4597783 h 5238841"/>
              <a:gd name="connsiteX226" fmla="*/ 215196 w 12192000"/>
              <a:gd name="connsiteY226" fmla="*/ 4588576 h 5238841"/>
              <a:gd name="connsiteX227" fmla="*/ 180214 w 12192000"/>
              <a:gd name="connsiteY227" fmla="*/ 4583701 h 5238841"/>
              <a:gd name="connsiteX228" fmla="*/ 83203 w 12192000"/>
              <a:gd name="connsiteY228" fmla="*/ 4531664 h 5238841"/>
              <a:gd name="connsiteX229" fmla="*/ 4106 w 12192000"/>
              <a:gd name="connsiteY229" fmla="*/ 4517202 h 5238841"/>
              <a:gd name="connsiteX230" fmla="*/ 0 w 12192000"/>
              <a:gd name="connsiteY230" fmla="*/ 4516084 h 5238841"/>
              <a:gd name="connsiteX231" fmla="*/ 0 w 12192000"/>
              <a:gd name="connsiteY231" fmla="*/ 0 h 5238841"/>
              <a:gd name="connsiteX0" fmla="*/ 0 w 12192000"/>
              <a:gd name="connsiteY0" fmla="*/ 0 h 5238841"/>
              <a:gd name="connsiteX1" fmla="*/ 12192000 w 12192000"/>
              <a:gd name="connsiteY1" fmla="*/ 0 h 5238841"/>
              <a:gd name="connsiteX2" fmla="*/ 12192000 w 12192000"/>
              <a:gd name="connsiteY2" fmla="*/ 3809005 h 5238841"/>
              <a:gd name="connsiteX3" fmla="*/ 12142543 w 12192000"/>
              <a:gd name="connsiteY3" fmla="*/ 3817043 h 5238841"/>
              <a:gd name="connsiteX4" fmla="*/ 12109241 w 12192000"/>
              <a:gd name="connsiteY4" fmla="*/ 3824228 h 5238841"/>
              <a:gd name="connsiteX5" fmla="*/ 11668991 w 12192000"/>
              <a:gd name="connsiteY5" fmla="*/ 3788038 h 5238841"/>
              <a:gd name="connsiteX6" fmla="*/ 11476952 w 12192000"/>
              <a:gd name="connsiteY6" fmla="*/ 3866786 h 5238841"/>
              <a:gd name="connsiteX7" fmla="*/ 11336487 w 12192000"/>
              <a:gd name="connsiteY7" fmla="*/ 3971513 h 5238841"/>
              <a:gd name="connsiteX8" fmla="*/ 11214181 w 12192000"/>
              <a:gd name="connsiteY8" fmla="*/ 4004215 h 5238841"/>
              <a:gd name="connsiteX9" fmla="*/ 11042540 w 12192000"/>
              <a:gd name="connsiteY9" fmla="*/ 4002613 h 5238841"/>
              <a:gd name="connsiteX10" fmla="*/ 10833086 w 12192000"/>
              <a:gd name="connsiteY10" fmla="*/ 3997707 h 5238841"/>
              <a:gd name="connsiteX11" fmla="*/ 10599680 w 12192000"/>
              <a:gd name="connsiteY11" fmla="*/ 3982661 h 5238841"/>
              <a:gd name="connsiteX12" fmla="*/ 10519971 w 12192000"/>
              <a:gd name="connsiteY12" fmla="*/ 3975018 h 5238841"/>
              <a:gd name="connsiteX13" fmla="*/ 10217282 w 12192000"/>
              <a:gd name="connsiteY13" fmla="*/ 4020809 h 5238841"/>
              <a:gd name="connsiteX14" fmla="*/ 9936427 w 12192000"/>
              <a:gd name="connsiteY14" fmla="*/ 4137843 h 5238841"/>
              <a:gd name="connsiteX15" fmla="*/ 9800299 w 12192000"/>
              <a:gd name="connsiteY15" fmla="*/ 4186098 h 5238841"/>
              <a:gd name="connsiteX16" fmla="*/ 9707822 w 12192000"/>
              <a:gd name="connsiteY16" fmla="*/ 4189102 h 5238841"/>
              <a:gd name="connsiteX17" fmla="*/ 9543973 w 12192000"/>
              <a:gd name="connsiteY17" fmla="*/ 4245802 h 5238841"/>
              <a:gd name="connsiteX18" fmla="*/ 9528747 w 12192000"/>
              <a:gd name="connsiteY18" fmla="*/ 4251724 h 5238841"/>
              <a:gd name="connsiteX19" fmla="*/ 9436976 w 12192000"/>
              <a:gd name="connsiteY19" fmla="*/ 4269351 h 5238841"/>
              <a:gd name="connsiteX20" fmla="*/ 9371827 w 12192000"/>
              <a:gd name="connsiteY20" fmla="*/ 4303912 h 5238841"/>
              <a:gd name="connsiteX21" fmla="*/ 9260304 w 12192000"/>
              <a:gd name="connsiteY21" fmla="*/ 4328021 h 5238841"/>
              <a:gd name="connsiteX22" fmla="*/ 9148799 w 12192000"/>
              <a:gd name="connsiteY22" fmla="*/ 4348506 h 5238841"/>
              <a:gd name="connsiteX23" fmla="*/ 9107898 w 12192000"/>
              <a:gd name="connsiteY23" fmla="*/ 4354282 h 5238841"/>
              <a:gd name="connsiteX24" fmla="*/ 8990743 w 12192000"/>
              <a:gd name="connsiteY24" fmla="*/ 4382161 h 5238841"/>
              <a:gd name="connsiteX25" fmla="*/ 8979819 w 12192000"/>
              <a:gd name="connsiteY25" fmla="*/ 4366419 h 5238841"/>
              <a:gd name="connsiteX26" fmla="*/ 8936044 w 12192000"/>
              <a:gd name="connsiteY26" fmla="*/ 4370992 h 5238841"/>
              <a:gd name="connsiteX27" fmla="*/ 8897707 w 12192000"/>
              <a:gd name="connsiteY27" fmla="*/ 4392673 h 5238841"/>
              <a:gd name="connsiteX28" fmla="*/ 8845635 w 12192000"/>
              <a:gd name="connsiteY28" fmla="*/ 4404300 h 5238841"/>
              <a:gd name="connsiteX29" fmla="*/ 8814562 w 12192000"/>
              <a:gd name="connsiteY29" fmla="*/ 4411434 h 5238841"/>
              <a:gd name="connsiteX30" fmla="*/ 8726349 w 12192000"/>
              <a:gd name="connsiteY30" fmla="*/ 4416668 h 5238841"/>
              <a:gd name="connsiteX31" fmla="*/ 8566678 w 12192000"/>
              <a:gd name="connsiteY31" fmla="*/ 4391711 h 5238841"/>
              <a:gd name="connsiteX32" fmla="*/ 8521516 w 12192000"/>
              <a:gd name="connsiteY32" fmla="*/ 4393927 h 5238841"/>
              <a:gd name="connsiteX33" fmla="*/ 8515998 w 12192000"/>
              <a:gd name="connsiteY33" fmla="*/ 4399124 h 5238841"/>
              <a:gd name="connsiteX34" fmla="*/ 8449547 w 12192000"/>
              <a:gd name="connsiteY34" fmla="*/ 4383170 h 5238841"/>
              <a:gd name="connsiteX35" fmla="*/ 8360285 w 12192000"/>
              <a:gd name="connsiteY35" fmla="*/ 4398502 h 5238841"/>
              <a:gd name="connsiteX36" fmla="*/ 8256584 w 12192000"/>
              <a:gd name="connsiteY36" fmla="*/ 4423564 h 5238841"/>
              <a:gd name="connsiteX37" fmla="*/ 8229821 w 12192000"/>
              <a:gd name="connsiteY37" fmla="*/ 4431840 h 5238841"/>
              <a:gd name="connsiteX38" fmla="*/ 8158476 w 12192000"/>
              <a:gd name="connsiteY38" fmla="*/ 4436904 h 5238841"/>
              <a:gd name="connsiteX39" fmla="*/ 7993707 w 12192000"/>
              <a:gd name="connsiteY39" fmla="*/ 4447962 h 5238841"/>
              <a:gd name="connsiteX40" fmla="*/ 7990346 w 12192000"/>
              <a:gd name="connsiteY40" fmla="*/ 4454853 h 5238841"/>
              <a:gd name="connsiteX41" fmla="*/ 7976786 w 12192000"/>
              <a:gd name="connsiteY41" fmla="*/ 4456820 h 5238841"/>
              <a:gd name="connsiteX42" fmla="*/ 7973491 w 12192000"/>
              <a:gd name="connsiteY42" fmla="*/ 4458577 h 5238841"/>
              <a:gd name="connsiteX43" fmla="*/ 7954281 w 12192000"/>
              <a:gd name="connsiteY43" fmla="*/ 4467421 h 5238841"/>
              <a:gd name="connsiteX44" fmla="*/ 7905540 w 12192000"/>
              <a:gd name="connsiteY44" fmla="*/ 4455628 h 5238841"/>
              <a:gd name="connsiteX45" fmla="*/ 7851932 w 12192000"/>
              <a:gd name="connsiteY45" fmla="*/ 4466353 h 5238841"/>
              <a:gd name="connsiteX46" fmla="*/ 7639078 w 12192000"/>
              <a:gd name="connsiteY46" fmla="*/ 4467635 h 5238841"/>
              <a:gd name="connsiteX47" fmla="*/ 7612359 w 12192000"/>
              <a:gd name="connsiteY47" fmla="*/ 4492789 h 5238841"/>
              <a:gd name="connsiteX48" fmla="*/ 7527328 w 12192000"/>
              <a:gd name="connsiteY48" fmla="*/ 4502199 h 5238841"/>
              <a:gd name="connsiteX49" fmla="*/ 7388717 w 12192000"/>
              <a:gd name="connsiteY49" fmla="*/ 4470799 h 5238841"/>
              <a:gd name="connsiteX50" fmla="*/ 7231898 w 12192000"/>
              <a:gd name="connsiteY50" fmla="*/ 4486028 h 5238841"/>
              <a:gd name="connsiteX51" fmla="*/ 7218425 w 12192000"/>
              <a:gd name="connsiteY51" fmla="*/ 4477288 h 5238841"/>
              <a:gd name="connsiteX52" fmla="*/ 7202795 w 12192000"/>
              <a:gd name="connsiteY52" fmla="*/ 4472972 h 5238841"/>
              <a:gd name="connsiteX53" fmla="*/ 7200744 w 12192000"/>
              <a:gd name="connsiteY53" fmla="*/ 4474099 h 5238841"/>
              <a:gd name="connsiteX54" fmla="*/ 7182163 w 12192000"/>
              <a:gd name="connsiteY54" fmla="*/ 4474005 h 5238841"/>
              <a:gd name="connsiteX55" fmla="*/ 7178368 w 12192000"/>
              <a:gd name="connsiteY55" fmla="*/ 4470673 h 5238841"/>
              <a:gd name="connsiteX56" fmla="*/ 7165705 w 12192000"/>
              <a:gd name="connsiteY56" fmla="*/ 4469569 h 5238841"/>
              <a:gd name="connsiteX57" fmla="*/ 7140991 w 12192000"/>
              <a:gd name="connsiteY57" fmla="*/ 4464599 h 5238841"/>
              <a:gd name="connsiteX58" fmla="*/ 7136152 w 12192000"/>
              <a:gd name="connsiteY58" fmla="*/ 4466292 h 5238841"/>
              <a:gd name="connsiteX59" fmla="*/ 7098544 w 12192000"/>
              <a:gd name="connsiteY59" fmla="*/ 4462879 h 5238841"/>
              <a:gd name="connsiteX60" fmla="*/ 7097922 w 12192000"/>
              <a:gd name="connsiteY60" fmla="*/ 4464077 h 5238841"/>
              <a:gd name="connsiteX61" fmla="*/ 7086877 w 12192000"/>
              <a:gd name="connsiteY61" fmla="*/ 4468554 h 5238841"/>
              <a:gd name="connsiteX62" fmla="*/ 7065999 w 12192000"/>
              <a:gd name="connsiteY62" fmla="*/ 4474270 h 5238841"/>
              <a:gd name="connsiteX63" fmla="*/ 7016598 w 12192000"/>
              <a:gd name="connsiteY63" fmla="*/ 4502855 h 5238841"/>
              <a:gd name="connsiteX64" fmla="*/ 6977375 w 12192000"/>
              <a:gd name="connsiteY64" fmla="*/ 4499434 h 5238841"/>
              <a:gd name="connsiteX65" fmla="*/ 6969409 w 12192000"/>
              <a:gd name="connsiteY65" fmla="*/ 4499424 h 5238841"/>
              <a:gd name="connsiteX66" fmla="*/ 6969218 w 12192000"/>
              <a:gd name="connsiteY66" fmla="*/ 4499704 h 5238841"/>
              <a:gd name="connsiteX67" fmla="*/ 6960755 w 12192000"/>
              <a:gd name="connsiteY67" fmla="*/ 4500249 h 5238841"/>
              <a:gd name="connsiteX68" fmla="*/ 6954882 w 12192000"/>
              <a:gd name="connsiteY68" fmla="*/ 4499405 h 5238841"/>
              <a:gd name="connsiteX69" fmla="*/ 6939428 w 12192000"/>
              <a:gd name="connsiteY69" fmla="*/ 4499385 h 5238841"/>
              <a:gd name="connsiteX70" fmla="*/ 6933902 w 12192000"/>
              <a:gd name="connsiteY70" fmla="*/ 4501239 h 5238841"/>
              <a:gd name="connsiteX71" fmla="*/ 6891244 w 12192000"/>
              <a:gd name="connsiteY71" fmla="*/ 4536371 h 5238841"/>
              <a:gd name="connsiteX72" fmla="*/ 6794496 w 12192000"/>
              <a:gd name="connsiteY72" fmla="*/ 4567924 h 5238841"/>
              <a:gd name="connsiteX73" fmla="*/ 6574528 w 12192000"/>
              <a:gd name="connsiteY73" fmla="*/ 4641155 h 5238841"/>
              <a:gd name="connsiteX74" fmla="*/ 6573036 w 12192000"/>
              <a:gd name="connsiteY74" fmla="*/ 4641049 h 5238841"/>
              <a:gd name="connsiteX75" fmla="*/ 6571920 w 12192000"/>
              <a:gd name="connsiteY75" fmla="*/ 4644739 h 5238841"/>
              <a:gd name="connsiteX76" fmla="*/ 6552021 w 12192000"/>
              <a:gd name="connsiteY76" fmla="*/ 4650379 h 5238841"/>
              <a:gd name="connsiteX77" fmla="*/ 6545925 w 12192000"/>
              <a:gd name="connsiteY77" fmla="*/ 4650675 h 5238841"/>
              <a:gd name="connsiteX78" fmla="*/ 6537822 w 12192000"/>
              <a:gd name="connsiteY78" fmla="*/ 4652769 h 5238841"/>
              <a:gd name="connsiteX79" fmla="*/ 6537743 w 12192000"/>
              <a:gd name="connsiteY79" fmla="*/ 4653068 h 5238841"/>
              <a:gd name="connsiteX80" fmla="*/ 6490057 w 12192000"/>
              <a:gd name="connsiteY80" fmla="*/ 4658624 h 5238841"/>
              <a:gd name="connsiteX81" fmla="*/ 6386800 w 12192000"/>
              <a:gd name="connsiteY81" fmla="*/ 4715431 h 5238841"/>
              <a:gd name="connsiteX82" fmla="*/ 6382703 w 12192000"/>
              <a:gd name="connsiteY82" fmla="*/ 4717930 h 5238841"/>
              <a:gd name="connsiteX83" fmla="*/ 6356495 w 12192000"/>
              <a:gd name="connsiteY83" fmla="*/ 4717843 h 5238841"/>
              <a:gd name="connsiteX84" fmla="*/ 6343628 w 12192000"/>
              <a:gd name="connsiteY84" fmla="*/ 4719161 h 5238841"/>
              <a:gd name="connsiteX85" fmla="*/ 6338605 w 12192000"/>
              <a:gd name="connsiteY85" fmla="*/ 4716723 h 5238841"/>
              <a:gd name="connsiteX86" fmla="*/ 6320318 w 12192000"/>
              <a:gd name="connsiteY86" fmla="*/ 4720095 h 5238841"/>
              <a:gd name="connsiteX87" fmla="*/ 6318742 w 12192000"/>
              <a:gd name="connsiteY87" fmla="*/ 4721541 h 5238841"/>
              <a:gd name="connsiteX88" fmla="*/ 6301708 w 12192000"/>
              <a:gd name="connsiteY88" fmla="*/ 4720380 h 5238841"/>
              <a:gd name="connsiteX89" fmla="*/ 6285082 w 12192000"/>
              <a:gd name="connsiteY89" fmla="*/ 4714639 h 5238841"/>
              <a:gd name="connsiteX90" fmla="*/ 6136936 w 12192000"/>
              <a:gd name="connsiteY90" fmla="*/ 4758246 h 5238841"/>
              <a:gd name="connsiteX91" fmla="*/ 5988578 w 12192000"/>
              <a:gd name="connsiteY91" fmla="*/ 4754427 h 5238841"/>
              <a:gd name="connsiteX92" fmla="*/ 5908701 w 12192000"/>
              <a:gd name="connsiteY92" fmla="*/ 4779160 h 5238841"/>
              <a:gd name="connsiteX93" fmla="*/ 5892219 w 12192000"/>
              <a:gd name="connsiteY93" fmla="*/ 4807892 h 5238841"/>
              <a:gd name="connsiteX94" fmla="*/ 5683612 w 12192000"/>
              <a:gd name="connsiteY94" fmla="*/ 4848770 h 5238841"/>
              <a:gd name="connsiteX95" fmla="*/ 5635111 w 12192000"/>
              <a:gd name="connsiteY95" fmla="*/ 4868888 h 5238841"/>
              <a:gd name="connsiteX96" fmla="*/ 5582652 w 12192000"/>
              <a:gd name="connsiteY96" fmla="*/ 4866836 h 5238841"/>
              <a:gd name="connsiteX97" fmla="*/ 5567213 w 12192000"/>
              <a:gd name="connsiteY97" fmla="*/ 4878769 h 5238841"/>
              <a:gd name="connsiteX98" fmla="*/ 5564659 w 12192000"/>
              <a:gd name="connsiteY98" fmla="*/ 4881042 h 5238841"/>
              <a:gd name="connsiteX99" fmla="*/ 5552102 w 12192000"/>
              <a:gd name="connsiteY99" fmla="*/ 4885426 h 5238841"/>
              <a:gd name="connsiteX100" fmla="*/ 5551475 w 12192000"/>
              <a:gd name="connsiteY100" fmla="*/ 4892560 h 5238841"/>
              <a:gd name="connsiteX101" fmla="*/ 5534664 w 12192000"/>
              <a:gd name="connsiteY101" fmla="*/ 4903385 h 5238841"/>
              <a:gd name="connsiteX102" fmla="*/ 5510737 w 12192000"/>
              <a:gd name="connsiteY102" fmla="*/ 4909807 h 5238841"/>
              <a:gd name="connsiteX103" fmla="*/ 5393901 w 12192000"/>
              <a:gd name="connsiteY103" fmla="*/ 4933709 h 5238841"/>
              <a:gd name="connsiteX104" fmla="*/ 5325782 w 12192000"/>
              <a:gd name="connsiteY104" fmla="*/ 4951789 h 5238841"/>
              <a:gd name="connsiteX105" fmla="*/ 5302703 w 12192000"/>
              <a:gd name="connsiteY105" fmla="*/ 4964590 h 5238841"/>
              <a:gd name="connsiteX106" fmla="*/ 5268591 w 12192000"/>
              <a:gd name="connsiteY106" fmla="*/ 4978479 h 5238841"/>
              <a:gd name="connsiteX107" fmla="*/ 5210559 w 12192000"/>
              <a:gd name="connsiteY107" fmla="*/ 5007585 h 5238841"/>
              <a:gd name="connsiteX108" fmla="*/ 5177597 w 12192000"/>
              <a:gd name="connsiteY108" fmla="*/ 5015926 h 5238841"/>
              <a:gd name="connsiteX109" fmla="*/ 5160569 w 12192000"/>
              <a:gd name="connsiteY109" fmla="*/ 5025681 h 5238841"/>
              <a:gd name="connsiteX110" fmla="*/ 5152748 w 12192000"/>
              <a:gd name="connsiteY110" fmla="*/ 5026569 h 5238841"/>
              <a:gd name="connsiteX111" fmla="*/ 5127678 w 12192000"/>
              <a:gd name="connsiteY111" fmla="*/ 5032947 h 5238841"/>
              <a:gd name="connsiteX112" fmla="*/ 5113147 w 12192000"/>
              <a:gd name="connsiteY112" fmla="*/ 5035818 h 5238841"/>
              <a:gd name="connsiteX113" fmla="*/ 5107301 w 12192000"/>
              <a:gd name="connsiteY113" fmla="*/ 5036672 h 5238841"/>
              <a:gd name="connsiteX114" fmla="*/ 5093215 w 12192000"/>
              <a:gd name="connsiteY114" fmla="*/ 5032880 h 5238841"/>
              <a:gd name="connsiteX115" fmla="*/ 5077058 w 12192000"/>
              <a:gd name="connsiteY115" fmla="*/ 5038681 h 5238841"/>
              <a:gd name="connsiteX116" fmla="*/ 5057349 w 12192000"/>
              <a:gd name="connsiteY116" fmla="*/ 5036015 h 5238841"/>
              <a:gd name="connsiteX117" fmla="*/ 5053945 w 12192000"/>
              <a:gd name="connsiteY117" fmla="*/ 5041952 h 5238841"/>
              <a:gd name="connsiteX118" fmla="*/ 5040021 w 12192000"/>
              <a:gd name="connsiteY118" fmla="*/ 5050052 h 5238841"/>
              <a:gd name="connsiteX119" fmla="*/ 5025913 w 12192000"/>
              <a:gd name="connsiteY119" fmla="*/ 5046535 h 5238841"/>
              <a:gd name="connsiteX120" fmla="*/ 4998218 w 12192000"/>
              <a:gd name="connsiteY120" fmla="*/ 5048065 h 5238841"/>
              <a:gd name="connsiteX121" fmla="*/ 4991008 w 12192000"/>
              <a:gd name="connsiteY121" fmla="*/ 5050439 h 5238841"/>
              <a:gd name="connsiteX122" fmla="*/ 4963503 w 12192000"/>
              <a:gd name="connsiteY122" fmla="*/ 5047575 h 5238841"/>
              <a:gd name="connsiteX123" fmla="*/ 4921053 w 12192000"/>
              <a:gd name="connsiteY123" fmla="*/ 5048925 h 5238841"/>
              <a:gd name="connsiteX124" fmla="*/ 4873420 w 12192000"/>
              <a:gd name="connsiteY124" fmla="*/ 5054929 h 5238841"/>
              <a:gd name="connsiteX125" fmla="*/ 4858825 w 12192000"/>
              <a:gd name="connsiteY125" fmla="*/ 5051329 h 5238841"/>
              <a:gd name="connsiteX126" fmla="*/ 4769340 w 12192000"/>
              <a:gd name="connsiteY126" fmla="*/ 5053090 h 5238841"/>
              <a:gd name="connsiteX127" fmla="*/ 4744152 w 12192000"/>
              <a:gd name="connsiteY127" fmla="*/ 5053391 h 5238841"/>
              <a:gd name="connsiteX128" fmla="*/ 4723556 w 12192000"/>
              <a:gd name="connsiteY128" fmla="*/ 5059633 h 5238841"/>
              <a:gd name="connsiteX129" fmla="*/ 4719699 w 12192000"/>
              <a:gd name="connsiteY129" fmla="*/ 5066298 h 5238841"/>
              <a:gd name="connsiteX130" fmla="*/ 4706016 w 12192000"/>
              <a:gd name="connsiteY130" fmla="*/ 5067422 h 5238841"/>
              <a:gd name="connsiteX131" fmla="*/ 4702593 w 12192000"/>
              <a:gd name="connsiteY131" fmla="*/ 5068973 h 5238841"/>
              <a:gd name="connsiteX132" fmla="*/ 4682766 w 12192000"/>
              <a:gd name="connsiteY132" fmla="*/ 5076609 h 5238841"/>
              <a:gd name="connsiteX133" fmla="*/ 4634960 w 12192000"/>
              <a:gd name="connsiteY133" fmla="*/ 5061852 h 5238841"/>
              <a:gd name="connsiteX134" fmla="*/ 4580645 w 12192000"/>
              <a:gd name="connsiteY134" fmla="*/ 5069246 h 5238841"/>
              <a:gd name="connsiteX135" fmla="*/ 4368005 w 12192000"/>
              <a:gd name="connsiteY135" fmla="*/ 5057426 h 5238841"/>
              <a:gd name="connsiteX136" fmla="*/ 4339489 w 12192000"/>
              <a:gd name="connsiteY136" fmla="*/ 5080858 h 5238841"/>
              <a:gd name="connsiteX137" fmla="*/ 4253895 w 12192000"/>
              <a:gd name="connsiteY137" fmla="*/ 5085008 h 5238841"/>
              <a:gd name="connsiteX138" fmla="*/ 4082432 w 12192000"/>
              <a:gd name="connsiteY138" fmla="*/ 5176339 h 5238841"/>
              <a:gd name="connsiteX139" fmla="*/ 3911296 w 12192000"/>
              <a:gd name="connsiteY139" fmla="*/ 5035663 h 5238841"/>
              <a:gd name="connsiteX140" fmla="*/ 3955454 w 12192000"/>
              <a:gd name="connsiteY140" fmla="*/ 5238841 h 5238841"/>
              <a:gd name="connsiteX141" fmla="*/ 3895182 w 12192000"/>
              <a:gd name="connsiteY141" fmla="*/ 5030229 h 5238841"/>
              <a:gd name="connsiteX142" fmla="*/ 3870866 w 12192000"/>
              <a:gd name="connsiteY142" fmla="*/ 5023753 h 5238841"/>
              <a:gd name="connsiteX143" fmla="*/ 3865913 w 12192000"/>
              <a:gd name="connsiteY143" fmla="*/ 5025143 h 5238841"/>
              <a:gd name="connsiteX144" fmla="*/ 3828606 w 12192000"/>
              <a:gd name="connsiteY144" fmla="*/ 5019426 h 5238841"/>
              <a:gd name="connsiteX145" fmla="*/ 3827901 w 12192000"/>
              <a:gd name="connsiteY145" fmla="*/ 5020583 h 5238841"/>
              <a:gd name="connsiteX146" fmla="*/ 3816543 w 12192000"/>
              <a:gd name="connsiteY146" fmla="*/ 5024366 h 5238841"/>
              <a:gd name="connsiteX147" fmla="*/ 3795278 w 12192000"/>
              <a:gd name="connsiteY147" fmla="*/ 5028779 h 5238841"/>
              <a:gd name="connsiteX148" fmla="*/ 3743858 w 12192000"/>
              <a:gd name="connsiteY148" fmla="*/ 5054237 h 5238841"/>
              <a:gd name="connsiteX149" fmla="*/ 3704945 w 12192000"/>
              <a:gd name="connsiteY149" fmla="*/ 5048413 h 5238841"/>
              <a:gd name="connsiteX150" fmla="*/ 3696992 w 12192000"/>
              <a:gd name="connsiteY150" fmla="*/ 5047914 h 5238841"/>
              <a:gd name="connsiteX151" fmla="*/ 3696780 w 12192000"/>
              <a:gd name="connsiteY151" fmla="*/ 5048181 h 5238841"/>
              <a:gd name="connsiteX152" fmla="*/ 3688290 w 12192000"/>
              <a:gd name="connsiteY152" fmla="*/ 5048204 h 5238841"/>
              <a:gd name="connsiteX153" fmla="*/ 3682486 w 12192000"/>
              <a:gd name="connsiteY153" fmla="*/ 5047000 h 5238841"/>
              <a:gd name="connsiteX154" fmla="*/ 3667056 w 12192000"/>
              <a:gd name="connsiteY154" fmla="*/ 5046030 h 5238841"/>
              <a:gd name="connsiteX155" fmla="*/ 3661403 w 12192000"/>
              <a:gd name="connsiteY155" fmla="*/ 5047537 h 5238841"/>
              <a:gd name="connsiteX156" fmla="*/ 3658673 w 12192000"/>
              <a:gd name="connsiteY156" fmla="*/ 5050790 h 5238841"/>
              <a:gd name="connsiteX157" fmla="*/ 3657333 w 12192000"/>
              <a:gd name="connsiteY157" fmla="*/ 5050325 h 5238841"/>
              <a:gd name="connsiteX158" fmla="*/ 3626778 w 12192000"/>
              <a:gd name="connsiteY158" fmla="*/ 5057882 h 5238841"/>
              <a:gd name="connsiteX159" fmla="*/ 3560067 w 12192000"/>
              <a:gd name="connsiteY159" fmla="*/ 5064266 h 5238841"/>
              <a:gd name="connsiteX160" fmla="*/ 3522641 w 12192000"/>
              <a:gd name="connsiteY160" fmla="*/ 5063654 h 5238841"/>
              <a:gd name="connsiteX161" fmla="*/ 3419275 w 12192000"/>
              <a:gd name="connsiteY161" fmla="*/ 5066646 h 5238841"/>
              <a:gd name="connsiteX162" fmla="*/ 3314869 w 12192000"/>
              <a:gd name="connsiteY162" fmla="*/ 5073197 h 5238841"/>
              <a:gd name="connsiteX163" fmla="*/ 3259088 w 12192000"/>
              <a:gd name="connsiteY163" fmla="*/ 5096363 h 5238841"/>
              <a:gd name="connsiteX164" fmla="*/ 3253104 w 12192000"/>
              <a:gd name="connsiteY164" fmla="*/ 5096785 h 5238841"/>
              <a:gd name="connsiteX165" fmla="*/ 3238751 w 12192000"/>
              <a:gd name="connsiteY165" fmla="*/ 5092996 h 5238841"/>
              <a:gd name="connsiteX166" fmla="*/ 3233681 w 12192000"/>
              <a:gd name="connsiteY166" fmla="*/ 5090758 h 5238841"/>
              <a:gd name="connsiteX167" fmla="*/ 3225562 w 12192000"/>
              <a:gd name="connsiteY167" fmla="*/ 5089215 h 5238841"/>
              <a:gd name="connsiteX168" fmla="*/ 3225260 w 12192000"/>
              <a:gd name="connsiteY168" fmla="*/ 5089437 h 5238841"/>
              <a:gd name="connsiteX169" fmla="*/ 3217859 w 12192000"/>
              <a:gd name="connsiteY169" fmla="*/ 5087484 h 5238841"/>
              <a:gd name="connsiteX170" fmla="*/ 3182980 w 12192000"/>
              <a:gd name="connsiteY170" fmla="*/ 5074650 h 5238841"/>
              <a:gd name="connsiteX171" fmla="*/ 3055081 w 12192000"/>
              <a:gd name="connsiteY171" fmla="*/ 5080424 h 5238841"/>
              <a:gd name="connsiteX172" fmla="*/ 3049807 w 12192000"/>
              <a:gd name="connsiteY172" fmla="*/ 5080860 h 5238841"/>
              <a:gd name="connsiteX173" fmla="*/ 3029122 w 12192000"/>
              <a:gd name="connsiteY173" fmla="*/ 5070085 h 5238841"/>
              <a:gd name="connsiteX174" fmla="*/ 3017862 w 12192000"/>
              <a:gd name="connsiteY174" fmla="*/ 5065942 h 5238841"/>
              <a:gd name="connsiteX175" fmla="*/ 3015868 w 12192000"/>
              <a:gd name="connsiteY175" fmla="*/ 5061832 h 5238841"/>
              <a:gd name="connsiteX176" fmla="*/ 2998644 w 12192000"/>
              <a:gd name="connsiteY176" fmla="*/ 5057210 h 5238841"/>
              <a:gd name="connsiteX177" fmla="*/ 2996219 w 12192000"/>
              <a:gd name="connsiteY177" fmla="*/ 5057788 h 5238841"/>
              <a:gd name="connsiteX178" fmla="*/ 2983676 w 12192000"/>
              <a:gd name="connsiteY178" fmla="*/ 5049852 h 5238841"/>
              <a:gd name="connsiteX179" fmla="*/ 2903609 w 12192000"/>
              <a:gd name="connsiteY179" fmla="*/ 4998457 h 5238841"/>
              <a:gd name="connsiteX180" fmla="*/ 2758830 w 12192000"/>
              <a:gd name="connsiteY180" fmla="*/ 4974760 h 5238841"/>
              <a:gd name="connsiteX181" fmla="*/ 2532669 w 12192000"/>
              <a:gd name="connsiteY181" fmla="*/ 4940573 h 5238841"/>
              <a:gd name="connsiteX182" fmla="*/ 2389931 w 12192000"/>
              <a:gd name="connsiteY182" fmla="*/ 4905785 h 5238841"/>
              <a:gd name="connsiteX183" fmla="*/ 2335186 w 12192000"/>
              <a:gd name="connsiteY183" fmla="*/ 4902957 h 5238841"/>
              <a:gd name="connsiteX184" fmla="*/ 2273393 w 12192000"/>
              <a:gd name="connsiteY184" fmla="*/ 4883565 h 5238841"/>
              <a:gd name="connsiteX185" fmla="*/ 2269523 w 12192000"/>
              <a:gd name="connsiteY185" fmla="*/ 4884442 h 5238841"/>
              <a:gd name="connsiteX186" fmla="*/ 2256015 w 12192000"/>
              <a:gd name="connsiteY186" fmla="*/ 4883014 h 5238841"/>
              <a:gd name="connsiteX187" fmla="*/ 2249731 w 12192000"/>
              <a:gd name="connsiteY187" fmla="*/ 4888778 h 5238841"/>
              <a:gd name="connsiteX188" fmla="*/ 2227629 w 12192000"/>
              <a:gd name="connsiteY188" fmla="*/ 4891047 h 5238841"/>
              <a:gd name="connsiteX189" fmla="*/ 2203460 w 12192000"/>
              <a:gd name="connsiteY189" fmla="*/ 4886696 h 5238841"/>
              <a:gd name="connsiteX190" fmla="*/ 2091528 w 12192000"/>
              <a:gd name="connsiteY190" fmla="*/ 4859155 h 5238841"/>
              <a:gd name="connsiteX191" fmla="*/ 2022901 w 12192000"/>
              <a:gd name="connsiteY191" fmla="*/ 4846594 h 5238841"/>
              <a:gd name="connsiteX192" fmla="*/ 1994227 w 12192000"/>
              <a:gd name="connsiteY192" fmla="*/ 4847973 h 5238841"/>
              <a:gd name="connsiteX193" fmla="*/ 1955936 w 12192000"/>
              <a:gd name="connsiteY193" fmla="*/ 4845765 h 5238841"/>
              <a:gd name="connsiteX194" fmla="*/ 1741924 w 12192000"/>
              <a:gd name="connsiteY194" fmla="*/ 4808054 h 5238841"/>
              <a:gd name="connsiteX195" fmla="*/ 1734410 w 12192000"/>
              <a:gd name="connsiteY195" fmla="*/ 4811675 h 5238841"/>
              <a:gd name="connsiteX196" fmla="*/ 1691423 w 12192000"/>
              <a:gd name="connsiteY196" fmla="*/ 4802777 h 5238841"/>
              <a:gd name="connsiteX197" fmla="*/ 1554504 w 12192000"/>
              <a:gd name="connsiteY197" fmla="*/ 4739985 h 5238841"/>
              <a:gd name="connsiteX198" fmla="*/ 1470119 w 12192000"/>
              <a:gd name="connsiteY198" fmla="*/ 4723470 h 5238841"/>
              <a:gd name="connsiteX199" fmla="*/ 1437967 w 12192000"/>
              <a:gd name="connsiteY199" fmla="*/ 4722710 h 5238841"/>
              <a:gd name="connsiteX200" fmla="*/ 1295869 w 12192000"/>
              <a:gd name="connsiteY200" fmla="*/ 4726175 h 5238841"/>
              <a:gd name="connsiteX201" fmla="*/ 1292949 w 12192000"/>
              <a:gd name="connsiteY201" fmla="*/ 4684615 h 5238841"/>
              <a:gd name="connsiteX202" fmla="*/ 1244908 w 12192000"/>
              <a:gd name="connsiteY202" fmla="*/ 4706993 h 5238841"/>
              <a:gd name="connsiteX203" fmla="*/ 1171266 w 12192000"/>
              <a:gd name="connsiteY203" fmla="*/ 4706535 h 5238841"/>
              <a:gd name="connsiteX204" fmla="*/ 1160868 w 12192000"/>
              <a:gd name="connsiteY204" fmla="*/ 4701936 h 5238841"/>
              <a:gd name="connsiteX205" fmla="*/ 1147599 w 12192000"/>
              <a:gd name="connsiteY205" fmla="*/ 4714833 h 5238841"/>
              <a:gd name="connsiteX206" fmla="*/ 1119603 w 12192000"/>
              <a:gd name="connsiteY206" fmla="*/ 4721303 h 5238841"/>
              <a:gd name="connsiteX207" fmla="*/ 997851 w 12192000"/>
              <a:gd name="connsiteY207" fmla="*/ 4722336 h 5238841"/>
              <a:gd name="connsiteX208" fmla="*/ 976455 w 12192000"/>
              <a:gd name="connsiteY208" fmla="*/ 4726407 h 5238841"/>
              <a:gd name="connsiteX209" fmla="*/ 949939 w 12192000"/>
              <a:gd name="connsiteY209" fmla="*/ 4719699 h 5238841"/>
              <a:gd name="connsiteX210" fmla="*/ 894148 w 12192000"/>
              <a:gd name="connsiteY210" fmla="*/ 4710406 h 5238841"/>
              <a:gd name="connsiteX211" fmla="*/ 857990 w 12192000"/>
              <a:gd name="connsiteY211" fmla="*/ 4696844 h 5238841"/>
              <a:gd name="connsiteX212" fmla="*/ 848649 w 12192000"/>
              <a:gd name="connsiteY212" fmla="*/ 4704021 h 5238841"/>
              <a:gd name="connsiteX213" fmla="*/ 826436 w 12192000"/>
              <a:gd name="connsiteY213" fmla="*/ 4707421 h 5238841"/>
              <a:gd name="connsiteX214" fmla="*/ 733052 w 12192000"/>
              <a:gd name="connsiteY214" fmla="*/ 4701884 h 5238841"/>
              <a:gd name="connsiteX215" fmla="*/ 716185 w 12192000"/>
              <a:gd name="connsiteY215" fmla="*/ 4648168 h 5238841"/>
              <a:gd name="connsiteX216" fmla="*/ 582722 w 12192000"/>
              <a:gd name="connsiteY216" fmla="*/ 4658637 h 5238841"/>
              <a:gd name="connsiteX217" fmla="*/ 581118 w 12192000"/>
              <a:gd name="connsiteY217" fmla="*/ 4654120 h 5238841"/>
              <a:gd name="connsiteX218" fmla="*/ 546453 w 12192000"/>
              <a:gd name="connsiteY218" fmla="*/ 4652542 h 5238841"/>
              <a:gd name="connsiteX219" fmla="*/ 536773 w 12192000"/>
              <a:gd name="connsiteY219" fmla="*/ 4644609 h 5238841"/>
              <a:gd name="connsiteX220" fmla="*/ 388896 w 12192000"/>
              <a:gd name="connsiteY220" fmla="*/ 4619173 h 5238841"/>
              <a:gd name="connsiteX221" fmla="*/ 366479 w 12192000"/>
              <a:gd name="connsiteY221" fmla="*/ 4618896 h 5238841"/>
              <a:gd name="connsiteX222" fmla="*/ 342781 w 12192000"/>
              <a:gd name="connsiteY222" fmla="*/ 4601239 h 5238841"/>
              <a:gd name="connsiteX223" fmla="*/ 255925 w 12192000"/>
              <a:gd name="connsiteY223" fmla="*/ 4598685 h 5238841"/>
              <a:gd name="connsiteX224" fmla="*/ 226919 w 12192000"/>
              <a:gd name="connsiteY224" fmla="*/ 4598460 h 5238841"/>
              <a:gd name="connsiteX225" fmla="*/ 213925 w 12192000"/>
              <a:gd name="connsiteY225" fmla="*/ 4597783 h 5238841"/>
              <a:gd name="connsiteX226" fmla="*/ 215196 w 12192000"/>
              <a:gd name="connsiteY226" fmla="*/ 4588576 h 5238841"/>
              <a:gd name="connsiteX227" fmla="*/ 180214 w 12192000"/>
              <a:gd name="connsiteY227" fmla="*/ 4583701 h 5238841"/>
              <a:gd name="connsiteX228" fmla="*/ 83203 w 12192000"/>
              <a:gd name="connsiteY228" fmla="*/ 4531664 h 5238841"/>
              <a:gd name="connsiteX229" fmla="*/ 4106 w 12192000"/>
              <a:gd name="connsiteY229" fmla="*/ 4517202 h 5238841"/>
              <a:gd name="connsiteX230" fmla="*/ 0 w 12192000"/>
              <a:gd name="connsiteY230" fmla="*/ 4516084 h 5238841"/>
              <a:gd name="connsiteX231" fmla="*/ 0 w 12192000"/>
              <a:gd name="connsiteY231" fmla="*/ 0 h 5238841"/>
              <a:gd name="connsiteX0" fmla="*/ 0 w 12192000"/>
              <a:gd name="connsiteY0" fmla="*/ 0 h 5176789"/>
              <a:gd name="connsiteX1" fmla="*/ 12192000 w 12192000"/>
              <a:gd name="connsiteY1" fmla="*/ 0 h 5176789"/>
              <a:gd name="connsiteX2" fmla="*/ 12192000 w 12192000"/>
              <a:gd name="connsiteY2" fmla="*/ 3809005 h 5176789"/>
              <a:gd name="connsiteX3" fmla="*/ 12142543 w 12192000"/>
              <a:gd name="connsiteY3" fmla="*/ 3817043 h 5176789"/>
              <a:gd name="connsiteX4" fmla="*/ 12109241 w 12192000"/>
              <a:gd name="connsiteY4" fmla="*/ 3824228 h 5176789"/>
              <a:gd name="connsiteX5" fmla="*/ 11668991 w 12192000"/>
              <a:gd name="connsiteY5" fmla="*/ 3788038 h 5176789"/>
              <a:gd name="connsiteX6" fmla="*/ 11476952 w 12192000"/>
              <a:gd name="connsiteY6" fmla="*/ 3866786 h 5176789"/>
              <a:gd name="connsiteX7" fmla="*/ 11336487 w 12192000"/>
              <a:gd name="connsiteY7" fmla="*/ 3971513 h 5176789"/>
              <a:gd name="connsiteX8" fmla="*/ 11214181 w 12192000"/>
              <a:gd name="connsiteY8" fmla="*/ 4004215 h 5176789"/>
              <a:gd name="connsiteX9" fmla="*/ 11042540 w 12192000"/>
              <a:gd name="connsiteY9" fmla="*/ 4002613 h 5176789"/>
              <a:gd name="connsiteX10" fmla="*/ 10833086 w 12192000"/>
              <a:gd name="connsiteY10" fmla="*/ 3997707 h 5176789"/>
              <a:gd name="connsiteX11" fmla="*/ 10599680 w 12192000"/>
              <a:gd name="connsiteY11" fmla="*/ 3982661 h 5176789"/>
              <a:gd name="connsiteX12" fmla="*/ 10519971 w 12192000"/>
              <a:gd name="connsiteY12" fmla="*/ 3975018 h 5176789"/>
              <a:gd name="connsiteX13" fmla="*/ 10217282 w 12192000"/>
              <a:gd name="connsiteY13" fmla="*/ 4020809 h 5176789"/>
              <a:gd name="connsiteX14" fmla="*/ 9936427 w 12192000"/>
              <a:gd name="connsiteY14" fmla="*/ 4137843 h 5176789"/>
              <a:gd name="connsiteX15" fmla="*/ 9800299 w 12192000"/>
              <a:gd name="connsiteY15" fmla="*/ 4186098 h 5176789"/>
              <a:gd name="connsiteX16" fmla="*/ 9707822 w 12192000"/>
              <a:gd name="connsiteY16" fmla="*/ 4189102 h 5176789"/>
              <a:gd name="connsiteX17" fmla="*/ 9543973 w 12192000"/>
              <a:gd name="connsiteY17" fmla="*/ 4245802 h 5176789"/>
              <a:gd name="connsiteX18" fmla="*/ 9528747 w 12192000"/>
              <a:gd name="connsiteY18" fmla="*/ 4251724 h 5176789"/>
              <a:gd name="connsiteX19" fmla="*/ 9436976 w 12192000"/>
              <a:gd name="connsiteY19" fmla="*/ 4269351 h 5176789"/>
              <a:gd name="connsiteX20" fmla="*/ 9371827 w 12192000"/>
              <a:gd name="connsiteY20" fmla="*/ 4303912 h 5176789"/>
              <a:gd name="connsiteX21" fmla="*/ 9260304 w 12192000"/>
              <a:gd name="connsiteY21" fmla="*/ 4328021 h 5176789"/>
              <a:gd name="connsiteX22" fmla="*/ 9148799 w 12192000"/>
              <a:gd name="connsiteY22" fmla="*/ 4348506 h 5176789"/>
              <a:gd name="connsiteX23" fmla="*/ 9107898 w 12192000"/>
              <a:gd name="connsiteY23" fmla="*/ 4354282 h 5176789"/>
              <a:gd name="connsiteX24" fmla="*/ 8990743 w 12192000"/>
              <a:gd name="connsiteY24" fmla="*/ 4382161 h 5176789"/>
              <a:gd name="connsiteX25" fmla="*/ 8979819 w 12192000"/>
              <a:gd name="connsiteY25" fmla="*/ 4366419 h 5176789"/>
              <a:gd name="connsiteX26" fmla="*/ 8936044 w 12192000"/>
              <a:gd name="connsiteY26" fmla="*/ 4370992 h 5176789"/>
              <a:gd name="connsiteX27" fmla="*/ 8897707 w 12192000"/>
              <a:gd name="connsiteY27" fmla="*/ 4392673 h 5176789"/>
              <a:gd name="connsiteX28" fmla="*/ 8845635 w 12192000"/>
              <a:gd name="connsiteY28" fmla="*/ 4404300 h 5176789"/>
              <a:gd name="connsiteX29" fmla="*/ 8814562 w 12192000"/>
              <a:gd name="connsiteY29" fmla="*/ 4411434 h 5176789"/>
              <a:gd name="connsiteX30" fmla="*/ 8726349 w 12192000"/>
              <a:gd name="connsiteY30" fmla="*/ 4416668 h 5176789"/>
              <a:gd name="connsiteX31" fmla="*/ 8566678 w 12192000"/>
              <a:gd name="connsiteY31" fmla="*/ 4391711 h 5176789"/>
              <a:gd name="connsiteX32" fmla="*/ 8521516 w 12192000"/>
              <a:gd name="connsiteY32" fmla="*/ 4393927 h 5176789"/>
              <a:gd name="connsiteX33" fmla="*/ 8515998 w 12192000"/>
              <a:gd name="connsiteY33" fmla="*/ 4399124 h 5176789"/>
              <a:gd name="connsiteX34" fmla="*/ 8449547 w 12192000"/>
              <a:gd name="connsiteY34" fmla="*/ 4383170 h 5176789"/>
              <a:gd name="connsiteX35" fmla="*/ 8360285 w 12192000"/>
              <a:gd name="connsiteY35" fmla="*/ 4398502 h 5176789"/>
              <a:gd name="connsiteX36" fmla="*/ 8256584 w 12192000"/>
              <a:gd name="connsiteY36" fmla="*/ 4423564 h 5176789"/>
              <a:gd name="connsiteX37" fmla="*/ 8229821 w 12192000"/>
              <a:gd name="connsiteY37" fmla="*/ 4431840 h 5176789"/>
              <a:gd name="connsiteX38" fmla="*/ 8158476 w 12192000"/>
              <a:gd name="connsiteY38" fmla="*/ 4436904 h 5176789"/>
              <a:gd name="connsiteX39" fmla="*/ 7993707 w 12192000"/>
              <a:gd name="connsiteY39" fmla="*/ 4447962 h 5176789"/>
              <a:gd name="connsiteX40" fmla="*/ 7990346 w 12192000"/>
              <a:gd name="connsiteY40" fmla="*/ 4454853 h 5176789"/>
              <a:gd name="connsiteX41" fmla="*/ 7976786 w 12192000"/>
              <a:gd name="connsiteY41" fmla="*/ 4456820 h 5176789"/>
              <a:gd name="connsiteX42" fmla="*/ 7973491 w 12192000"/>
              <a:gd name="connsiteY42" fmla="*/ 4458577 h 5176789"/>
              <a:gd name="connsiteX43" fmla="*/ 7954281 w 12192000"/>
              <a:gd name="connsiteY43" fmla="*/ 4467421 h 5176789"/>
              <a:gd name="connsiteX44" fmla="*/ 7905540 w 12192000"/>
              <a:gd name="connsiteY44" fmla="*/ 4455628 h 5176789"/>
              <a:gd name="connsiteX45" fmla="*/ 7851932 w 12192000"/>
              <a:gd name="connsiteY45" fmla="*/ 4466353 h 5176789"/>
              <a:gd name="connsiteX46" fmla="*/ 7639078 w 12192000"/>
              <a:gd name="connsiteY46" fmla="*/ 4467635 h 5176789"/>
              <a:gd name="connsiteX47" fmla="*/ 7612359 w 12192000"/>
              <a:gd name="connsiteY47" fmla="*/ 4492789 h 5176789"/>
              <a:gd name="connsiteX48" fmla="*/ 7527328 w 12192000"/>
              <a:gd name="connsiteY48" fmla="*/ 4502199 h 5176789"/>
              <a:gd name="connsiteX49" fmla="*/ 7388717 w 12192000"/>
              <a:gd name="connsiteY49" fmla="*/ 4470799 h 5176789"/>
              <a:gd name="connsiteX50" fmla="*/ 7231898 w 12192000"/>
              <a:gd name="connsiteY50" fmla="*/ 4486028 h 5176789"/>
              <a:gd name="connsiteX51" fmla="*/ 7218425 w 12192000"/>
              <a:gd name="connsiteY51" fmla="*/ 4477288 h 5176789"/>
              <a:gd name="connsiteX52" fmla="*/ 7202795 w 12192000"/>
              <a:gd name="connsiteY52" fmla="*/ 4472972 h 5176789"/>
              <a:gd name="connsiteX53" fmla="*/ 7200744 w 12192000"/>
              <a:gd name="connsiteY53" fmla="*/ 4474099 h 5176789"/>
              <a:gd name="connsiteX54" fmla="*/ 7182163 w 12192000"/>
              <a:gd name="connsiteY54" fmla="*/ 4474005 h 5176789"/>
              <a:gd name="connsiteX55" fmla="*/ 7178368 w 12192000"/>
              <a:gd name="connsiteY55" fmla="*/ 4470673 h 5176789"/>
              <a:gd name="connsiteX56" fmla="*/ 7165705 w 12192000"/>
              <a:gd name="connsiteY56" fmla="*/ 4469569 h 5176789"/>
              <a:gd name="connsiteX57" fmla="*/ 7140991 w 12192000"/>
              <a:gd name="connsiteY57" fmla="*/ 4464599 h 5176789"/>
              <a:gd name="connsiteX58" fmla="*/ 7136152 w 12192000"/>
              <a:gd name="connsiteY58" fmla="*/ 4466292 h 5176789"/>
              <a:gd name="connsiteX59" fmla="*/ 7098544 w 12192000"/>
              <a:gd name="connsiteY59" fmla="*/ 4462879 h 5176789"/>
              <a:gd name="connsiteX60" fmla="*/ 7097922 w 12192000"/>
              <a:gd name="connsiteY60" fmla="*/ 4464077 h 5176789"/>
              <a:gd name="connsiteX61" fmla="*/ 7086877 w 12192000"/>
              <a:gd name="connsiteY61" fmla="*/ 4468554 h 5176789"/>
              <a:gd name="connsiteX62" fmla="*/ 7065999 w 12192000"/>
              <a:gd name="connsiteY62" fmla="*/ 4474270 h 5176789"/>
              <a:gd name="connsiteX63" fmla="*/ 7016598 w 12192000"/>
              <a:gd name="connsiteY63" fmla="*/ 4502855 h 5176789"/>
              <a:gd name="connsiteX64" fmla="*/ 6977375 w 12192000"/>
              <a:gd name="connsiteY64" fmla="*/ 4499434 h 5176789"/>
              <a:gd name="connsiteX65" fmla="*/ 6969409 w 12192000"/>
              <a:gd name="connsiteY65" fmla="*/ 4499424 h 5176789"/>
              <a:gd name="connsiteX66" fmla="*/ 6969218 w 12192000"/>
              <a:gd name="connsiteY66" fmla="*/ 4499704 h 5176789"/>
              <a:gd name="connsiteX67" fmla="*/ 6960755 w 12192000"/>
              <a:gd name="connsiteY67" fmla="*/ 4500249 h 5176789"/>
              <a:gd name="connsiteX68" fmla="*/ 6954882 w 12192000"/>
              <a:gd name="connsiteY68" fmla="*/ 4499405 h 5176789"/>
              <a:gd name="connsiteX69" fmla="*/ 6939428 w 12192000"/>
              <a:gd name="connsiteY69" fmla="*/ 4499385 h 5176789"/>
              <a:gd name="connsiteX70" fmla="*/ 6933902 w 12192000"/>
              <a:gd name="connsiteY70" fmla="*/ 4501239 h 5176789"/>
              <a:gd name="connsiteX71" fmla="*/ 6891244 w 12192000"/>
              <a:gd name="connsiteY71" fmla="*/ 4536371 h 5176789"/>
              <a:gd name="connsiteX72" fmla="*/ 6794496 w 12192000"/>
              <a:gd name="connsiteY72" fmla="*/ 4567924 h 5176789"/>
              <a:gd name="connsiteX73" fmla="*/ 6574528 w 12192000"/>
              <a:gd name="connsiteY73" fmla="*/ 4641155 h 5176789"/>
              <a:gd name="connsiteX74" fmla="*/ 6573036 w 12192000"/>
              <a:gd name="connsiteY74" fmla="*/ 4641049 h 5176789"/>
              <a:gd name="connsiteX75" fmla="*/ 6571920 w 12192000"/>
              <a:gd name="connsiteY75" fmla="*/ 4644739 h 5176789"/>
              <a:gd name="connsiteX76" fmla="*/ 6552021 w 12192000"/>
              <a:gd name="connsiteY76" fmla="*/ 4650379 h 5176789"/>
              <a:gd name="connsiteX77" fmla="*/ 6545925 w 12192000"/>
              <a:gd name="connsiteY77" fmla="*/ 4650675 h 5176789"/>
              <a:gd name="connsiteX78" fmla="*/ 6537822 w 12192000"/>
              <a:gd name="connsiteY78" fmla="*/ 4652769 h 5176789"/>
              <a:gd name="connsiteX79" fmla="*/ 6537743 w 12192000"/>
              <a:gd name="connsiteY79" fmla="*/ 4653068 h 5176789"/>
              <a:gd name="connsiteX80" fmla="*/ 6490057 w 12192000"/>
              <a:gd name="connsiteY80" fmla="*/ 4658624 h 5176789"/>
              <a:gd name="connsiteX81" fmla="*/ 6386800 w 12192000"/>
              <a:gd name="connsiteY81" fmla="*/ 4715431 h 5176789"/>
              <a:gd name="connsiteX82" fmla="*/ 6382703 w 12192000"/>
              <a:gd name="connsiteY82" fmla="*/ 4717930 h 5176789"/>
              <a:gd name="connsiteX83" fmla="*/ 6356495 w 12192000"/>
              <a:gd name="connsiteY83" fmla="*/ 4717843 h 5176789"/>
              <a:gd name="connsiteX84" fmla="*/ 6343628 w 12192000"/>
              <a:gd name="connsiteY84" fmla="*/ 4719161 h 5176789"/>
              <a:gd name="connsiteX85" fmla="*/ 6338605 w 12192000"/>
              <a:gd name="connsiteY85" fmla="*/ 4716723 h 5176789"/>
              <a:gd name="connsiteX86" fmla="*/ 6320318 w 12192000"/>
              <a:gd name="connsiteY86" fmla="*/ 4720095 h 5176789"/>
              <a:gd name="connsiteX87" fmla="*/ 6318742 w 12192000"/>
              <a:gd name="connsiteY87" fmla="*/ 4721541 h 5176789"/>
              <a:gd name="connsiteX88" fmla="*/ 6301708 w 12192000"/>
              <a:gd name="connsiteY88" fmla="*/ 4720380 h 5176789"/>
              <a:gd name="connsiteX89" fmla="*/ 6285082 w 12192000"/>
              <a:gd name="connsiteY89" fmla="*/ 4714639 h 5176789"/>
              <a:gd name="connsiteX90" fmla="*/ 6136936 w 12192000"/>
              <a:gd name="connsiteY90" fmla="*/ 4758246 h 5176789"/>
              <a:gd name="connsiteX91" fmla="*/ 5988578 w 12192000"/>
              <a:gd name="connsiteY91" fmla="*/ 4754427 h 5176789"/>
              <a:gd name="connsiteX92" fmla="*/ 5908701 w 12192000"/>
              <a:gd name="connsiteY92" fmla="*/ 4779160 h 5176789"/>
              <a:gd name="connsiteX93" fmla="*/ 5892219 w 12192000"/>
              <a:gd name="connsiteY93" fmla="*/ 4807892 h 5176789"/>
              <a:gd name="connsiteX94" fmla="*/ 5683612 w 12192000"/>
              <a:gd name="connsiteY94" fmla="*/ 4848770 h 5176789"/>
              <a:gd name="connsiteX95" fmla="*/ 5635111 w 12192000"/>
              <a:gd name="connsiteY95" fmla="*/ 4868888 h 5176789"/>
              <a:gd name="connsiteX96" fmla="*/ 5582652 w 12192000"/>
              <a:gd name="connsiteY96" fmla="*/ 4866836 h 5176789"/>
              <a:gd name="connsiteX97" fmla="*/ 5567213 w 12192000"/>
              <a:gd name="connsiteY97" fmla="*/ 4878769 h 5176789"/>
              <a:gd name="connsiteX98" fmla="*/ 5564659 w 12192000"/>
              <a:gd name="connsiteY98" fmla="*/ 4881042 h 5176789"/>
              <a:gd name="connsiteX99" fmla="*/ 5552102 w 12192000"/>
              <a:gd name="connsiteY99" fmla="*/ 4885426 h 5176789"/>
              <a:gd name="connsiteX100" fmla="*/ 5551475 w 12192000"/>
              <a:gd name="connsiteY100" fmla="*/ 4892560 h 5176789"/>
              <a:gd name="connsiteX101" fmla="*/ 5534664 w 12192000"/>
              <a:gd name="connsiteY101" fmla="*/ 4903385 h 5176789"/>
              <a:gd name="connsiteX102" fmla="*/ 5510737 w 12192000"/>
              <a:gd name="connsiteY102" fmla="*/ 4909807 h 5176789"/>
              <a:gd name="connsiteX103" fmla="*/ 5393901 w 12192000"/>
              <a:gd name="connsiteY103" fmla="*/ 4933709 h 5176789"/>
              <a:gd name="connsiteX104" fmla="*/ 5325782 w 12192000"/>
              <a:gd name="connsiteY104" fmla="*/ 4951789 h 5176789"/>
              <a:gd name="connsiteX105" fmla="*/ 5302703 w 12192000"/>
              <a:gd name="connsiteY105" fmla="*/ 4964590 h 5176789"/>
              <a:gd name="connsiteX106" fmla="*/ 5268591 w 12192000"/>
              <a:gd name="connsiteY106" fmla="*/ 4978479 h 5176789"/>
              <a:gd name="connsiteX107" fmla="*/ 5210559 w 12192000"/>
              <a:gd name="connsiteY107" fmla="*/ 5007585 h 5176789"/>
              <a:gd name="connsiteX108" fmla="*/ 5177597 w 12192000"/>
              <a:gd name="connsiteY108" fmla="*/ 5015926 h 5176789"/>
              <a:gd name="connsiteX109" fmla="*/ 5160569 w 12192000"/>
              <a:gd name="connsiteY109" fmla="*/ 5025681 h 5176789"/>
              <a:gd name="connsiteX110" fmla="*/ 5152748 w 12192000"/>
              <a:gd name="connsiteY110" fmla="*/ 5026569 h 5176789"/>
              <a:gd name="connsiteX111" fmla="*/ 5127678 w 12192000"/>
              <a:gd name="connsiteY111" fmla="*/ 5032947 h 5176789"/>
              <a:gd name="connsiteX112" fmla="*/ 5113147 w 12192000"/>
              <a:gd name="connsiteY112" fmla="*/ 5035818 h 5176789"/>
              <a:gd name="connsiteX113" fmla="*/ 5107301 w 12192000"/>
              <a:gd name="connsiteY113" fmla="*/ 5036672 h 5176789"/>
              <a:gd name="connsiteX114" fmla="*/ 5093215 w 12192000"/>
              <a:gd name="connsiteY114" fmla="*/ 5032880 h 5176789"/>
              <a:gd name="connsiteX115" fmla="*/ 5077058 w 12192000"/>
              <a:gd name="connsiteY115" fmla="*/ 5038681 h 5176789"/>
              <a:gd name="connsiteX116" fmla="*/ 5057349 w 12192000"/>
              <a:gd name="connsiteY116" fmla="*/ 5036015 h 5176789"/>
              <a:gd name="connsiteX117" fmla="*/ 5053945 w 12192000"/>
              <a:gd name="connsiteY117" fmla="*/ 5041952 h 5176789"/>
              <a:gd name="connsiteX118" fmla="*/ 5040021 w 12192000"/>
              <a:gd name="connsiteY118" fmla="*/ 5050052 h 5176789"/>
              <a:gd name="connsiteX119" fmla="*/ 5025913 w 12192000"/>
              <a:gd name="connsiteY119" fmla="*/ 5046535 h 5176789"/>
              <a:gd name="connsiteX120" fmla="*/ 4998218 w 12192000"/>
              <a:gd name="connsiteY120" fmla="*/ 5048065 h 5176789"/>
              <a:gd name="connsiteX121" fmla="*/ 4991008 w 12192000"/>
              <a:gd name="connsiteY121" fmla="*/ 5050439 h 5176789"/>
              <a:gd name="connsiteX122" fmla="*/ 4963503 w 12192000"/>
              <a:gd name="connsiteY122" fmla="*/ 5047575 h 5176789"/>
              <a:gd name="connsiteX123" fmla="*/ 4921053 w 12192000"/>
              <a:gd name="connsiteY123" fmla="*/ 5048925 h 5176789"/>
              <a:gd name="connsiteX124" fmla="*/ 4873420 w 12192000"/>
              <a:gd name="connsiteY124" fmla="*/ 5054929 h 5176789"/>
              <a:gd name="connsiteX125" fmla="*/ 4858825 w 12192000"/>
              <a:gd name="connsiteY125" fmla="*/ 5051329 h 5176789"/>
              <a:gd name="connsiteX126" fmla="*/ 4769340 w 12192000"/>
              <a:gd name="connsiteY126" fmla="*/ 5053090 h 5176789"/>
              <a:gd name="connsiteX127" fmla="*/ 4744152 w 12192000"/>
              <a:gd name="connsiteY127" fmla="*/ 5053391 h 5176789"/>
              <a:gd name="connsiteX128" fmla="*/ 4723556 w 12192000"/>
              <a:gd name="connsiteY128" fmla="*/ 5059633 h 5176789"/>
              <a:gd name="connsiteX129" fmla="*/ 4719699 w 12192000"/>
              <a:gd name="connsiteY129" fmla="*/ 5066298 h 5176789"/>
              <a:gd name="connsiteX130" fmla="*/ 4706016 w 12192000"/>
              <a:gd name="connsiteY130" fmla="*/ 5067422 h 5176789"/>
              <a:gd name="connsiteX131" fmla="*/ 4702593 w 12192000"/>
              <a:gd name="connsiteY131" fmla="*/ 5068973 h 5176789"/>
              <a:gd name="connsiteX132" fmla="*/ 4682766 w 12192000"/>
              <a:gd name="connsiteY132" fmla="*/ 5076609 h 5176789"/>
              <a:gd name="connsiteX133" fmla="*/ 4634960 w 12192000"/>
              <a:gd name="connsiteY133" fmla="*/ 5061852 h 5176789"/>
              <a:gd name="connsiteX134" fmla="*/ 4580645 w 12192000"/>
              <a:gd name="connsiteY134" fmla="*/ 5069246 h 5176789"/>
              <a:gd name="connsiteX135" fmla="*/ 4368005 w 12192000"/>
              <a:gd name="connsiteY135" fmla="*/ 5057426 h 5176789"/>
              <a:gd name="connsiteX136" fmla="*/ 4339489 w 12192000"/>
              <a:gd name="connsiteY136" fmla="*/ 5080858 h 5176789"/>
              <a:gd name="connsiteX137" fmla="*/ 4253895 w 12192000"/>
              <a:gd name="connsiteY137" fmla="*/ 5085008 h 5176789"/>
              <a:gd name="connsiteX138" fmla="*/ 4082432 w 12192000"/>
              <a:gd name="connsiteY138" fmla="*/ 5176339 h 5176789"/>
              <a:gd name="connsiteX139" fmla="*/ 3911296 w 12192000"/>
              <a:gd name="connsiteY139" fmla="*/ 5035663 h 5176789"/>
              <a:gd name="connsiteX140" fmla="*/ 3895182 w 12192000"/>
              <a:gd name="connsiteY140" fmla="*/ 5030229 h 5176789"/>
              <a:gd name="connsiteX141" fmla="*/ 3870866 w 12192000"/>
              <a:gd name="connsiteY141" fmla="*/ 5023753 h 5176789"/>
              <a:gd name="connsiteX142" fmla="*/ 3865913 w 12192000"/>
              <a:gd name="connsiteY142" fmla="*/ 5025143 h 5176789"/>
              <a:gd name="connsiteX143" fmla="*/ 3828606 w 12192000"/>
              <a:gd name="connsiteY143" fmla="*/ 5019426 h 5176789"/>
              <a:gd name="connsiteX144" fmla="*/ 3827901 w 12192000"/>
              <a:gd name="connsiteY144" fmla="*/ 5020583 h 5176789"/>
              <a:gd name="connsiteX145" fmla="*/ 3816543 w 12192000"/>
              <a:gd name="connsiteY145" fmla="*/ 5024366 h 5176789"/>
              <a:gd name="connsiteX146" fmla="*/ 3795278 w 12192000"/>
              <a:gd name="connsiteY146" fmla="*/ 5028779 h 5176789"/>
              <a:gd name="connsiteX147" fmla="*/ 3743858 w 12192000"/>
              <a:gd name="connsiteY147" fmla="*/ 5054237 h 5176789"/>
              <a:gd name="connsiteX148" fmla="*/ 3704945 w 12192000"/>
              <a:gd name="connsiteY148" fmla="*/ 5048413 h 5176789"/>
              <a:gd name="connsiteX149" fmla="*/ 3696992 w 12192000"/>
              <a:gd name="connsiteY149" fmla="*/ 5047914 h 5176789"/>
              <a:gd name="connsiteX150" fmla="*/ 3696780 w 12192000"/>
              <a:gd name="connsiteY150" fmla="*/ 5048181 h 5176789"/>
              <a:gd name="connsiteX151" fmla="*/ 3688290 w 12192000"/>
              <a:gd name="connsiteY151" fmla="*/ 5048204 h 5176789"/>
              <a:gd name="connsiteX152" fmla="*/ 3682486 w 12192000"/>
              <a:gd name="connsiteY152" fmla="*/ 5047000 h 5176789"/>
              <a:gd name="connsiteX153" fmla="*/ 3667056 w 12192000"/>
              <a:gd name="connsiteY153" fmla="*/ 5046030 h 5176789"/>
              <a:gd name="connsiteX154" fmla="*/ 3661403 w 12192000"/>
              <a:gd name="connsiteY154" fmla="*/ 5047537 h 5176789"/>
              <a:gd name="connsiteX155" fmla="*/ 3658673 w 12192000"/>
              <a:gd name="connsiteY155" fmla="*/ 5050790 h 5176789"/>
              <a:gd name="connsiteX156" fmla="*/ 3657333 w 12192000"/>
              <a:gd name="connsiteY156" fmla="*/ 5050325 h 5176789"/>
              <a:gd name="connsiteX157" fmla="*/ 3626778 w 12192000"/>
              <a:gd name="connsiteY157" fmla="*/ 5057882 h 5176789"/>
              <a:gd name="connsiteX158" fmla="*/ 3560067 w 12192000"/>
              <a:gd name="connsiteY158" fmla="*/ 5064266 h 5176789"/>
              <a:gd name="connsiteX159" fmla="*/ 3522641 w 12192000"/>
              <a:gd name="connsiteY159" fmla="*/ 5063654 h 5176789"/>
              <a:gd name="connsiteX160" fmla="*/ 3419275 w 12192000"/>
              <a:gd name="connsiteY160" fmla="*/ 5066646 h 5176789"/>
              <a:gd name="connsiteX161" fmla="*/ 3314869 w 12192000"/>
              <a:gd name="connsiteY161" fmla="*/ 5073197 h 5176789"/>
              <a:gd name="connsiteX162" fmla="*/ 3259088 w 12192000"/>
              <a:gd name="connsiteY162" fmla="*/ 5096363 h 5176789"/>
              <a:gd name="connsiteX163" fmla="*/ 3253104 w 12192000"/>
              <a:gd name="connsiteY163" fmla="*/ 5096785 h 5176789"/>
              <a:gd name="connsiteX164" fmla="*/ 3238751 w 12192000"/>
              <a:gd name="connsiteY164" fmla="*/ 5092996 h 5176789"/>
              <a:gd name="connsiteX165" fmla="*/ 3233681 w 12192000"/>
              <a:gd name="connsiteY165" fmla="*/ 5090758 h 5176789"/>
              <a:gd name="connsiteX166" fmla="*/ 3225562 w 12192000"/>
              <a:gd name="connsiteY166" fmla="*/ 5089215 h 5176789"/>
              <a:gd name="connsiteX167" fmla="*/ 3225260 w 12192000"/>
              <a:gd name="connsiteY167" fmla="*/ 5089437 h 5176789"/>
              <a:gd name="connsiteX168" fmla="*/ 3217859 w 12192000"/>
              <a:gd name="connsiteY168" fmla="*/ 5087484 h 5176789"/>
              <a:gd name="connsiteX169" fmla="*/ 3182980 w 12192000"/>
              <a:gd name="connsiteY169" fmla="*/ 5074650 h 5176789"/>
              <a:gd name="connsiteX170" fmla="*/ 3055081 w 12192000"/>
              <a:gd name="connsiteY170" fmla="*/ 5080424 h 5176789"/>
              <a:gd name="connsiteX171" fmla="*/ 3049807 w 12192000"/>
              <a:gd name="connsiteY171" fmla="*/ 5080860 h 5176789"/>
              <a:gd name="connsiteX172" fmla="*/ 3029122 w 12192000"/>
              <a:gd name="connsiteY172" fmla="*/ 5070085 h 5176789"/>
              <a:gd name="connsiteX173" fmla="*/ 3017862 w 12192000"/>
              <a:gd name="connsiteY173" fmla="*/ 5065942 h 5176789"/>
              <a:gd name="connsiteX174" fmla="*/ 3015868 w 12192000"/>
              <a:gd name="connsiteY174" fmla="*/ 5061832 h 5176789"/>
              <a:gd name="connsiteX175" fmla="*/ 2998644 w 12192000"/>
              <a:gd name="connsiteY175" fmla="*/ 5057210 h 5176789"/>
              <a:gd name="connsiteX176" fmla="*/ 2996219 w 12192000"/>
              <a:gd name="connsiteY176" fmla="*/ 5057788 h 5176789"/>
              <a:gd name="connsiteX177" fmla="*/ 2983676 w 12192000"/>
              <a:gd name="connsiteY177" fmla="*/ 5049852 h 5176789"/>
              <a:gd name="connsiteX178" fmla="*/ 2903609 w 12192000"/>
              <a:gd name="connsiteY178" fmla="*/ 4998457 h 5176789"/>
              <a:gd name="connsiteX179" fmla="*/ 2758830 w 12192000"/>
              <a:gd name="connsiteY179" fmla="*/ 4974760 h 5176789"/>
              <a:gd name="connsiteX180" fmla="*/ 2532669 w 12192000"/>
              <a:gd name="connsiteY180" fmla="*/ 4940573 h 5176789"/>
              <a:gd name="connsiteX181" fmla="*/ 2389931 w 12192000"/>
              <a:gd name="connsiteY181" fmla="*/ 4905785 h 5176789"/>
              <a:gd name="connsiteX182" fmla="*/ 2335186 w 12192000"/>
              <a:gd name="connsiteY182" fmla="*/ 4902957 h 5176789"/>
              <a:gd name="connsiteX183" fmla="*/ 2273393 w 12192000"/>
              <a:gd name="connsiteY183" fmla="*/ 4883565 h 5176789"/>
              <a:gd name="connsiteX184" fmla="*/ 2269523 w 12192000"/>
              <a:gd name="connsiteY184" fmla="*/ 4884442 h 5176789"/>
              <a:gd name="connsiteX185" fmla="*/ 2256015 w 12192000"/>
              <a:gd name="connsiteY185" fmla="*/ 4883014 h 5176789"/>
              <a:gd name="connsiteX186" fmla="*/ 2249731 w 12192000"/>
              <a:gd name="connsiteY186" fmla="*/ 4888778 h 5176789"/>
              <a:gd name="connsiteX187" fmla="*/ 2227629 w 12192000"/>
              <a:gd name="connsiteY187" fmla="*/ 4891047 h 5176789"/>
              <a:gd name="connsiteX188" fmla="*/ 2203460 w 12192000"/>
              <a:gd name="connsiteY188" fmla="*/ 4886696 h 5176789"/>
              <a:gd name="connsiteX189" fmla="*/ 2091528 w 12192000"/>
              <a:gd name="connsiteY189" fmla="*/ 4859155 h 5176789"/>
              <a:gd name="connsiteX190" fmla="*/ 2022901 w 12192000"/>
              <a:gd name="connsiteY190" fmla="*/ 4846594 h 5176789"/>
              <a:gd name="connsiteX191" fmla="*/ 1994227 w 12192000"/>
              <a:gd name="connsiteY191" fmla="*/ 4847973 h 5176789"/>
              <a:gd name="connsiteX192" fmla="*/ 1955936 w 12192000"/>
              <a:gd name="connsiteY192" fmla="*/ 4845765 h 5176789"/>
              <a:gd name="connsiteX193" fmla="*/ 1741924 w 12192000"/>
              <a:gd name="connsiteY193" fmla="*/ 4808054 h 5176789"/>
              <a:gd name="connsiteX194" fmla="*/ 1734410 w 12192000"/>
              <a:gd name="connsiteY194" fmla="*/ 4811675 h 5176789"/>
              <a:gd name="connsiteX195" fmla="*/ 1691423 w 12192000"/>
              <a:gd name="connsiteY195" fmla="*/ 4802777 h 5176789"/>
              <a:gd name="connsiteX196" fmla="*/ 1554504 w 12192000"/>
              <a:gd name="connsiteY196" fmla="*/ 4739985 h 5176789"/>
              <a:gd name="connsiteX197" fmla="*/ 1470119 w 12192000"/>
              <a:gd name="connsiteY197" fmla="*/ 4723470 h 5176789"/>
              <a:gd name="connsiteX198" fmla="*/ 1437967 w 12192000"/>
              <a:gd name="connsiteY198" fmla="*/ 4722710 h 5176789"/>
              <a:gd name="connsiteX199" fmla="*/ 1295869 w 12192000"/>
              <a:gd name="connsiteY199" fmla="*/ 4726175 h 5176789"/>
              <a:gd name="connsiteX200" fmla="*/ 1292949 w 12192000"/>
              <a:gd name="connsiteY200" fmla="*/ 4684615 h 5176789"/>
              <a:gd name="connsiteX201" fmla="*/ 1244908 w 12192000"/>
              <a:gd name="connsiteY201" fmla="*/ 4706993 h 5176789"/>
              <a:gd name="connsiteX202" fmla="*/ 1171266 w 12192000"/>
              <a:gd name="connsiteY202" fmla="*/ 4706535 h 5176789"/>
              <a:gd name="connsiteX203" fmla="*/ 1160868 w 12192000"/>
              <a:gd name="connsiteY203" fmla="*/ 4701936 h 5176789"/>
              <a:gd name="connsiteX204" fmla="*/ 1147599 w 12192000"/>
              <a:gd name="connsiteY204" fmla="*/ 4714833 h 5176789"/>
              <a:gd name="connsiteX205" fmla="*/ 1119603 w 12192000"/>
              <a:gd name="connsiteY205" fmla="*/ 4721303 h 5176789"/>
              <a:gd name="connsiteX206" fmla="*/ 997851 w 12192000"/>
              <a:gd name="connsiteY206" fmla="*/ 4722336 h 5176789"/>
              <a:gd name="connsiteX207" fmla="*/ 976455 w 12192000"/>
              <a:gd name="connsiteY207" fmla="*/ 4726407 h 5176789"/>
              <a:gd name="connsiteX208" fmla="*/ 949939 w 12192000"/>
              <a:gd name="connsiteY208" fmla="*/ 4719699 h 5176789"/>
              <a:gd name="connsiteX209" fmla="*/ 894148 w 12192000"/>
              <a:gd name="connsiteY209" fmla="*/ 4710406 h 5176789"/>
              <a:gd name="connsiteX210" fmla="*/ 857990 w 12192000"/>
              <a:gd name="connsiteY210" fmla="*/ 4696844 h 5176789"/>
              <a:gd name="connsiteX211" fmla="*/ 848649 w 12192000"/>
              <a:gd name="connsiteY211" fmla="*/ 4704021 h 5176789"/>
              <a:gd name="connsiteX212" fmla="*/ 826436 w 12192000"/>
              <a:gd name="connsiteY212" fmla="*/ 4707421 h 5176789"/>
              <a:gd name="connsiteX213" fmla="*/ 733052 w 12192000"/>
              <a:gd name="connsiteY213" fmla="*/ 4701884 h 5176789"/>
              <a:gd name="connsiteX214" fmla="*/ 716185 w 12192000"/>
              <a:gd name="connsiteY214" fmla="*/ 4648168 h 5176789"/>
              <a:gd name="connsiteX215" fmla="*/ 582722 w 12192000"/>
              <a:gd name="connsiteY215" fmla="*/ 4658637 h 5176789"/>
              <a:gd name="connsiteX216" fmla="*/ 581118 w 12192000"/>
              <a:gd name="connsiteY216" fmla="*/ 4654120 h 5176789"/>
              <a:gd name="connsiteX217" fmla="*/ 546453 w 12192000"/>
              <a:gd name="connsiteY217" fmla="*/ 4652542 h 5176789"/>
              <a:gd name="connsiteX218" fmla="*/ 536773 w 12192000"/>
              <a:gd name="connsiteY218" fmla="*/ 4644609 h 5176789"/>
              <a:gd name="connsiteX219" fmla="*/ 388896 w 12192000"/>
              <a:gd name="connsiteY219" fmla="*/ 4619173 h 5176789"/>
              <a:gd name="connsiteX220" fmla="*/ 366479 w 12192000"/>
              <a:gd name="connsiteY220" fmla="*/ 4618896 h 5176789"/>
              <a:gd name="connsiteX221" fmla="*/ 342781 w 12192000"/>
              <a:gd name="connsiteY221" fmla="*/ 4601239 h 5176789"/>
              <a:gd name="connsiteX222" fmla="*/ 255925 w 12192000"/>
              <a:gd name="connsiteY222" fmla="*/ 4598685 h 5176789"/>
              <a:gd name="connsiteX223" fmla="*/ 226919 w 12192000"/>
              <a:gd name="connsiteY223" fmla="*/ 4598460 h 5176789"/>
              <a:gd name="connsiteX224" fmla="*/ 213925 w 12192000"/>
              <a:gd name="connsiteY224" fmla="*/ 4597783 h 5176789"/>
              <a:gd name="connsiteX225" fmla="*/ 215196 w 12192000"/>
              <a:gd name="connsiteY225" fmla="*/ 4588576 h 5176789"/>
              <a:gd name="connsiteX226" fmla="*/ 180214 w 12192000"/>
              <a:gd name="connsiteY226" fmla="*/ 4583701 h 5176789"/>
              <a:gd name="connsiteX227" fmla="*/ 83203 w 12192000"/>
              <a:gd name="connsiteY227" fmla="*/ 4531664 h 5176789"/>
              <a:gd name="connsiteX228" fmla="*/ 4106 w 12192000"/>
              <a:gd name="connsiteY228" fmla="*/ 4517202 h 5176789"/>
              <a:gd name="connsiteX229" fmla="*/ 0 w 12192000"/>
              <a:gd name="connsiteY229" fmla="*/ 4516084 h 5176789"/>
              <a:gd name="connsiteX230" fmla="*/ 0 w 12192000"/>
              <a:gd name="connsiteY230" fmla="*/ 0 h 5176789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30140 w 12192000"/>
              <a:gd name="connsiteY138" fmla="*/ 5057070 h 5096785"/>
              <a:gd name="connsiteX139" fmla="*/ 3911296 w 12192000"/>
              <a:gd name="connsiteY139" fmla="*/ 5035663 h 5096785"/>
              <a:gd name="connsiteX140" fmla="*/ 3895182 w 12192000"/>
              <a:gd name="connsiteY140" fmla="*/ 5030229 h 5096785"/>
              <a:gd name="connsiteX141" fmla="*/ 3870866 w 12192000"/>
              <a:gd name="connsiteY141" fmla="*/ 5023753 h 5096785"/>
              <a:gd name="connsiteX142" fmla="*/ 3865913 w 12192000"/>
              <a:gd name="connsiteY142" fmla="*/ 5025143 h 5096785"/>
              <a:gd name="connsiteX143" fmla="*/ 3828606 w 12192000"/>
              <a:gd name="connsiteY143" fmla="*/ 5019426 h 5096785"/>
              <a:gd name="connsiteX144" fmla="*/ 3827901 w 12192000"/>
              <a:gd name="connsiteY144" fmla="*/ 5020583 h 5096785"/>
              <a:gd name="connsiteX145" fmla="*/ 3816543 w 12192000"/>
              <a:gd name="connsiteY145" fmla="*/ 5024366 h 5096785"/>
              <a:gd name="connsiteX146" fmla="*/ 3795278 w 12192000"/>
              <a:gd name="connsiteY146" fmla="*/ 5028779 h 5096785"/>
              <a:gd name="connsiteX147" fmla="*/ 3743858 w 12192000"/>
              <a:gd name="connsiteY147" fmla="*/ 5054237 h 5096785"/>
              <a:gd name="connsiteX148" fmla="*/ 3704945 w 12192000"/>
              <a:gd name="connsiteY148" fmla="*/ 5048413 h 5096785"/>
              <a:gd name="connsiteX149" fmla="*/ 3696992 w 12192000"/>
              <a:gd name="connsiteY149" fmla="*/ 5047914 h 5096785"/>
              <a:gd name="connsiteX150" fmla="*/ 3696780 w 12192000"/>
              <a:gd name="connsiteY150" fmla="*/ 5048181 h 5096785"/>
              <a:gd name="connsiteX151" fmla="*/ 3688290 w 12192000"/>
              <a:gd name="connsiteY151" fmla="*/ 5048204 h 5096785"/>
              <a:gd name="connsiteX152" fmla="*/ 3682486 w 12192000"/>
              <a:gd name="connsiteY152" fmla="*/ 5047000 h 5096785"/>
              <a:gd name="connsiteX153" fmla="*/ 3667056 w 12192000"/>
              <a:gd name="connsiteY153" fmla="*/ 5046030 h 5096785"/>
              <a:gd name="connsiteX154" fmla="*/ 3661403 w 12192000"/>
              <a:gd name="connsiteY154" fmla="*/ 5047537 h 5096785"/>
              <a:gd name="connsiteX155" fmla="*/ 3658673 w 12192000"/>
              <a:gd name="connsiteY155" fmla="*/ 5050790 h 5096785"/>
              <a:gd name="connsiteX156" fmla="*/ 3657333 w 12192000"/>
              <a:gd name="connsiteY156" fmla="*/ 5050325 h 5096785"/>
              <a:gd name="connsiteX157" fmla="*/ 3626778 w 12192000"/>
              <a:gd name="connsiteY157" fmla="*/ 5057882 h 5096785"/>
              <a:gd name="connsiteX158" fmla="*/ 3560067 w 12192000"/>
              <a:gd name="connsiteY158" fmla="*/ 5064266 h 5096785"/>
              <a:gd name="connsiteX159" fmla="*/ 3522641 w 12192000"/>
              <a:gd name="connsiteY159" fmla="*/ 5063654 h 5096785"/>
              <a:gd name="connsiteX160" fmla="*/ 3419275 w 12192000"/>
              <a:gd name="connsiteY160" fmla="*/ 5066646 h 5096785"/>
              <a:gd name="connsiteX161" fmla="*/ 3314869 w 12192000"/>
              <a:gd name="connsiteY161" fmla="*/ 5073197 h 5096785"/>
              <a:gd name="connsiteX162" fmla="*/ 3259088 w 12192000"/>
              <a:gd name="connsiteY162" fmla="*/ 5096363 h 5096785"/>
              <a:gd name="connsiteX163" fmla="*/ 3253104 w 12192000"/>
              <a:gd name="connsiteY163" fmla="*/ 5096785 h 5096785"/>
              <a:gd name="connsiteX164" fmla="*/ 3238751 w 12192000"/>
              <a:gd name="connsiteY164" fmla="*/ 5092996 h 5096785"/>
              <a:gd name="connsiteX165" fmla="*/ 3233681 w 12192000"/>
              <a:gd name="connsiteY165" fmla="*/ 5090758 h 5096785"/>
              <a:gd name="connsiteX166" fmla="*/ 3225562 w 12192000"/>
              <a:gd name="connsiteY166" fmla="*/ 5089215 h 5096785"/>
              <a:gd name="connsiteX167" fmla="*/ 3225260 w 12192000"/>
              <a:gd name="connsiteY167" fmla="*/ 5089437 h 5096785"/>
              <a:gd name="connsiteX168" fmla="*/ 3217859 w 12192000"/>
              <a:gd name="connsiteY168" fmla="*/ 5087484 h 5096785"/>
              <a:gd name="connsiteX169" fmla="*/ 3182980 w 12192000"/>
              <a:gd name="connsiteY169" fmla="*/ 5074650 h 5096785"/>
              <a:gd name="connsiteX170" fmla="*/ 3055081 w 12192000"/>
              <a:gd name="connsiteY170" fmla="*/ 5080424 h 5096785"/>
              <a:gd name="connsiteX171" fmla="*/ 3049807 w 12192000"/>
              <a:gd name="connsiteY171" fmla="*/ 5080860 h 5096785"/>
              <a:gd name="connsiteX172" fmla="*/ 3029122 w 12192000"/>
              <a:gd name="connsiteY172" fmla="*/ 5070085 h 5096785"/>
              <a:gd name="connsiteX173" fmla="*/ 3017862 w 12192000"/>
              <a:gd name="connsiteY173" fmla="*/ 5065942 h 5096785"/>
              <a:gd name="connsiteX174" fmla="*/ 3015868 w 12192000"/>
              <a:gd name="connsiteY174" fmla="*/ 5061832 h 5096785"/>
              <a:gd name="connsiteX175" fmla="*/ 2998644 w 12192000"/>
              <a:gd name="connsiteY175" fmla="*/ 5057210 h 5096785"/>
              <a:gd name="connsiteX176" fmla="*/ 2996219 w 12192000"/>
              <a:gd name="connsiteY176" fmla="*/ 5057788 h 5096785"/>
              <a:gd name="connsiteX177" fmla="*/ 2983676 w 12192000"/>
              <a:gd name="connsiteY177" fmla="*/ 5049852 h 5096785"/>
              <a:gd name="connsiteX178" fmla="*/ 2903609 w 12192000"/>
              <a:gd name="connsiteY178" fmla="*/ 4998457 h 5096785"/>
              <a:gd name="connsiteX179" fmla="*/ 2758830 w 12192000"/>
              <a:gd name="connsiteY179" fmla="*/ 4974760 h 5096785"/>
              <a:gd name="connsiteX180" fmla="*/ 2532669 w 12192000"/>
              <a:gd name="connsiteY180" fmla="*/ 4940573 h 5096785"/>
              <a:gd name="connsiteX181" fmla="*/ 2389931 w 12192000"/>
              <a:gd name="connsiteY181" fmla="*/ 4905785 h 5096785"/>
              <a:gd name="connsiteX182" fmla="*/ 2335186 w 12192000"/>
              <a:gd name="connsiteY182" fmla="*/ 4902957 h 5096785"/>
              <a:gd name="connsiteX183" fmla="*/ 2273393 w 12192000"/>
              <a:gd name="connsiteY183" fmla="*/ 4883565 h 5096785"/>
              <a:gd name="connsiteX184" fmla="*/ 2269523 w 12192000"/>
              <a:gd name="connsiteY184" fmla="*/ 4884442 h 5096785"/>
              <a:gd name="connsiteX185" fmla="*/ 2256015 w 12192000"/>
              <a:gd name="connsiteY185" fmla="*/ 4883014 h 5096785"/>
              <a:gd name="connsiteX186" fmla="*/ 2249731 w 12192000"/>
              <a:gd name="connsiteY186" fmla="*/ 4888778 h 5096785"/>
              <a:gd name="connsiteX187" fmla="*/ 2227629 w 12192000"/>
              <a:gd name="connsiteY187" fmla="*/ 4891047 h 5096785"/>
              <a:gd name="connsiteX188" fmla="*/ 2203460 w 12192000"/>
              <a:gd name="connsiteY188" fmla="*/ 4886696 h 5096785"/>
              <a:gd name="connsiteX189" fmla="*/ 2091528 w 12192000"/>
              <a:gd name="connsiteY189" fmla="*/ 4859155 h 5096785"/>
              <a:gd name="connsiteX190" fmla="*/ 2022901 w 12192000"/>
              <a:gd name="connsiteY190" fmla="*/ 4846594 h 5096785"/>
              <a:gd name="connsiteX191" fmla="*/ 1994227 w 12192000"/>
              <a:gd name="connsiteY191" fmla="*/ 4847973 h 5096785"/>
              <a:gd name="connsiteX192" fmla="*/ 1955936 w 12192000"/>
              <a:gd name="connsiteY192" fmla="*/ 4845765 h 5096785"/>
              <a:gd name="connsiteX193" fmla="*/ 1741924 w 12192000"/>
              <a:gd name="connsiteY193" fmla="*/ 4808054 h 5096785"/>
              <a:gd name="connsiteX194" fmla="*/ 1734410 w 12192000"/>
              <a:gd name="connsiteY194" fmla="*/ 4811675 h 5096785"/>
              <a:gd name="connsiteX195" fmla="*/ 1691423 w 12192000"/>
              <a:gd name="connsiteY195" fmla="*/ 4802777 h 5096785"/>
              <a:gd name="connsiteX196" fmla="*/ 1554504 w 12192000"/>
              <a:gd name="connsiteY196" fmla="*/ 4739985 h 5096785"/>
              <a:gd name="connsiteX197" fmla="*/ 1470119 w 12192000"/>
              <a:gd name="connsiteY197" fmla="*/ 4723470 h 5096785"/>
              <a:gd name="connsiteX198" fmla="*/ 1437967 w 12192000"/>
              <a:gd name="connsiteY198" fmla="*/ 4722710 h 5096785"/>
              <a:gd name="connsiteX199" fmla="*/ 1295869 w 12192000"/>
              <a:gd name="connsiteY199" fmla="*/ 4726175 h 5096785"/>
              <a:gd name="connsiteX200" fmla="*/ 1292949 w 12192000"/>
              <a:gd name="connsiteY200" fmla="*/ 4684615 h 5096785"/>
              <a:gd name="connsiteX201" fmla="*/ 1244908 w 12192000"/>
              <a:gd name="connsiteY201" fmla="*/ 4706993 h 5096785"/>
              <a:gd name="connsiteX202" fmla="*/ 1171266 w 12192000"/>
              <a:gd name="connsiteY202" fmla="*/ 4706535 h 5096785"/>
              <a:gd name="connsiteX203" fmla="*/ 1160868 w 12192000"/>
              <a:gd name="connsiteY203" fmla="*/ 4701936 h 5096785"/>
              <a:gd name="connsiteX204" fmla="*/ 1147599 w 12192000"/>
              <a:gd name="connsiteY204" fmla="*/ 4714833 h 5096785"/>
              <a:gd name="connsiteX205" fmla="*/ 1119603 w 12192000"/>
              <a:gd name="connsiteY205" fmla="*/ 4721303 h 5096785"/>
              <a:gd name="connsiteX206" fmla="*/ 997851 w 12192000"/>
              <a:gd name="connsiteY206" fmla="*/ 4722336 h 5096785"/>
              <a:gd name="connsiteX207" fmla="*/ 976455 w 12192000"/>
              <a:gd name="connsiteY207" fmla="*/ 4726407 h 5096785"/>
              <a:gd name="connsiteX208" fmla="*/ 949939 w 12192000"/>
              <a:gd name="connsiteY208" fmla="*/ 4719699 h 5096785"/>
              <a:gd name="connsiteX209" fmla="*/ 894148 w 12192000"/>
              <a:gd name="connsiteY209" fmla="*/ 4710406 h 5096785"/>
              <a:gd name="connsiteX210" fmla="*/ 857990 w 12192000"/>
              <a:gd name="connsiteY210" fmla="*/ 4696844 h 5096785"/>
              <a:gd name="connsiteX211" fmla="*/ 848649 w 12192000"/>
              <a:gd name="connsiteY211" fmla="*/ 4704021 h 5096785"/>
              <a:gd name="connsiteX212" fmla="*/ 826436 w 12192000"/>
              <a:gd name="connsiteY212" fmla="*/ 4707421 h 5096785"/>
              <a:gd name="connsiteX213" fmla="*/ 733052 w 12192000"/>
              <a:gd name="connsiteY213" fmla="*/ 4701884 h 5096785"/>
              <a:gd name="connsiteX214" fmla="*/ 716185 w 12192000"/>
              <a:gd name="connsiteY214" fmla="*/ 4648168 h 5096785"/>
              <a:gd name="connsiteX215" fmla="*/ 582722 w 12192000"/>
              <a:gd name="connsiteY215" fmla="*/ 4658637 h 5096785"/>
              <a:gd name="connsiteX216" fmla="*/ 581118 w 12192000"/>
              <a:gd name="connsiteY216" fmla="*/ 4654120 h 5096785"/>
              <a:gd name="connsiteX217" fmla="*/ 546453 w 12192000"/>
              <a:gd name="connsiteY217" fmla="*/ 4652542 h 5096785"/>
              <a:gd name="connsiteX218" fmla="*/ 536773 w 12192000"/>
              <a:gd name="connsiteY218" fmla="*/ 4644609 h 5096785"/>
              <a:gd name="connsiteX219" fmla="*/ 388896 w 12192000"/>
              <a:gd name="connsiteY219" fmla="*/ 4619173 h 5096785"/>
              <a:gd name="connsiteX220" fmla="*/ 366479 w 12192000"/>
              <a:gd name="connsiteY220" fmla="*/ 4618896 h 5096785"/>
              <a:gd name="connsiteX221" fmla="*/ 342781 w 12192000"/>
              <a:gd name="connsiteY221" fmla="*/ 4601239 h 5096785"/>
              <a:gd name="connsiteX222" fmla="*/ 255925 w 12192000"/>
              <a:gd name="connsiteY222" fmla="*/ 4598685 h 5096785"/>
              <a:gd name="connsiteX223" fmla="*/ 226919 w 12192000"/>
              <a:gd name="connsiteY223" fmla="*/ 4598460 h 5096785"/>
              <a:gd name="connsiteX224" fmla="*/ 213925 w 12192000"/>
              <a:gd name="connsiteY224" fmla="*/ 4597783 h 5096785"/>
              <a:gd name="connsiteX225" fmla="*/ 215196 w 12192000"/>
              <a:gd name="connsiteY225" fmla="*/ 4588576 h 5096785"/>
              <a:gd name="connsiteX226" fmla="*/ 180214 w 12192000"/>
              <a:gd name="connsiteY226" fmla="*/ 4583701 h 5096785"/>
              <a:gd name="connsiteX227" fmla="*/ 83203 w 12192000"/>
              <a:gd name="connsiteY227" fmla="*/ 4531664 h 5096785"/>
              <a:gd name="connsiteX228" fmla="*/ 4106 w 12192000"/>
              <a:gd name="connsiteY228" fmla="*/ 4517202 h 5096785"/>
              <a:gd name="connsiteX229" fmla="*/ 0 w 12192000"/>
              <a:gd name="connsiteY229" fmla="*/ 4516084 h 5096785"/>
              <a:gd name="connsiteX230" fmla="*/ 0 w 12192000"/>
              <a:gd name="connsiteY230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5988578 w 12192000"/>
              <a:gd name="connsiteY90" fmla="*/ 4754427 h 5096785"/>
              <a:gd name="connsiteX91" fmla="*/ 5908701 w 12192000"/>
              <a:gd name="connsiteY91" fmla="*/ 4779160 h 5096785"/>
              <a:gd name="connsiteX92" fmla="*/ 5892219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52189 w 12192000"/>
              <a:gd name="connsiteY90" fmla="*/ 4762378 h 5096785"/>
              <a:gd name="connsiteX91" fmla="*/ 5908701 w 12192000"/>
              <a:gd name="connsiteY91" fmla="*/ 4779160 h 5096785"/>
              <a:gd name="connsiteX92" fmla="*/ 5892219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52189 w 12192000"/>
              <a:gd name="connsiteY90" fmla="*/ 4762378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82297 w 12192000"/>
              <a:gd name="connsiteY9" fmla="*/ 4010564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82297 w 12192000"/>
              <a:gd name="connsiteY9" fmla="*/ 4010564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82297 w 12192000"/>
              <a:gd name="connsiteY9" fmla="*/ 4010564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46342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82297 w 12192000"/>
              <a:gd name="connsiteY9" fmla="*/ 4010564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10015940 w 12192000"/>
              <a:gd name="connsiteY14" fmla="*/ 4082184 h 5096785"/>
              <a:gd name="connsiteX15" fmla="*/ 9800299 w 12192000"/>
              <a:gd name="connsiteY15" fmla="*/ 4146342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2192000" h="5096785">
                <a:moveTo>
                  <a:pt x="0" y="0"/>
                </a:moveTo>
                <a:lnTo>
                  <a:pt x="12192000" y="0"/>
                </a:lnTo>
                <a:lnTo>
                  <a:pt x="12192000" y="3809005"/>
                </a:lnTo>
                <a:lnTo>
                  <a:pt x="12142543" y="3817043"/>
                </a:lnTo>
                <a:cubicBezTo>
                  <a:pt x="12125745" y="3820143"/>
                  <a:pt x="12025667" y="3846712"/>
                  <a:pt x="12021777" y="3848082"/>
                </a:cubicBezTo>
                <a:cubicBezTo>
                  <a:pt x="11906317" y="3844901"/>
                  <a:pt x="11854997" y="3842577"/>
                  <a:pt x="11700796" y="3819843"/>
                </a:cubicBezTo>
                <a:cubicBezTo>
                  <a:pt x="11673605" y="3818975"/>
                  <a:pt x="11660205" y="3873591"/>
                  <a:pt x="11596222" y="3858834"/>
                </a:cubicBezTo>
                <a:cubicBezTo>
                  <a:pt x="11546261" y="3912796"/>
                  <a:pt x="11448213" y="3883822"/>
                  <a:pt x="11416000" y="3915854"/>
                </a:cubicBezTo>
                <a:cubicBezTo>
                  <a:pt x="11363791" y="3944368"/>
                  <a:pt x="11261302" y="3994357"/>
                  <a:pt x="11214181" y="4004215"/>
                </a:cubicBezTo>
                <a:cubicBezTo>
                  <a:pt x="11180556" y="4016505"/>
                  <a:pt x="11133434" y="4019939"/>
                  <a:pt x="11082297" y="4010564"/>
                </a:cubicBezTo>
                <a:cubicBezTo>
                  <a:pt x="11002153" y="4004415"/>
                  <a:pt x="10906391" y="3998574"/>
                  <a:pt x="10833086" y="3997707"/>
                </a:cubicBezTo>
                <a:cubicBezTo>
                  <a:pt x="10741018" y="4017483"/>
                  <a:pt x="10710367" y="4028063"/>
                  <a:pt x="10639436" y="4022417"/>
                </a:cubicBezTo>
                <a:cubicBezTo>
                  <a:pt x="10607553" y="4011982"/>
                  <a:pt x="10546386" y="4040450"/>
                  <a:pt x="10480215" y="4006823"/>
                </a:cubicBezTo>
                <a:cubicBezTo>
                  <a:pt x="10416483" y="4013182"/>
                  <a:pt x="10257826" y="4053751"/>
                  <a:pt x="10217282" y="4020809"/>
                </a:cubicBezTo>
                <a:lnTo>
                  <a:pt x="10015940" y="4082184"/>
                </a:lnTo>
                <a:cubicBezTo>
                  <a:pt x="9933191" y="4122984"/>
                  <a:pt x="9847676" y="4127197"/>
                  <a:pt x="9800299" y="4146342"/>
                </a:cubicBezTo>
                <a:cubicBezTo>
                  <a:pt x="9758990" y="4153221"/>
                  <a:pt x="9764546" y="4171775"/>
                  <a:pt x="9707822" y="4189102"/>
                </a:cubicBezTo>
                <a:cubicBezTo>
                  <a:pt x="9678353" y="4185801"/>
                  <a:pt x="9564542" y="4245966"/>
                  <a:pt x="9543973" y="4245802"/>
                </a:cubicBezTo>
                <a:cubicBezTo>
                  <a:pt x="9545360" y="4250342"/>
                  <a:pt x="9534159" y="4254694"/>
                  <a:pt x="9528747" y="4251724"/>
                </a:cubicBezTo>
                <a:cubicBezTo>
                  <a:pt x="9434894" y="4251802"/>
                  <a:pt x="9498284" y="4284960"/>
                  <a:pt x="9436976" y="4269351"/>
                </a:cubicBezTo>
                <a:cubicBezTo>
                  <a:pt x="9399663" y="4270596"/>
                  <a:pt x="9416325" y="4322777"/>
                  <a:pt x="9371827" y="4303912"/>
                </a:cubicBezTo>
                <a:cubicBezTo>
                  <a:pt x="9327687" y="4311262"/>
                  <a:pt x="9305420" y="4335156"/>
                  <a:pt x="9260304" y="4328021"/>
                </a:cubicBezTo>
                <a:cubicBezTo>
                  <a:pt x="9219002" y="4334987"/>
                  <a:pt x="9185743" y="4348803"/>
                  <a:pt x="9148799" y="4348506"/>
                </a:cubicBezTo>
                <a:cubicBezTo>
                  <a:pt x="9136597" y="4357118"/>
                  <a:pt x="9123990" y="4361794"/>
                  <a:pt x="9107898" y="4354282"/>
                </a:cubicBezTo>
                <a:lnTo>
                  <a:pt x="8990743" y="4382161"/>
                </a:lnTo>
                <a:cubicBezTo>
                  <a:pt x="8968860" y="4381971"/>
                  <a:pt x="8999497" y="4363038"/>
                  <a:pt x="8979819" y="4366419"/>
                </a:cubicBezTo>
                <a:cubicBezTo>
                  <a:pt x="8962591" y="4378296"/>
                  <a:pt x="8953360" y="4357425"/>
                  <a:pt x="8936044" y="4370992"/>
                </a:cubicBezTo>
                <a:cubicBezTo>
                  <a:pt x="8948906" y="4385206"/>
                  <a:pt x="8892470" y="4378724"/>
                  <a:pt x="8897707" y="4392673"/>
                </a:cubicBezTo>
                <a:cubicBezTo>
                  <a:pt x="8869997" y="4377889"/>
                  <a:pt x="8872713" y="4404124"/>
                  <a:pt x="8845635" y="4404300"/>
                </a:cubicBezTo>
                <a:cubicBezTo>
                  <a:pt x="8830642" y="4399853"/>
                  <a:pt x="8821827" y="4400686"/>
                  <a:pt x="8814562" y="4411434"/>
                </a:cubicBezTo>
                <a:cubicBezTo>
                  <a:pt x="8744563" y="4389043"/>
                  <a:pt x="8782115" y="4417916"/>
                  <a:pt x="8726349" y="4416668"/>
                </a:cubicBezTo>
                <a:cubicBezTo>
                  <a:pt x="8677009" y="4412982"/>
                  <a:pt x="8624546" y="4415808"/>
                  <a:pt x="8566678" y="4391711"/>
                </a:cubicBezTo>
                <a:cubicBezTo>
                  <a:pt x="8554349" y="4383843"/>
                  <a:pt x="8534130" y="4384835"/>
                  <a:pt x="8521516" y="4393927"/>
                </a:cubicBezTo>
                <a:cubicBezTo>
                  <a:pt x="8519345" y="4395492"/>
                  <a:pt x="8517487" y="4397242"/>
                  <a:pt x="8515998" y="4399124"/>
                </a:cubicBezTo>
                <a:cubicBezTo>
                  <a:pt x="8479683" y="4380905"/>
                  <a:pt x="8468515" y="4396924"/>
                  <a:pt x="8449547" y="4383170"/>
                </a:cubicBezTo>
                <a:cubicBezTo>
                  <a:pt x="8404832" y="4386248"/>
                  <a:pt x="8377617" y="4410394"/>
                  <a:pt x="8360285" y="4398502"/>
                </a:cubicBezTo>
                <a:cubicBezTo>
                  <a:pt x="8328125" y="4405233"/>
                  <a:pt x="8278328" y="4418008"/>
                  <a:pt x="8256584" y="4423564"/>
                </a:cubicBezTo>
                <a:cubicBezTo>
                  <a:pt x="8250756" y="4433012"/>
                  <a:pt x="8239831" y="4429911"/>
                  <a:pt x="8229821" y="4431840"/>
                </a:cubicBezTo>
                <a:cubicBezTo>
                  <a:pt x="8219737" y="4440670"/>
                  <a:pt x="8172939" y="4441316"/>
                  <a:pt x="8158476" y="4436904"/>
                </a:cubicBezTo>
                <a:lnTo>
                  <a:pt x="7993707" y="4447962"/>
                </a:lnTo>
                <a:lnTo>
                  <a:pt x="7990346" y="4454853"/>
                </a:lnTo>
                <a:lnTo>
                  <a:pt x="7976786" y="4456820"/>
                </a:lnTo>
                <a:lnTo>
                  <a:pt x="7973491" y="4458577"/>
                </a:lnTo>
                <a:cubicBezTo>
                  <a:pt x="7967206" y="4461962"/>
                  <a:pt x="7960915" y="4465118"/>
                  <a:pt x="7954281" y="4467421"/>
                </a:cubicBezTo>
                <a:cubicBezTo>
                  <a:pt x="7950081" y="4438248"/>
                  <a:pt x="7897165" y="4482226"/>
                  <a:pt x="7905540" y="4455628"/>
                </a:cubicBezTo>
                <a:cubicBezTo>
                  <a:pt x="7868363" y="4463225"/>
                  <a:pt x="7886086" y="4435916"/>
                  <a:pt x="7851932" y="4466353"/>
                </a:cubicBezTo>
                <a:cubicBezTo>
                  <a:pt x="7784648" y="4458796"/>
                  <a:pt x="7699743" y="4489674"/>
                  <a:pt x="7639078" y="4467635"/>
                </a:cubicBezTo>
                <a:cubicBezTo>
                  <a:pt x="7650854" y="4478956"/>
                  <a:pt x="7631952" y="4494897"/>
                  <a:pt x="7612359" y="4492789"/>
                </a:cubicBezTo>
                <a:cubicBezTo>
                  <a:pt x="7656290" y="4537791"/>
                  <a:pt x="7524989" y="4464434"/>
                  <a:pt x="7527328" y="4502199"/>
                </a:cubicBezTo>
                <a:cubicBezTo>
                  <a:pt x="7510981" y="4470759"/>
                  <a:pt x="7410641" y="4435979"/>
                  <a:pt x="7388717" y="4470799"/>
                </a:cubicBezTo>
                <a:cubicBezTo>
                  <a:pt x="7332647" y="4477979"/>
                  <a:pt x="7282236" y="4461411"/>
                  <a:pt x="7231898" y="4486028"/>
                </a:cubicBezTo>
                <a:cubicBezTo>
                  <a:pt x="7228085" y="4482236"/>
                  <a:pt x="7223511" y="4479415"/>
                  <a:pt x="7218425" y="4477288"/>
                </a:cubicBezTo>
                <a:lnTo>
                  <a:pt x="7202795" y="4472972"/>
                </a:lnTo>
                <a:lnTo>
                  <a:pt x="7200744" y="4474099"/>
                </a:lnTo>
                <a:cubicBezTo>
                  <a:pt x="7191691" y="4476518"/>
                  <a:pt x="7186143" y="4475925"/>
                  <a:pt x="7182163" y="4474005"/>
                </a:cubicBezTo>
                <a:lnTo>
                  <a:pt x="7178368" y="4470673"/>
                </a:lnTo>
                <a:lnTo>
                  <a:pt x="7165705" y="4469569"/>
                </a:lnTo>
                <a:lnTo>
                  <a:pt x="7140991" y="4464599"/>
                </a:lnTo>
                <a:lnTo>
                  <a:pt x="7136152" y="4466292"/>
                </a:lnTo>
                <a:lnTo>
                  <a:pt x="7098544" y="4462879"/>
                </a:lnTo>
                <a:lnTo>
                  <a:pt x="7097922" y="4464077"/>
                </a:lnTo>
                <a:cubicBezTo>
                  <a:pt x="7095675" y="4466685"/>
                  <a:pt x="7092399" y="4468463"/>
                  <a:pt x="7086877" y="4468554"/>
                </a:cubicBezTo>
                <a:cubicBezTo>
                  <a:pt x="7093857" y="4486654"/>
                  <a:pt x="7082892" y="4475600"/>
                  <a:pt x="7065999" y="4474270"/>
                </a:cubicBezTo>
                <a:cubicBezTo>
                  <a:pt x="7073068" y="4502084"/>
                  <a:pt x="7025982" y="4487289"/>
                  <a:pt x="7016598" y="4502855"/>
                </a:cubicBezTo>
                <a:cubicBezTo>
                  <a:pt x="7004027" y="4501251"/>
                  <a:pt x="6990862" y="4500062"/>
                  <a:pt x="6977375" y="4499434"/>
                </a:cubicBezTo>
                <a:lnTo>
                  <a:pt x="6969409" y="4499424"/>
                </a:lnTo>
                <a:cubicBezTo>
                  <a:pt x="6969345" y="4499517"/>
                  <a:pt x="6969282" y="4499611"/>
                  <a:pt x="6969218" y="4499704"/>
                </a:cubicBezTo>
                <a:cubicBezTo>
                  <a:pt x="6967423" y="4500299"/>
                  <a:pt x="6964778" y="4500520"/>
                  <a:pt x="6960755" y="4500249"/>
                </a:cubicBezTo>
                <a:lnTo>
                  <a:pt x="6954882" y="4499405"/>
                </a:lnTo>
                <a:lnTo>
                  <a:pt x="6939428" y="4499385"/>
                </a:lnTo>
                <a:lnTo>
                  <a:pt x="6933902" y="4501239"/>
                </a:lnTo>
                <a:cubicBezTo>
                  <a:pt x="6915500" y="4513191"/>
                  <a:pt x="6929567" y="4549821"/>
                  <a:pt x="6891244" y="4536371"/>
                </a:cubicBezTo>
                <a:cubicBezTo>
                  <a:pt x="6852551" y="4546708"/>
                  <a:pt x="6836714" y="4571735"/>
                  <a:pt x="6794496" y="4567924"/>
                </a:cubicBezTo>
                <a:lnTo>
                  <a:pt x="6574528" y="4641155"/>
                </a:lnTo>
                <a:lnTo>
                  <a:pt x="6573036" y="4641049"/>
                </a:lnTo>
                <a:lnTo>
                  <a:pt x="6571920" y="4644739"/>
                </a:lnTo>
                <a:lnTo>
                  <a:pt x="6552021" y="4650379"/>
                </a:lnTo>
                <a:lnTo>
                  <a:pt x="6545925" y="4650675"/>
                </a:lnTo>
                <a:cubicBezTo>
                  <a:pt x="6541867" y="4651170"/>
                  <a:pt x="6539355" y="4651872"/>
                  <a:pt x="6537822" y="4652769"/>
                </a:cubicBezTo>
                <a:cubicBezTo>
                  <a:pt x="6537796" y="4652868"/>
                  <a:pt x="6537769" y="4652968"/>
                  <a:pt x="6537743" y="4653068"/>
                </a:cubicBezTo>
                <a:lnTo>
                  <a:pt x="6490057" y="4658624"/>
                </a:lnTo>
                <a:cubicBezTo>
                  <a:pt x="6466205" y="4668772"/>
                  <a:pt x="6404692" y="4705547"/>
                  <a:pt x="6386800" y="4715431"/>
                </a:cubicBezTo>
                <a:lnTo>
                  <a:pt x="6382703" y="4717930"/>
                </a:lnTo>
                <a:lnTo>
                  <a:pt x="6356495" y="4717843"/>
                </a:lnTo>
                <a:lnTo>
                  <a:pt x="6343628" y="4719161"/>
                </a:lnTo>
                <a:lnTo>
                  <a:pt x="6338605" y="4716723"/>
                </a:lnTo>
                <a:cubicBezTo>
                  <a:pt x="6333948" y="4715651"/>
                  <a:pt x="6328272" y="4716126"/>
                  <a:pt x="6320318" y="4720095"/>
                </a:cubicBezTo>
                <a:lnTo>
                  <a:pt x="6318742" y="4721541"/>
                </a:lnTo>
                <a:lnTo>
                  <a:pt x="6301708" y="4720380"/>
                </a:lnTo>
                <a:cubicBezTo>
                  <a:pt x="6295887" y="4719320"/>
                  <a:pt x="6290299" y="4717508"/>
                  <a:pt x="6285082" y="4714639"/>
                </a:cubicBezTo>
                <a:cubicBezTo>
                  <a:pt x="6232894" y="4720313"/>
                  <a:pt x="6091065" y="4711868"/>
                  <a:pt x="6028335" y="4722621"/>
                </a:cubicBezTo>
                <a:cubicBezTo>
                  <a:pt x="6045295" y="4757847"/>
                  <a:pt x="5848075" y="4744853"/>
                  <a:pt x="5908701" y="4779160"/>
                </a:cubicBezTo>
                <a:cubicBezTo>
                  <a:pt x="5888634" y="4780820"/>
                  <a:pt x="5844448" y="4799397"/>
                  <a:pt x="5860414" y="4807892"/>
                </a:cubicBezTo>
                <a:cubicBezTo>
                  <a:pt x="5792262" y="4798387"/>
                  <a:pt x="5752646" y="4843367"/>
                  <a:pt x="5683612" y="4848770"/>
                </a:cubicBezTo>
                <a:cubicBezTo>
                  <a:pt x="5661875" y="4883880"/>
                  <a:pt x="5668687" y="4854788"/>
                  <a:pt x="5635111" y="4868888"/>
                </a:cubicBezTo>
                <a:cubicBezTo>
                  <a:pt x="5633012" y="4842212"/>
                  <a:pt x="5598104" y="4893602"/>
                  <a:pt x="5582652" y="4866836"/>
                </a:cubicBezTo>
                <a:cubicBezTo>
                  <a:pt x="5577032" y="4870250"/>
                  <a:pt x="5572074" y="4874402"/>
                  <a:pt x="5567213" y="4878769"/>
                </a:cubicBezTo>
                <a:lnTo>
                  <a:pt x="5564659" y="4881042"/>
                </a:lnTo>
                <a:lnTo>
                  <a:pt x="5552102" y="4885426"/>
                </a:lnTo>
                <a:cubicBezTo>
                  <a:pt x="5551892" y="4887804"/>
                  <a:pt x="5551684" y="4890182"/>
                  <a:pt x="5551475" y="4892560"/>
                </a:cubicBezTo>
                <a:lnTo>
                  <a:pt x="5534664" y="4903385"/>
                </a:lnTo>
                <a:cubicBezTo>
                  <a:pt x="5527918" y="4906528"/>
                  <a:pt x="5520130" y="4908842"/>
                  <a:pt x="5510737" y="4909807"/>
                </a:cubicBezTo>
                <a:cubicBezTo>
                  <a:pt x="5474863" y="4902736"/>
                  <a:pt x="5438770" y="4943879"/>
                  <a:pt x="5393901" y="4933709"/>
                </a:cubicBezTo>
                <a:cubicBezTo>
                  <a:pt x="5377982" y="4932239"/>
                  <a:pt x="5332258" y="4941569"/>
                  <a:pt x="5325782" y="4951789"/>
                </a:cubicBezTo>
                <a:cubicBezTo>
                  <a:pt x="5316695" y="4955476"/>
                  <a:pt x="5304762" y="4954583"/>
                  <a:pt x="5302703" y="4964590"/>
                </a:cubicBezTo>
                <a:cubicBezTo>
                  <a:pt x="5298243" y="4977015"/>
                  <a:pt x="5260488" y="4966382"/>
                  <a:pt x="5268591" y="4978479"/>
                </a:cubicBezTo>
                <a:cubicBezTo>
                  <a:pt x="5241891" y="4971355"/>
                  <a:pt x="5229004" y="4998058"/>
                  <a:pt x="5210559" y="5007585"/>
                </a:cubicBezTo>
                <a:cubicBezTo>
                  <a:pt x="5199737" y="5003583"/>
                  <a:pt x="5189986" y="5008553"/>
                  <a:pt x="5177597" y="5015926"/>
                </a:cubicBezTo>
                <a:lnTo>
                  <a:pt x="5160569" y="5025681"/>
                </a:lnTo>
                <a:lnTo>
                  <a:pt x="5152748" y="5026569"/>
                </a:lnTo>
                <a:cubicBezTo>
                  <a:pt x="5143464" y="5028511"/>
                  <a:pt x="5135128" y="5030936"/>
                  <a:pt x="5127678" y="5032947"/>
                </a:cubicBezTo>
                <a:lnTo>
                  <a:pt x="5113147" y="5035818"/>
                </a:lnTo>
                <a:lnTo>
                  <a:pt x="5107301" y="5036672"/>
                </a:lnTo>
                <a:lnTo>
                  <a:pt x="5093215" y="5032880"/>
                </a:lnTo>
                <a:lnTo>
                  <a:pt x="5077058" y="5038681"/>
                </a:lnTo>
                <a:lnTo>
                  <a:pt x="5057349" y="5036015"/>
                </a:lnTo>
                <a:cubicBezTo>
                  <a:pt x="5056617" y="5038069"/>
                  <a:pt x="5055470" y="5040071"/>
                  <a:pt x="5053945" y="5041952"/>
                </a:cubicBezTo>
                <a:lnTo>
                  <a:pt x="5040021" y="5050052"/>
                </a:lnTo>
                <a:lnTo>
                  <a:pt x="5025913" y="5046535"/>
                </a:lnTo>
                <a:cubicBezTo>
                  <a:pt x="5027395" y="5056685"/>
                  <a:pt x="5010775" y="5048329"/>
                  <a:pt x="4998218" y="5048065"/>
                </a:cubicBezTo>
                <a:lnTo>
                  <a:pt x="4991008" y="5050439"/>
                </a:lnTo>
                <a:lnTo>
                  <a:pt x="4963503" y="5047575"/>
                </a:lnTo>
                <a:cubicBezTo>
                  <a:pt x="4948687" y="5047149"/>
                  <a:pt x="4934614" y="5047760"/>
                  <a:pt x="4921053" y="5048925"/>
                </a:cubicBezTo>
                <a:lnTo>
                  <a:pt x="4873420" y="5054929"/>
                </a:lnTo>
                <a:lnTo>
                  <a:pt x="4858825" y="5051329"/>
                </a:lnTo>
                <a:cubicBezTo>
                  <a:pt x="4827045" y="5050467"/>
                  <a:pt x="4791907" y="5064719"/>
                  <a:pt x="4769340" y="5053090"/>
                </a:cubicBezTo>
                <a:cubicBezTo>
                  <a:pt x="4760167" y="5051720"/>
                  <a:pt x="4751866" y="5052034"/>
                  <a:pt x="4744152" y="5053391"/>
                </a:cubicBezTo>
                <a:lnTo>
                  <a:pt x="4723556" y="5059633"/>
                </a:lnTo>
                <a:lnTo>
                  <a:pt x="4719699" y="5066298"/>
                </a:lnTo>
                <a:lnTo>
                  <a:pt x="4706016" y="5067422"/>
                </a:lnTo>
                <a:lnTo>
                  <a:pt x="4702593" y="5068973"/>
                </a:lnTo>
                <a:cubicBezTo>
                  <a:pt x="4696073" y="5071961"/>
                  <a:pt x="4689557" y="5074718"/>
                  <a:pt x="4682766" y="5076609"/>
                </a:cubicBezTo>
                <a:cubicBezTo>
                  <a:pt x="4680705" y="5047264"/>
                  <a:pt x="4624654" y="5087854"/>
                  <a:pt x="4634960" y="5061852"/>
                </a:cubicBezTo>
                <a:cubicBezTo>
                  <a:pt x="4597279" y="5067136"/>
                  <a:pt x="4616973" y="5041002"/>
                  <a:pt x="4580645" y="5069246"/>
                </a:cubicBezTo>
                <a:cubicBezTo>
                  <a:pt x="4514010" y="5057571"/>
                  <a:pt x="4426975" y="5083132"/>
                  <a:pt x="4368005" y="5057426"/>
                </a:cubicBezTo>
                <a:cubicBezTo>
                  <a:pt x="4378938" y="5069437"/>
                  <a:pt x="4358901" y="5084168"/>
                  <a:pt x="4339489" y="5080858"/>
                </a:cubicBezTo>
                <a:cubicBezTo>
                  <a:pt x="4380071" y="5128427"/>
                  <a:pt x="4254318" y="5047215"/>
                  <a:pt x="4253895" y="5085008"/>
                </a:cubicBezTo>
                <a:cubicBezTo>
                  <a:pt x="4188524" y="5078393"/>
                  <a:pt x="4183794" y="5065254"/>
                  <a:pt x="4130140" y="5057070"/>
                </a:cubicBezTo>
                <a:lnTo>
                  <a:pt x="3911296" y="5035663"/>
                </a:lnTo>
                <a:lnTo>
                  <a:pt x="3895182" y="5030229"/>
                </a:lnTo>
                <a:lnTo>
                  <a:pt x="3870866" y="5023753"/>
                </a:lnTo>
                <a:lnTo>
                  <a:pt x="3865913" y="5025143"/>
                </a:lnTo>
                <a:lnTo>
                  <a:pt x="3828606" y="5019426"/>
                </a:lnTo>
                <a:lnTo>
                  <a:pt x="3827901" y="5020583"/>
                </a:lnTo>
                <a:cubicBezTo>
                  <a:pt x="3825465" y="5023044"/>
                  <a:pt x="3822064" y="5024614"/>
                  <a:pt x="3816543" y="5024366"/>
                </a:cubicBezTo>
                <a:cubicBezTo>
                  <a:pt x="3822191" y="5042839"/>
                  <a:pt x="3812047" y="5031144"/>
                  <a:pt x="3795278" y="5028779"/>
                </a:cubicBezTo>
                <a:cubicBezTo>
                  <a:pt x="3800305" y="5056944"/>
                  <a:pt x="3754370" y="5039296"/>
                  <a:pt x="3743858" y="5054237"/>
                </a:cubicBezTo>
                <a:cubicBezTo>
                  <a:pt x="3731426" y="5051864"/>
                  <a:pt x="3718365" y="5049870"/>
                  <a:pt x="3704945" y="5048413"/>
                </a:cubicBezTo>
                <a:lnTo>
                  <a:pt x="3696992" y="5047914"/>
                </a:lnTo>
                <a:lnTo>
                  <a:pt x="3696780" y="5048181"/>
                </a:lnTo>
                <a:cubicBezTo>
                  <a:pt x="3694942" y="5048663"/>
                  <a:pt x="3692286" y="5048721"/>
                  <a:pt x="3688290" y="5048204"/>
                </a:cubicBezTo>
                <a:lnTo>
                  <a:pt x="3682486" y="5047000"/>
                </a:lnTo>
                <a:lnTo>
                  <a:pt x="3667056" y="5046030"/>
                </a:lnTo>
                <a:lnTo>
                  <a:pt x="3661403" y="5047537"/>
                </a:lnTo>
                <a:lnTo>
                  <a:pt x="3658673" y="5050790"/>
                </a:lnTo>
                <a:lnTo>
                  <a:pt x="3657333" y="5050325"/>
                </a:lnTo>
                <a:cubicBezTo>
                  <a:pt x="3647943" y="5043807"/>
                  <a:pt x="3646760" y="5035120"/>
                  <a:pt x="3626778" y="5057882"/>
                </a:cubicBezTo>
                <a:cubicBezTo>
                  <a:pt x="3604242" y="5046906"/>
                  <a:pt x="3595632" y="5060978"/>
                  <a:pt x="3560067" y="5064266"/>
                </a:cubicBezTo>
                <a:cubicBezTo>
                  <a:pt x="3548093" y="5054413"/>
                  <a:pt x="3535744" y="5057071"/>
                  <a:pt x="3522641" y="5063654"/>
                </a:cubicBezTo>
                <a:cubicBezTo>
                  <a:pt x="3490386" y="5057687"/>
                  <a:pt x="3457385" y="5066150"/>
                  <a:pt x="3419275" y="5066646"/>
                </a:cubicBezTo>
                <a:cubicBezTo>
                  <a:pt x="3381791" y="5052708"/>
                  <a:pt x="3355578" y="5072759"/>
                  <a:pt x="3314869" y="5073197"/>
                </a:cubicBezTo>
                <a:cubicBezTo>
                  <a:pt x="3285434" y="5051000"/>
                  <a:pt x="3281681" y="5089430"/>
                  <a:pt x="3259088" y="5096363"/>
                </a:cubicBezTo>
                <a:lnTo>
                  <a:pt x="3253104" y="5096785"/>
                </a:lnTo>
                <a:lnTo>
                  <a:pt x="3238751" y="5092996"/>
                </a:lnTo>
                <a:lnTo>
                  <a:pt x="3233681" y="5090758"/>
                </a:lnTo>
                <a:cubicBezTo>
                  <a:pt x="3230065" y="5089519"/>
                  <a:pt x="3227507" y="5089085"/>
                  <a:pt x="3225562" y="5089215"/>
                </a:cubicBezTo>
                <a:lnTo>
                  <a:pt x="3225260" y="5089437"/>
                </a:lnTo>
                <a:lnTo>
                  <a:pt x="3217859" y="5087484"/>
                </a:lnTo>
                <a:cubicBezTo>
                  <a:pt x="3205614" y="5083594"/>
                  <a:pt x="3193926" y="5079248"/>
                  <a:pt x="3182980" y="5074650"/>
                </a:cubicBezTo>
                <a:lnTo>
                  <a:pt x="3055081" y="5080424"/>
                </a:lnTo>
                <a:lnTo>
                  <a:pt x="3049807" y="5080860"/>
                </a:lnTo>
                <a:lnTo>
                  <a:pt x="3029122" y="5070085"/>
                </a:lnTo>
                <a:lnTo>
                  <a:pt x="3017862" y="5065942"/>
                </a:lnTo>
                <a:lnTo>
                  <a:pt x="3015868" y="5061832"/>
                </a:lnTo>
                <a:cubicBezTo>
                  <a:pt x="3013048" y="5059027"/>
                  <a:pt x="3008170" y="5057108"/>
                  <a:pt x="2998644" y="5057210"/>
                </a:cubicBezTo>
                <a:lnTo>
                  <a:pt x="2996219" y="5057788"/>
                </a:lnTo>
                <a:lnTo>
                  <a:pt x="2983676" y="5049852"/>
                </a:lnTo>
                <a:cubicBezTo>
                  <a:pt x="2979927" y="5046579"/>
                  <a:pt x="2905411" y="5003010"/>
                  <a:pt x="2903609" y="4998457"/>
                </a:cubicBezTo>
                <a:cubicBezTo>
                  <a:pt x="2845520" y="5009702"/>
                  <a:pt x="2814236" y="4981574"/>
                  <a:pt x="2758830" y="4974760"/>
                </a:cubicBezTo>
                <a:cubicBezTo>
                  <a:pt x="2685080" y="4958487"/>
                  <a:pt x="2604754" y="4958695"/>
                  <a:pt x="2532669" y="4940573"/>
                </a:cubicBezTo>
                <a:cubicBezTo>
                  <a:pt x="2486415" y="4904719"/>
                  <a:pt x="2448985" y="4929416"/>
                  <a:pt x="2389931" y="4905785"/>
                </a:cubicBezTo>
                <a:cubicBezTo>
                  <a:pt x="2344209" y="4926536"/>
                  <a:pt x="2373223" y="4904767"/>
                  <a:pt x="2335186" y="4902957"/>
                </a:cubicBezTo>
                <a:cubicBezTo>
                  <a:pt x="2315763" y="4899254"/>
                  <a:pt x="2284337" y="4886651"/>
                  <a:pt x="2273393" y="4883565"/>
                </a:cubicBezTo>
                <a:lnTo>
                  <a:pt x="2269523" y="4884442"/>
                </a:lnTo>
                <a:lnTo>
                  <a:pt x="2256015" y="4883014"/>
                </a:lnTo>
                <a:lnTo>
                  <a:pt x="2249731" y="4888778"/>
                </a:lnTo>
                <a:lnTo>
                  <a:pt x="2227629" y="4891047"/>
                </a:lnTo>
                <a:cubicBezTo>
                  <a:pt x="2219732" y="4890944"/>
                  <a:pt x="2211684" y="4889720"/>
                  <a:pt x="2203460" y="4886696"/>
                </a:cubicBezTo>
                <a:cubicBezTo>
                  <a:pt x="2180795" y="4866080"/>
                  <a:pt x="2118808" y="4886062"/>
                  <a:pt x="2091528" y="4859155"/>
                </a:cubicBezTo>
                <a:cubicBezTo>
                  <a:pt x="2080112" y="4851412"/>
                  <a:pt x="2036326" y="4840616"/>
                  <a:pt x="2022901" y="4846594"/>
                </a:cubicBezTo>
                <a:cubicBezTo>
                  <a:pt x="2012710" y="4845995"/>
                  <a:pt x="2003983" y="4840369"/>
                  <a:pt x="1994227" y="4847973"/>
                </a:cubicBezTo>
                <a:cubicBezTo>
                  <a:pt x="1980605" y="4856639"/>
                  <a:pt x="1959341" y="4832246"/>
                  <a:pt x="1955936" y="4845765"/>
                </a:cubicBezTo>
                <a:cubicBezTo>
                  <a:pt x="1913886" y="4839111"/>
                  <a:pt x="1778845" y="4813736"/>
                  <a:pt x="1741924" y="4808054"/>
                </a:cubicBezTo>
                <a:cubicBezTo>
                  <a:pt x="1739676" y="4809488"/>
                  <a:pt x="1737142" y="4810709"/>
                  <a:pt x="1734410" y="4811675"/>
                </a:cubicBezTo>
                <a:cubicBezTo>
                  <a:pt x="1718510" y="4817283"/>
                  <a:pt x="1699262" y="4813300"/>
                  <a:pt x="1691423" y="4802777"/>
                </a:cubicBezTo>
                <a:cubicBezTo>
                  <a:pt x="1648716" y="4765637"/>
                  <a:pt x="1598660" y="4755543"/>
                  <a:pt x="1554504" y="4739985"/>
                </a:cubicBezTo>
                <a:cubicBezTo>
                  <a:pt x="1503251" y="4725192"/>
                  <a:pt x="1524885" y="4761939"/>
                  <a:pt x="1470119" y="4723470"/>
                </a:cubicBezTo>
                <a:cubicBezTo>
                  <a:pt x="1458433" y="4731968"/>
                  <a:pt x="1449855" y="4730612"/>
                  <a:pt x="1437967" y="4722710"/>
                </a:cubicBezTo>
                <a:cubicBezTo>
                  <a:pt x="1408925" y="4723161"/>
                  <a:pt x="1320039" y="4732524"/>
                  <a:pt x="1295869" y="4726175"/>
                </a:cubicBezTo>
                <a:cubicBezTo>
                  <a:pt x="1276026" y="4724607"/>
                  <a:pt x="1313193" y="4690134"/>
                  <a:pt x="1292949" y="4684615"/>
                </a:cubicBezTo>
                <a:cubicBezTo>
                  <a:pt x="1267286" y="4680380"/>
                  <a:pt x="1278648" y="4679316"/>
                  <a:pt x="1244908" y="4706993"/>
                </a:cubicBezTo>
                <a:cubicBezTo>
                  <a:pt x="1222078" y="4693678"/>
                  <a:pt x="1210507" y="4706896"/>
                  <a:pt x="1171266" y="4706535"/>
                </a:cubicBezTo>
                <a:lnTo>
                  <a:pt x="1160868" y="4701936"/>
                </a:lnTo>
                <a:lnTo>
                  <a:pt x="1147599" y="4714833"/>
                </a:lnTo>
                <a:cubicBezTo>
                  <a:pt x="1140224" y="4719999"/>
                  <a:pt x="1131384" y="4723126"/>
                  <a:pt x="1119603" y="4721303"/>
                </a:cubicBezTo>
                <a:cubicBezTo>
                  <a:pt x="1049174" y="4686348"/>
                  <a:pt x="1115212" y="4744643"/>
                  <a:pt x="997851" y="4722336"/>
                </a:cubicBezTo>
                <a:cubicBezTo>
                  <a:pt x="992266" y="4717175"/>
                  <a:pt x="976529" y="4720167"/>
                  <a:pt x="976455" y="4726407"/>
                </a:cubicBezTo>
                <a:cubicBezTo>
                  <a:pt x="969353" y="4723719"/>
                  <a:pt x="954255" y="4710143"/>
                  <a:pt x="949939" y="4719699"/>
                </a:cubicBezTo>
                <a:cubicBezTo>
                  <a:pt x="930704" y="4718268"/>
                  <a:pt x="911959" y="4715133"/>
                  <a:pt x="894148" y="4710406"/>
                </a:cubicBezTo>
                <a:lnTo>
                  <a:pt x="857990" y="4696844"/>
                </a:lnTo>
                <a:lnTo>
                  <a:pt x="848649" y="4704021"/>
                </a:lnTo>
                <a:cubicBezTo>
                  <a:pt x="842387" y="4707513"/>
                  <a:pt x="835247" y="4709400"/>
                  <a:pt x="826436" y="4707421"/>
                </a:cubicBezTo>
                <a:cubicBezTo>
                  <a:pt x="776631" y="4677554"/>
                  <a:pt x="820307" y="4724698"/>
                  <a:pt x="733052" y="4701884"/>
                </a:cubicBezTo>
                <a:cubicBezTo>
                  <a:pt x="729390" y="4697724"/>
                  <a:pt x="716978" y="4643492"/>
                  <a:pt x="716185" y="4648168"/>
                </a:cubicBezTo>
                <a:cubicBezTo>
                  <a:pt x="691130" y="4640960"/>
                  <a:pt x="605233" y="4666922"/>
                  <a:pt x="582722" y="4658637"/>
                </a:cubicBezTo>
                <a:lnTo>
                  <a:pt x="581118" y="4654120"/>
                </a:lnTo>
                <a:cubicBezTo>
                  <a:pt x="575072" y="4653105"/>
                  <a:pt x="553843" y="4654128"/>
                  <a:pt x="546453" y="4652542"/>
                </a:cubicBezTo>
                <a:lnTo>
                  <a:pt x="536773" y="4644609"/>
                </a:lnTo>
                <a:lnTo>
                  <a:pt x="388896" y="4619173"/>
                </a:lnTo>
                <a:lnTo>
                  <a:pt x="366479" y="4618896"/>
                </a:lnTo>
                <a:cubicBezTo>
                  <a:pt x="356301" y="4616415"/>
                  <a:pt x="348096" y="4611062"/>
                  <a:pt x="342781" y="4601239"/>
                </a:cubicBezTo>
                <a:cubicBezTo>
                  <a:pt x="324354" y="4597871"/>
                  <a:pt x="274025" y="4600078"/>
                  <a:pt x="255925" y="4598685"/>
                </a:cubicBezTo>
                <a:lnTo>
                  <a:pt x="226919" y="4598460"/>
                </a:lnTo>
                <a:lnTo>
                  <a:pt x="213925" y="4597783"/>
                </a:lnTo>
                <a:lnTo>
                  <a:pt x="215196" y="4588576"/>
                </a:lnTo>
                <a:lnTo>
                  <a:pt x="180214" y="4583701"/>
                </a:lnTo>
                <a:cubicBezTo>
                  <a:pt x="158216" y="4574216"/>
                  <a:pt x="119654" y="4544682"/>
                  <a:pt x="83203" y="4531664"/>
                </a:cubicBezTo>
                <a:cubicBezTo>
                  <a:pt x="60690" y="4526056"/>
                  <a:pt x="40567" y="4525644"/>
                  <a:pt x="4106" y="4517202"/>
                </a:cubicBezTo>
                <a:lnTo>
                  <a:pt x="0" y="4516084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8F5A6C-D648-4B05-B4A2-83A8EE8A2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7037" y="887096"/>
            <a:ext cx="7842576" cy="2719133"/>
          </a:xfrm>
        </p:spPr>
        <p:txBody>
          <a:bodyPr anchor="ctr">
            <a:normAutofit/>
          </a:bodyPr>
          <a:lstStyle/>
          <a:p>
            <a:pPr algn="l"/>
            <a:r>
              <a:rPr lang="en-US" sz="4400">
                <a:solidFill>
                  <a:schemeClr val="tx1">
                    <a:lumMod val="85000"/>
                    <a:lumOff val="15000"/>
                  </a:schemeClr>
                </a:solidFill>
              </a:rPr>
              <a:t>INaturalist Observation Prediction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CBC0FF-2DDD-4630-B86C-45EF9C4B1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9160" y="5163670"/>
            <a:ext cx="7320504" cy="1087718"/>
          </a:xfrm>
        </p:spPr>
        <p:txBody>
          <a:bodyPr anchor="ctr">
            <a:normAutofit/>
          </a:bodyPr>
          <a:lstStyle/>
          <a:p>
            <a:pPr algn="r"/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Group 370 – Piotr Rajchel</a:t>
            </a:r>
          </a:p>
        </p:txBody>
      </p:sp>
    </p:spTree>
    <p:extLst>
      <p:ext uri="{BB962C8B-B14F-4D97-AF65-F5344CB8AC3E}">
        <p14:creationId xmlns:p14="http://schemas.microsoft.com/office/powerpoint/2010/main" val="1558163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715E00-2E2C-4C28-8EA7-D892AC20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Processing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A5A28-E391-4CD5-925A-6CC9683BB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I used 3 different methods for classification, which were K-Nearest Neighbor, Naïve Bayes, and Decision Tree (primarily because others such as SVM and Neural networks were taking too long with my settings), and each performed a bit differently. </a:t>
            </a:r>
          </a:p>
          <a:p>
            <a:pPr marL="0" indent="0">
              <a:buNone/>
            </a:pPr>
            <a:b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My label was “observed_on”, which was originally a full date, but I narrowed down to integers representing months, and I used timestamps and common names of species to try and determine the month that was most likely based on the inputs. </a:t>
            </a:r>
          </a:p>
          <a:p>
            <a:pPr marL="0" indent="0">
              <a:buNone/>
            </a:pPr>
            <a:endParaRPr lang="en-US" sz="17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I wasn’t able to ger precision and recall working for N-Fold Cross Validation in time, though I did attempt other methods such as cross_validate rather than cross_val_score, etc., but they worked for hold-out evaluation on each of the three attempts.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70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88BF37-DC3D-411D-8E8C-6349E57C7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Naïve Bayes Results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A634E6-6F15-41C2-A9C8-C41F855E6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3563" y="492573"/>
            <a:ext cx="6174063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421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88BF37-DC3D-411D-8E8C-6349E57C7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Decision Tree Results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EA7926B-5308-409B-970B-809511B56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69" y="2509911"/>
            <a:ext cx="11027962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619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88BF37-DC3D-411D-8E8C-6349E57C7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K-Nearest Neighbor Results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6222CE8-81F2-48C0-9174-A637169E5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750" y="2710256"/>
            <a:ext cx="10566220" cy="172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406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CBBBC-24F9-4D19-911C-B10F57F1A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C794B-B24E-4136-B2C1-1D92467BC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Just looking at the results of the three, it seems Hold-out is not reliable, as all the values are extremely high, but I’m not too surprised. As for N-Fold Cross Validation, Naïve Bayes had the lowest accuracy, while Decision Tree and KNN had the highest and closest,  around 19%, which still isn’t the best.</a:t>
            </a:r>
          </a:p>
          <a:p>
            <a:pPr marL="0" indent="0">
              <a:buNone/>
            </a:pPr>
            <a:endParaRPr 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I wish I was able to make a better and cleaner working project when it came to the classifying and prediction, but I enjoyed the thought process that went into pre-processing.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28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1E4BB-9904-4CF6-A066-46627AAAD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/>
              <a:t>Introduction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DA25B-645F-41E6-8715-2C016D866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I wanted to work with environment related data and decided to work with observational data of Reptiles and Amphibians between 2015-2022, within Illinois, Michigan, Wisconsin, and Indiana.</a:t>
            </a:r>
          </a:p>
          <a:p>
            <a:pPr marL="0" indent="0">
              <a:buNone/>
            </a:pPr>
            <a:r>
              <a:rPr lang="en-US" sz="1800"/>
              <a:t>This data contained about 71k observations.</a:t>
            </a:r>
          </a:p>
          <a:p>
            <a:pPr marL="0" indent="0">
              <a:buNone/>
            </a:pPr>
            <a:r>
              <a:rPr lang="en-US" sz="1800"/>
              <a:t>The two ideas I initially came up with were to predict an average latitude/longitude that’s most likely to be home to a given species, or to determine what month is most likely for a species to be found in. I ended up pursuing the later.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7FD727-2FA8-48E2-BCB9-D262304B59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44" r="26911" b="1"/>
          <a:stretch/>
        </p:blipFill>
        <p:spPr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91218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7D7163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3E6539-0E25-4293-A72C-D2EA0804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Visualizing the Data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A468F5F4-9E5F-4287-AB77-5D554771F0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4" r="1" b="1"/>
          <a:stretch/>
        </p:blipFill>
        <p:spPr>
          <a:xfrm>
            <a:off x="327547" y="2454903"/>
            <a:ext cx="7058306" cy="408025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C2DB3-1B46-45DA-AAC4-F330E5F96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In order to explore the data a bit, I went to use RapidMiner. The first thing I did was see what months were more active when it came to observations.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Logically, colder months should yield less observations, and that’s exactly what I found in the graphs.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It also shows a general increase in data collection over the 5-year period, as more users must’ve found the app or website.</a:t>
            </a:r>
          </a:p>
        </p:txBody>
      </p:sp>
    </p:spTree>
    <p:extLst>
      <p:ext uri="{BB962C8B-B14F-4D97-AF65-F5344CB8AC3E}">
        <p14:creationId xmlns:p14="http://schemas.microsoft.com/office/powerpoint/2010/main" val="802661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E356BB-F554-4A8E-8A49-B9F736725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Visualizing the Data pt.2</a:t>
            </a:r>
          </a:p>
        </p:txBody>
      </p:sp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EEA020F8-CCCB-49B1-9527-0063C32F32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" r="-3" b="-3"/>
          <a:stretch/>
        </p:blipFill>
        <p:spPr>
          <a:xfrm>
            <a:off x="327547" y="2454903"/>
            <a:ext cx="7058306" cy="408025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2B89A-036D-4470-B5A9-60073F3FD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I also went ahead and looked at species observations by date, to get a similar graph but one that shows noticeable gaps during certain seasons, better than the previous graph.</a:t>
            </a:r>
          </a:p>
        </p:txBody>
      </p:sp>
    </p:spTree>
    <p:extLst>
      <p:ext uri="{BB962C8B-B14F-4D97-AF65-F5344CB8AC3E}">
        <p14:creationId xmlns:p14="http://schemas.microsoft.com/office/powerpoint/2010/main" val="2869103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600A6D-DA9C-4F5F-ADA9-BAB5F1FFD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Visualizing the Data pt.3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4E56E-5F9B-49A2-8FEA-55EE36A17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The last thing I wanted to see out of curiosity, was which species had the most observations, which is a big graph, so it’ll be on the next slide to allow for reading the names. The species with the most records by a pretty large margin comparatively is the American Toad.</a:t>
            </a:r>
          </a:p>
        </p:txBody>
      </p:sp>
    </p:spTree>
    <p:extLst>
      <p:ext uri="{BB962C8B-B14F-4D97-AF65-F5344CB8AC3E}">
        <p14:creationId xmlns:p14="http://schemas.microsoft.com/office/powerpoint/2010/main" val="3700430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Chart, radar chart, sunburst chart&#10;&#10;Description automatically generated">
            <a:extLst>
              <a:ext uri="{FF2B5EF4-FFF2-40B4-BE49-F238E27FC236}">
                <a16:creationId xmlns:a16="http://schemas.microsoft.com/office/drawing/2014/main" id="{1CB0777F-0B51-43F2-949F-44876E62F7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836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B768C3D-7F19-4E48-B57B-029278A6DE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0" r="-1" b="23356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9" name="Freeform: Shape 16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E778D0-3129-4E04-9AE0-6E5E3EEC5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2" y="4185749"/>
            <a:ext cx="9265771" cy="622836"/>
          </a:xfrm>
        </p:spPr>
        <p:txBody>
          <a:bodyPr>
            <a:normAutofit/>
          </a:bodyPr>
          <a:lstStyle/>
          <a:p>
            <a:r>
              <a:rPr lang="en-US" sz="3600"/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86729-71AA-4A54-BE50-5355DE96C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3" y="4856921"/>
            <a:ext cx="9565028" cy="1249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The observation table came with significantly more information than what was useful for machine learning, so I did multiple stages of trimming data down and modifying it. The website itself also included feature selection of which columns you wanted to export with the database.</a:t>
            </a:r>
          </a:p>
        </p:txBody>
      </p:sp>
    </p:spTree>
    <p:extLst>
      <p:ext uri="{BB962C8B-B14F-4D97-AF65-F5344CB8AC3E}">
        <p14:creationId xmlns:p14="http://schemas.microsoft.com/office/powerpoint/2010/main" val="3848387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9192C51-B764-4A9B-9587-5EF8B628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F43003-CF8C-40DB-9936-6C5815849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557190"/>
            <a:ext cx="5181510" cy="1671569"/>
          </a:xfrm>
        </p:spPr>
        <p:txBody>
          <a:bodyPr>
            <a:normAutofit/>
          </a:bodyPr>
          <a:lstStyle/>
          <a:p>
            <a:r>
              <a:rPr lang="en-US" sz="4000" dirty="0"/>
              <a:t>Data Pre-processing pt.2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7A63F-AF7A-41E4-AB17-750DDB83E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06650"/>
            <a:ext cx="5181508" cy="372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The rest of the Pre-processing was in python. Many columns were unique and unhelpful when it came to correlation, as I found when briefly testing a correlation matrix as well. Other columns were essentially matching others (such as not needing taxon, species_guess, etc. when I am using one of them that works well for the purpose, such as common_name).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B1DB6E-EF33-415F-9945-099833E58C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67" t="1" r="42712" b="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39048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3FF15-7E8B-40BD-9581-50D81BD84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4100"/>
              <a:t>Data Pre-processing pt.3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5F493-F93B-4E9B-8410-B0DDF01F0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Those changes ultimately left me with a table that looked like this to work with: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A17C27-EB74-4183-95B6-085D4BCE2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358232"/>
            <a:ext cx="6019331" cy="41382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24582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680</Words>
  <Application>Microsoft Office PowerPoint</Application>
  <PresentationFormat>Widescreen</PresentationFormat>
  <Paragraphs>34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INaturalist Observation Prediction Model</vt:lpstr>
      <vt:lpstr>Introduction</vt:lpstr>
      <vt:lpstr>Visualizing the Data</vt:lpstr>
      <vt:lpstr>Visualizing the Data pt.2</vt:lpstr>
      <vt:lpstr>Visualizing the Data pt.3</vt:lpstr>
      <vt:lpstr>PowerPoint Presentation</vt:lpstr>
      <vt:lpstr>Data Pre-Processing</vt:lpstr>
      <vt:lpstr>Data Pre-processing pt.2</vt:lpstr>
      <vt:lpstr>Data Pre-processing pt.3</vt:lpstr>
      <vt:lpstr>Processing the Data</vt:lpstr>
      <vt:lpstr>Naïve Bayes Results</vt:lpstr>
      <vt:lpstr>Decision Tree Results</vt:lpstr>
      <vt:lpstr>K-Nearest Neighbor 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INaturalist Observation Prediction Model</dc:title>
  <dc:creator>Piotr Rajchel</dc:creator>
  <cp:lastModifiedBy>Piotr Rajchel</cp:lastModifiedBy>
  <cp:revision>2</cp:revision>
  <dcterms:created xsi:type="dcterms:W3CDTF">2022-04-28T00:41:41Z</dcterms:created>
  <dcterms:modified xsi:type="dcterms:W3CDTF">2022-04-28T01:44:10Z</dcterms:modified>
</cp:coreProperties>
</file>