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9B5A-EAA2-4725-823E-0AB64B54A6B3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8EF35-AB4A-475D-8EEF-F3D52167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8EF35-AB4A-475D-8EEF-F3D5216748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8EF35-AB4A-475D-8EEF-F3D5216748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E4F-C6C1-4AF7-B1B1-55819905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22F6F-B39C-48E9-921E-1F7B56E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0BAB-77F3-4C68-87DD-A7D3DB8D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D203-AF0F-40F2-80CA-68269C1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A05D-5A67-4BAE-8974-57B909A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3D21-5E1A-4E3E-8764-38BA9F8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45D5-1FE7-4FA5-A259-62F3661B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41BA-8828-4D59-8222-710A8B30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483B-ABAE-4C2F-9926-FE85F5ED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A006-3614-4C5C-8BA8-F3805FE9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173F6-D2A9-44BB-AAC0-6C1A7E3C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553F-7797-430C-B590-3F1FB911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B89F-D351-446D-B46F-E14A8A0A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B5A3-9F23-4376-98F9-999B6B8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CD9C-3C58-4F84-B537-17413A6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F563-0C05-4184-8160-C676128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C121-618B-44B2-BCC0-33EA38E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221F-4ED1-4856-ACA1-6DA54FE3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3DDC-0ACC-4502-A850-335B070A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E8DE-0779-4C8E-868A-7259C16C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ABD3-C449-40A8-AC3B-5072111E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71EB9-2E0F-49A9-BEA0-492BC053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C1A6-52D3-4EF4-AD86-82372F2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85CF-36EB-487F-B5D8-DB5FE106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69DE-2F64-4710-AD13-819436B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E56-4EB2-490D-B33F-D5B5EE4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606F-7C54-45C8-B617-D3377C05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CF37-C612-423D-818F-C8792B12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FFB7F-3917-4DA6-BB9A-45C5D8EB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5B48-37A2-4308-90C5-39E3520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CD40-9D1B-4AB0-97C0-E682AA14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0325-37D6-4CB6-8C6E-90908932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F5A0-31D2-4413-8D85-9C4A4DBA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E173-BD9B-4B08-96A7-AD3C3166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1DA0-8CB8-4053-8AF3-82928A6B4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25E7-8CDA-4A99-A705-29EA3CF26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36587-0842-4D7C-8D39-D501161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279C2-EE89-4569-8ED1-AF629F33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DFDE0-0092-4580-8AFF-1D1CF2C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14A4-F2F7-4C96-AE97-C24ACD30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29CC1-DBB6-4AC6-AF56-6DDCA36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238E9-48C6-4935-8B64-6FD637AF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C7D29-6A54-4E24-8B79-8012D52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9C8EC-7576-4A94-8344-71C7D40A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9F99-37CE-46D4-A110-6C825DAC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C786-7A95-4EC9-BF7B-57E92A00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05A-D6D4-4C46-BC39-9948CAD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3BF-F8B9-46D7-83E1-939356FD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BDDF-166B-439E-9833-2EB5336E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E23C-D007-43DC-ADE0-7EABB12E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A482-94A3-40DB-9C96-B2F0ED1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4D1D-7883-445E-968B-5AC8E1A0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F79-8E7C-4443-B812-AA346F33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3745-90E4-45C1-B33B-7D4C4A95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9BB2B-F5A9-43A2-845F-544DF92F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D9C8D-6DB8-4499-BB61-DA5D6C5D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3FB9-14C4-4E65-885C-6E83A001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25B0-2773-4CDB-84AA-80E53AC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9B30B-C3ED-4A10-A5FC-F089121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AEF8B-18A8-4F09-AAF6-EE5BF6C4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F77F-E6D6-4D61-87CA-99FE89EE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534-6053-4E9A-9158-7F24D1D9DD5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F760-091C-460A-B199-0B874D03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AFBB-9900-41D3-A9E5-6B84742F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D70-220B-44FA-8196-C70E4905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5A6C-D648-4B05-B4A2-83A8EE8A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INaturalist Observation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C0FF-2DDD-4630-B86C-45EF9C4B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Group 370 – Piotr Rajchel</a:t>
            </a:r>
          </a:p>
        </p:txBody>
      </p:sp>
    </p:spTree>
    <p:extLst>
      <p:ext uri="{BB962C8B-B14F-4D97-AF65-F5344CB8AC3E}">
        <p14:creationId xmlns:p14="http://schemas.microsoft.com/office/powerpoint/2010/main" val="15581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5E00-2E2C-4C28-8EA7-D892AC2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5A28-E391-4CD5-925A-6CC9683B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42044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used 3 different methods for classification, which were K-Nearest Neighbor, Naïve Bayes, and Decision Tree (primarily because others such as SVM and Neural networks were taking too long with my settings), and each performed a bit differently. 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label was “observed_on”, which was originally a full date, but I narrowed down to integers representing months, and I used timestamps and common names of species to try and determine the month that was most likely based on the inputs. 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wasn’t able to ger precision and recall working for N-Fold Cross Validation in time, though I did attempt other methods such as cross_validate rather than cross_val_score, etc., but they worked for hold-out evaluation on each of the three attempts.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Modified: I did get precision, recall, and f1 working after the </a:t>
            </a:r>
            <a:r>
              <a:rPr lang="en-US" sz="1700" dirty="0" err="1">
                <a:solidFill>
                  <a:srgbClr val="FF0000"/>
                </a:solidFill>
              </a:rPr>
              <a:t>presentationn</a:t>
            </a:r>
            <a:r>
              <a:rPr lang="en-US" sz="1700" dirty="0">
                <a:solidFill>
                  <a:srgbClr val="FF0000"/>
                </a:solidFill>
              </a:rPr>
              <a:t> , and the new screenshots will be included on the next pages. Naïve Bayes gave me the best results ultimately, with an accuracy of about 72%.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Naïve Bayes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634E6-6F15-41C2-A9C8-C41F855E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94" y="1985939"/>
            <a:ext cx="4609594" cy="439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756B4-D997-4166-8D8D-B69DD39A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5" y="3276211"/>
            <a:ext cx="5552415" cy="1247626"/>
          </a:xfrm>
          <a:prstGeom prst="rect">
            <a:avLst/>
          </a:prstGeom>
        </p:spPr>
      </p:pic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A6DC5-DAE4-4CC1-9634-CE2FFDFD829B}"/>
              </a:ext>
            </a:extLst>
          </p:cNvPr>
          <p:cNvSpPr txBox="1"/>
          <p:nvPr/>
        </p:nvSpPr>
        <p:spPr>
          <a:xfrm>
            <a:off x="4840233" y="481422"/>
            <a:ext cx="6097508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</a:rPr>
              <a:t>Updated, with more columns on right image. Naïve Bayes was the only one where all N-Fold cross validation statements ran properly and gave reasonable values. This provides an accuracy of 72% or so. </a:t>
            </a:r>
          </a:p>
        </p:txBody>
      </p:sp>
    </p:spTree>
    <p:extLst>
      <p:ext uri="{BB962C8B-B14F-4D97-AF65-F5344CB8AC3E}">
        <p14:creationId xmlns:p14="http://schemas.microsoft.com/office/powerpoint/2010/main" val="346642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Decision Tree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69A4F-18A1-42BA-BEEF-457C55A2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09" y="407158"/>
            <a:ext cx="6369561" cy="2595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862A2-1FFB-44A6-BE3F-575D4223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61" y="1185366"/>
            <a:ext cx="4705988" cy="76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E35E5C-E17D-4857-B3DD-99434E0024DE}"/>
              </a:ext>
            </a:extLst>
          </p:cNvPr>
          <p:cNvSpPr txBox="1"/>
          <p:nvPr/>
        </p:nvSpPr>
        <p:spPr>
          <a:xfrm>
            <a:off x="5639706" y="3884449"/>
            <a:ext cx="5714093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Updated, with more columns on right image. N-Fold Cross Validation seemed to be incorrect, so I’m not sure what values I put in wrong, and I had to use a binary function to allow precision, recall, and f1 to be calculated here. </a:t>
            </a:r>
          </a:p>
        </p:txBody>
      </p:sp>
    </p:spTree>
    <p:extLst>
      <p:ext uri="{BB962C8B-B14F-4D97-AF65-F5344CB8AC3E}">
        <p14:creationId xmlns:p14="http://schemas.microsoft.com/office/powerpoint/2010/main" val="208661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BF37-DC3D-411D-8E8C-6349E57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K-Nearest Neighbor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9161F-640B-4561-9158-EC98E99C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49589"/>
            <a:ext cx="4705988" cy="170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98BF4-D892-4B92-B486-E089D9B7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06" y="1408423"/>
            <a:ext cx="4705988" cy="78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84453-7226-472B-B5FA-51A650A36190}"/>
              </a:ext>
            </a:extLst>
          </p:cNvPr>
          <p:cNvSpPr txBox="1"/>
          <p:nvPr/>
        </p:nvSpPr>
        <p:spPr>
          <a:xfrm>
            <a:off x="5639706" y="3884449"/>
            <a:ext cx="5714093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Updated, with more columns on right image. N-Fold Cross Validation never finished running for me this time, however.</a:t>
            </a:r>
          </a:p>
        </p:txBody>
      </p:sp>
    </p:spTree>
    <p:extLst>
      <p:ext uri="{BB962C8B-B14F-4D97-AF65-F5344CB8AC3E}">
        <p14:creationId xmlns:p14="http://schemas.microsoft.com/office/powerpoint/2010/main" val="35614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BBBC-24F9-4D19-911C-B10F57F1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794B-B24E-4136-B2C1-1D92467B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Just looking at the results of the three, it seems Hold-out is not reliable, as all the values are extremely high, but I’m not too surprised. As for N-Fold Cross Validation, Naïve Bayes had the lowest accuracy, while Decision Tree and KNN had the highest and closest,  around 19%, which still isn’t the best.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After modifications, my best accuracy was Naïve bayes with an accuracy of 72%. This is after I removed less features, and included other metrics.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wish I was able to make a better and cleaner working project when it came to the classifying and prediction, but I enjoyed the thought process that went into pre-processing.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E4BB-9904-4CF6-A066-46627AAA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A25B-645F-41E6-8715-2C016D86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366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 wanted to work with environment related data and decided to work with observational data of Reptiles and Amphibians between 2015-2022, within Illinois, Michigan, Wisconsin, and Indiana.</a:t>
            </a:r>
          </a:p>
          <a:p>
            <a:pPr marL="0" indent="0">
              <a:buNone/>
            </a:pPr>
            <a:r>
              <a:rPr lang="en-US" sz="1800" dirty="0"/>
              <a:t>This data contained about 71k observations.</a:t>
            </a:r>
          </a:p>
          <a:p>
            <a:pPr marL="0" indent="0">
              <a:buNone/>
            </a:pPr>
            <a:r>
              <a:rPr lang="en-US" sz="1800" dirty="0"/>
              <a:t>The two ideas I initially came up with were to predict an average latitude/longitude that’s most likely to be home to a given species, or to determine what month is most likely for a species to be found in. I ended up pursuing the later.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Changes to the presentation will be in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FD727-2FA8-48E2-BCB9-D262304B5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4" r="26911" b="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12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D716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E6539-0E25-4293-A72C-D2EA080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the Data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468F5F4-9E5F-4287-AB77-5D554771F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" r="1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2DB3-1B46-45DA-AAC4-F330E5F9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In order to explore the data a bit, I went to use RapidMiner. The first thing I did was see what months were more active when it came to observations.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Logically, colder months should yield less observations, and that’s exactly what I found in the graphs.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It also shows a general increase in data collection over the 5-year period, as more users must’ve found the app or website.</a:t>
            </a:r>
          </a:p>
        </p:txBody>
      </p:sp>
    </p:spTree>
    <p:extLst>
      <p:ext uri="{BB962C8B-B14F-4D97-AF65-F5344CB8AC3E}">
        <p14:creationId xmlns:p14="http://schemas.microsoft.com/office/powerpoint/2010/main" val="8026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356BB-F554-4A8E-8A49-B9F73672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the Data pt.2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EA020F8-CCCB-49B1-9527-0063C32F3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B89A-036D-4470-B5A9-60073F3F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I also went ahead and looked at species observations by date, to get a similar graph but one that shows noticeable gaps during certain seasons, better than the previous graph.</a:t>
            </a:r>
          </a:p>
        </p:txBody>
      </p:sp>
    </p:spTree>
    <p:extLst>
      <p:ext uri="{BB962C8B-B14F-4D97-AF65-F5344CB8AC3E}">
        <p14:creationId xmlns:p14="http://schemas.microsoft.com/office/powerpoint/2010/main" val="28691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00A6D-DA9C-4F5F-ADA9-BAB5F1FF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Visualizing the Data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E56E-5F9B-49A2-8FEA-55EE36A1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last thing I wanted to see out of curiosity, was which species had the most observations, which is a big graph, so it’ll be on the next slide to allow for reading the names. The species with the most records by a pretty large margin comparatively is the American Toad.</a:t>
            </a:r>
          </a:p>
        </p:txBody>
      </p:sp>
    </p:spTree>
    <p:extLst>
      <p:ext uri="{BB962C8B-B14F-4D97-AF65-F5344CB8AC3E}">
        <p14:creationId xmlns:p14="http://schemas.microsoft.com/office/powerpoint/2010/main" val="37004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radar chart, sunburst chart&#10;&#10;Description automatically generated">
            <a:extLst>
              <a:ext uri="{FF2B5EF4-FFF2-40B4-BE49-F238E27FC236}">
                <a16:creationId xmlns:a16="http://schemas.microsoft.com/office/drawing/2014/main" id="{1CB0777F-0B51-43F2-949F-44876E62F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768C3D-7F19-4E48-B57B-029278A6D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" r="-1" b="233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778D0-3129-4E04-9AE0-6E5E3EEC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6729-71AA-4A54-BE50-5355DE96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observation table came with significantly more information than what was useful for machine learning, so I did multiple stages of trimming data down and modifying it. The website itself also included feature selection of which columns you wanted to export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4838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43003-CF8C-40DB-9936-6C581584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 dirty="0"/>
              <a:t>Data Pre-processing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A63F-AF7A-41E4-AB17-750DDB83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rest of the Pre-processing was in python. Many columns were unique and unhelpful when it came to correlation, as I found when briefly testing a correlation matrix as well. Other columns were essentially matching others (such as not needing taxon, species_guess, etc. when I am using one of them that works well for the purpose, such as common_name).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1DB6E-EF33-415F-9945-099833E58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t="1" r="42712" b="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90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FF15-7E8B-40BD-9581-50D81BD8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Data Pre-processing pt.3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F493-F93B-4E9B-8410-B0DDF01F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Those changes ultimately left me with a table that looked like this to work with: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 undid my feature removal for some of the features I previously just deemed unnecessary, and the next table is the 2</a:t>
            </a:r>
            <a:r>
              <a:rPr lang="en-US" sz="1800" baseline="30000" dirty="0">
                <a:solidFill>
                  <a:srgbClr val="FF0000"/>
                </a:solidFill>
              </a:rPr>
              <a:t>nd</a:t>
            </a:r>
            <a:r>
              <a:rPr lang="en-US" sz="1800" dirty="0">
                <a:solidFill>
                  <a:srgbClr val="FF0000"/>
                </a:solidFill>
              </a:rPr>
              <a:t> image: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A17C27-EB74-4183-95B6-085D4BCE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18" y="2729397"/>
            <a:ext cx="5067438" cy="348386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8ECC290-01EC-426C-99A1-2CEBBC94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93904"/>
            <a:ext cx="5523082" cy="29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895</Words>
  <Application>Microsoft Office PowerPoint</Application>
  <PresentationFormat>Widescreen</PresentationFormat>
  <Paragraphs>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INaturalist Observation Prediction Model</vt:lpstr>
      <vt:lpstr>Introduction</vt:lpstr>
      <vt:lpstr>Visualizing the Data</vt:lpstr>
      <vt:lpstr>Visualizing the Data pt.2</vt:lpstr>
      <vt:lpstr>Visualizing the Data pt.3</vt:lpstr>
      <vt:lpstr>PowerPoint Presentation</vt:lpstr>
      <vt:lpstr>Data Pre-Processing</vt:lpstr>
      <vt:lpstr>Data Pre-processing pt.2</vt:lpstr>
      <vt:lpstr>Data Pre-processing pt.3</vt:lpstr>
      <vt:lpstr>Processing the Data</vt:lpstr>
      <vt:lpstr>Naïve Bayes Results</vt:lpstr>
      <vt:lpstr>Decision Tree Results</vt:lpstr>
      <vt:lpstr>K-Nearest Neighbor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INaturalist Observation Prediction Model</dc:title>
  <dc:creator>Piotr Rajchel</dc:creator>
  <cp:lastModifiedBy>Piotr Rajchel</cp:lastModifiedBy>
  <cp:revision>3</cp:revision>
  <dcterms:created xsi:type="dcterms:W3CDTF">2022-04-28T00:41:41Z</dcterms:created>
  <dcterms:modified xsi:type="dcterms:W3CDTF">2022-05-01T06:31:37Z</dcterms:modified>
</cp:coreProperties>
</file>