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d546b42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d546b42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d546b42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d546b42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d546b42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d546b42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d546b42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d546b42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d546b420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d546b420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d5171805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d5171805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5171805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5171805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d5171805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d5171805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d5171805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d5171805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d546b42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d546b42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d546b42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d546b42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546b42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546b42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d546b42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d546b42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wiggy-2022-bootcamp/batch-1/tree/harshit-gupta/Food%20App%20-%20Problem%20Statement%202%20solu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App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96222"/>
            <a:ext cx="53613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Solved By: </a:t>
            </a:r>
            <a:r>
              <a:rPr lang="en" u="sng"/>
              <a:t>Harshit Gupta (Swiggy IPP B1-033)</a:t>
            </a:r>
            <a:endParaRPr u="sng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0" y="1156075"/>
            <a:ext cx="9525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Endpoint: /users/:userID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Method: DELETE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Returns a specific user that’s found registered in the database with given :userID parameter.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If user with provided user ID is not found, returns “User Not Found” message JSON Object.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Status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200 (OK)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Endpoint: /food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Method: 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Returns a specific user that’s found registered in the database with given :userID parameter.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If user with provided user ID is not found, returns “User Not Found” message JSON Object.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Status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200 (OK)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Endpoint: /food/:foodID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Method: 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Returns a food specified with given :foodID parameter.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Takes the </a:t>
            </a:r>
            <a:r>
              <a:rPr lang="en"/>
              <a:t>following</a:t>
            </a:r>
            <a:r>
              <a:rPr lang="en"/>
              <a:t> payload: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foodId: Number, foodName: String, foodCost: Number, foodType: Indian/Chinese/Mexican }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Returns the same payload with generated ID added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If user with provided user ID is not found, returns “User Not Found” message JSON Object.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Status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200 (OK)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Improvements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No Authentication Token in use, directly exchanges </a:t>
            </a:r>
            <a:r>
              <a:rPr lang="en"/>
              <a:t>username and password for every user authentication, which could lead to security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Food ID generated does not ensure uniqueness, deletions may lead to some repetitive IDs.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Needs to be online to access MongoDB Atlas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Limited Functionality, additional endpoints can be used for added use cases on same set of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Feedbacks and Suggestions are most welcome!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Food App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Food App is a backend Application Programming Interface (API)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Built to provide common solutions like Registration and Managing Food Database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Built over MERN stack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Entire source available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Built over Node.js with Express.js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Express.js handles API endpoints, different requests and responses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Uses MongoDB as Database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Mongoose.js Node Module to handle MongoDB Object Modeling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API Endpoints get</a:t>
            </a:r>
            <a:r>
              <a:rPr lang="en"/>
              <a:t> available at http://localhost:4000/api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Endpoints: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/register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/authenticate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/users/:userID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/food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/food/:foodID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Endpoint: /register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Method: 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Takes data, </a:t>
            </a:r>
            <a:r>
              <a:rPr lang="en"/>
              <a:t>registers</a:t>
            </a:r>
            <a:r>
              <a:rPr lang="en"/>
              <a:t> it and returns data of format: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id: Number, username: </a:t>
            </a:r>
            <a:r>
              <a:rPr lang="en"/>
              <a:t>String</a:t>
            </a:r>
            <a:r>
              <a:rPr lang="en"/>
              <a:t>, email: String, password: String, address: {houseno: Number, street: String, city: String, state: String, zip: Number} }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Username is checked into database prior to registering it, to ensure its uniqueness.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Status codes: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successful, returns 201 (success)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username already exists, returns 302 (Found)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any other case, returns 403 (Forbidden)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Endpoint: /authenticate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Method: 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Takes JSON data of format: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username: String, password: String, address: {houseno: Number, street: String, city: String, state: String, zip: Number} }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Username and passwords are matched within existing data, to check for prior registration.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Status codes: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username and password combination is found, returns 200 (OK)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any other case, returns 403 (Forbidden)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Endpoint: /users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Method: 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Returns an array collection of all users registered in the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Status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200 (OK)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Endpoint: /users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Method: 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Updates the user with given ID (if found in database).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If given user ID is not found, returns a “User Not Found” message JSON object.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Status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successful, returns 200 (OK)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Endpoint: /users/:userID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Method: 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Returns a specific user that’s found registered in the database with given :userID parameter.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Discarded username and ID is returned on successful.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If user with provided user ID is not found, returns “User Not Found” message JSON Object.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Status 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returns 200 (OK)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